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4" d="100"/>
          <a:sy n="104" d="100"/>
        </p:scale>
        <p:origin x="-248" y="-18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6347459"/>
            <a:ext cx="10055860" cy="378460"/>
          </a:xfrm>
          <a:custGeom>
            <a:avLst/>
            <a:gdLst/>
            <a:ahLst/>
            <a:cxnLst/>
            <a:rect l="l" t="t" r="r" b="b"/>
            <a:pathLst>
              <a:path w="10055860" h="378459">
                <a:moveTo>
                  <a:pt x="10055352" y="377952"/>
                </a:moveTo>
                <a:lnTo>
                  <a:pt x="0" y="377952"/>
                </a:lnTo>
                <a:lnTo>
                  <a:pt x="0" y="0"/>
                </a:lnTo>
                <a:lnTo>
                  <a:pt x="10055352" y="0"/>
                </a:lnTo>
                <a:lnTo>
                  <a:pt x="10055352" y="377952"/>
                </a:lnTo>
                <a:close/>
              </a:path>
            </a:pathLst>
          </a:custGeom>
          <a:solidFill>
            <a:srgbClr val="BC57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291071"/>
            <a:ext cx="10058400" cy="53340"/>
          </a:xfrm>
          <a:custGeom>
            <a:avLst/>
            <a:gdLst/>
            <a:ahLst/>
            <a:cxnLst/>
            <a:rect l="l" t="t" r="r" b="b"/>
            <a:pathLst>
              <a:path w="10058400" h="53339">
                <a:moveTo>
                  <a:pt x="10058400" y="53340"/>
                </a:moveTo>
                <a:lnTo>
                  <a:pt x="0" y="5334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3340"/>
                </a:lnTo>
                <a:close/>
              </a:path>
            </a:pathLst>
          </a:custGeom>
          <a:solidFill>
            <a:srgbClr val="E483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39" Type="http://schemas.openxmlformats.org/officeDocument/2006/relationships/image" Target="../media/image513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42" Type="http://schemas.openxmlformats.org/officeDocument/2006/relationships/image" Target="../media/image516.png"/><Relationship Id="rId47" Type="http://schemas.openxmlformats.org/officeDocument/2006/relationships/image" Target="../media/image521.png"/><Relationship Id="rId50" Type="http://schemas.openxmlformats.org/officeDocument/2006/relationships/image" Target="../media/image524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6" Type="http://schemas.openxmlformats.org/officeDocument/2006/relationships/image" Target="../media/image490.png"/><Relationship Id="rId29" Type="http://schemas.openxmlformats.org/officeDocument/2006/relationships/image" Target="../media/image503.png"/><Relationship Id="rId11" Type="http://schemas.openxmlformats.org/officeDocument/2006/relationships/image" Target="../media/image48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1.png"/><Relationship Id="rId40" Type="http://schemas.openxmlformats.org/officeDocument/2006/relationships/image" Target="../media/image514.png"/><Relationship Id="rId45" Type="http://schemas.openxmlformats.org/officeDocument/2006/relationships/image" Target="../media/image519.png"/><Relationship Id="rId53" Type="http://schemas.openxmlformats.org/officeDocument/2006/relationships/image" Target="../media/image527.png"/><Relationship Id="rId5" Type="http://schemas.openxmlformats.org/officeDocument/2006/relationships/image" Target="../media/image479.png"/><Relationship Id="rId10" Type="http://schemas.openxmlformats.org/officeDocument/2006/relationships/image" Target="../media/image484.png"/><Relationship Id="rId19" Type="http://schemas.openxmlformats.org/officeDocument/2006/relationships/image" Target="../media/image493.png"/><Relationship Id="rId31" Type="http://schemas.openxmlformats.org/officeDocument/2006/relationships/image" Target="../media/image505.png"/><Relationship Id="rId44" Type="http://schemas.openxmlformats.org/officeDocument/2006/relationships/image" Target="../media/image518.png"/><Relationship Id="rId52" Type="http://schemas.openxmlformats.org/officeDocument/2006/relationships/image" Target="../media/image526.png"/><Relationship Id="rId4" Type="http://schemas.openxmlformats.org/officeDocument/2006/relationships/image" Target="../media/image478.jp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43" Type="http://schemas.openxmlformats.org/officeDocument/2006/relationships/image" Target="../media/image517.png"/><Relationship Id="rId48" Type="http://schemas.openxmlformats.org/officeDocument/2006/relationships/image" Target="../media/image522.png"/><Relationship Id="rId8" Type="http://schemas.openxmlformats.org/officeDocument/2006/relationships/image" Target="../media/image482.png"/><Relationship Id="rId51" Type="http://schemas.openxmlformats.org/officeDocument/2006/relationships/image" Target="../media/image525.png"/><Relationship Id="rId3" Type="http://schemas.openxmlformats.org/officeDocument/2006/relationships/image" Target="../media/image477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38" Type="http://schemas.openxmlformats.org/officeDocument/2006/relationships/image" Target="../media/image512.png"/><Relationship Id="rId46" Type="http://schemas.openxmlformats.org/officeDocument/2006/relationships/image" Target="../media/image520.png"/><Relationship Id="rId20" Type="http://schemas.openxmlformats.org/officeDocument/2006/relationships/image" Target="../media/image494.png"/><Relationship Id="rId41" Type="http://schemas.openxmlformats.org/officeDocument/2006/relationships/image" Target="../media/image5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10.png"/><Relationship Id="rId49" Type="http://schemas.openxmlformats.org/officeDocument/2006/relationships/image" Target="../media/image5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9.png"/><Relationship Id="rId18" Type="http://schemas.openxmlformats.org/officeDocument/2006/relationships/image" Target="../media/image544.png"/><Relationship Id="rId26" Type="http://schemas.openxmlformats.org/officeDocument/2006/relationships/image" Target="../media/image552.png"/><Relationship Id="rId39" Type="http://schemas.openxmlformats.org/officeDocument/2006/relationships/image" Target="../media/image565.png"/><Relationship Id="rId21" Type="http://schemas.openxmlformats.org/officeDocument/2006/relationships/image" Target="../media/image547.png"/><Relationship Id="rId34" Type="http://schemas.openxmlformats.org/officeDocument/2006/relationships/image" Target="../media/image560.png"/><Relationship Id="rId42" Type="http://schemas.openxmlformats.org/officeDocument/2006/relationships/image" Target="../media/image568.png"/><Relationship Id="rId47" Type="http://schemas.openxmlformats.org/officeDocument/2006/relationships/image" Target="../media/image573.png"/><Relationship Id="rId50" Type="http://schemas.openxmlformats.org/officeDocument/2006/relationships/image" Target="../media/image576.png"/><Relationship Id="rId55" Type="http://schemas.openxmlformats.org/officeDocument/2006/relationships/image" Target="../media/image581.png"/><Relationship Id="rId7" Type="http://schemas.openxmlformats.org/officeDocument/2006/relationships/image" Target="../media/image533.png"/><Relationship Id="rId2" Type="http://schemas.openxmlformats.org/officeDocument/2006/relationships/image" Target="../media/image528.png"/><Relationship Id="rId16" Type="http://schemas.openxmlformats.org/officeDocument/2006/relationships/image" Target="../media/image542.png"/><Relationship Id="rId29" Type="http://schemas.openxmlformats.org/officeDocument/2006/relationships/image" Target="../media/image555.png"/><Relationship Id="rId11" Type="http://schemas.openxmlformats.org/officeDocument/2006/relationships/image" Target="../media/image537.png"/><Relationship Id="rId24" Type="http://schemas.openxmlformats.org/officeDocument/2006/relationships/image" Target="../media/image550.png"/><Relationship Id="rId32" Type="http://schemas.openxmlformats.org/officeDocument/2006/relationships/image" Target="../media/image558.png"/><Relationship Id="rId37" Type="http://schemas.openxmlformats.org/officeDocument/2006/relationships/image" Target="../media/image563.png"/><Relationship Id="rId40" Type="http://schemas.openxmlformats.org/officeDocument/2006/relationships/image" Target="../media/image566.png"/><Relationship Id="rId45" Type="http://schemas.openxmlformats.org/officeDocument/2006/relationships/image" Target="../media/image571.png"/><Relationship Id="rId53" Type="http://schemas.openxmlformats.org/officeDocument/2006/relationships/image" Target="../media/image579.png"/><Relationship Id="rId58" Type="http://schemas.openxmlformats.org/officeDocument/2006/relationships/image" Target="../media/image584.png"/><Relationship Id="rId5" Type="http://schemas.openxmlformats.org/officeDocument/2006/relationships/image" Target="../media/image531.png"/><Relationship Id="rId61" Type="http://schemas.openxmlformats.org/officeDocument/2006/relationships/image" Target="../media/image587.jpg"/><Relationship Id="rId19" Type="http://schemas.openxmlformats.org/officeDocument/2006/relationships/image" Target="../media/image545.png"/><Relationship Id="rId14" Type="http://schemas.openxmlformats.org/officeDocument/2006/relationships/image" Target="../media/image540.png"/><Relationship Id="rId22" Type="http://schemas.openxmlformats.org/officeDocument/2006/relationships/image" Target="../media/image548.png"/><Relationship Id="rId27" Type="http://schemas.openxmlformats.org/officeDocument/2006/relationships/image" Target="../media/image553.png"/><Relationship Id="rId30" Type="http://schemas.openxmlformats.org/officeDocument/2006/relationships/image" Target="../media/image556.png"/><Relationship Id="rId35" Type="http://schemas.openxmlformats.org/officeDocument/2006/relationships/image" Target="../media/image561.png"/><Relationship Id="rId43" Type="http://schemas.openxmlformats.org/officeDocument/2006/relationships/image" Target="../media/image569.png"/><Relationship Id="rId48" Type="http://schemas.openxmlformats.org/officeDocument/2006/relationships/image" Target="../media/image574.png"/><Relationship Id="rId56" Type="http://schemas.openxmlformats.org/officeDocument/2006/relationships/image" Target="../media/image582.png"/><Relationship Id="rId8" Type="http://schemas.openxmlformats.org/officeDocument/2006/relationships/image" Target="../media/image534.png"/><Relationship Id="rId51" Type="http://schemas.openxmlformats.org/officeDocument/2006/relationships/image" Target="../media/image577.png"/><Relationship Id="rId3" Type="http://schemas.openxmlformats.org/officeDocument/2006/relationships/image" Target="../media/image529.png"/><Relationship Id="rId12" Type="http://schemas.openxmlformats.org/officeDocument/2006/relationships/image" Target="../media/image538.png"/><Relationship Id="rId17" Type="http://schemas.openxmlformats.org/officeDocument/2006/relationships/image" Target="../media/image543.png"/><Relationship Id="rId25" Type="http://schemas.openxmlformats.org/officeDocument/2006/relationships/image" Target="../media/image551.png"/><Relationship Id="rId33" Type="http://schemas.openxmlformats.org/officeDocument/2006/relationships/image" Target="../media/image559.png"/><Relationship Id="rId38" Type="http://schemas.openxmlformats.org/officeDocument/2006/relationships/image" Target="../media/image564.png"/><Relationship Id="rId46" Type="http://schemas.openxmlformats.org/officeDocument/2006/relationships/image" Target="../media/image572.png"/><Relationship Id="rId59" Type="http://schemas.openxmlformats.org/officeDocument/2006/relationships/image" Target="../media/image585.png"/><Relationship Id="rId20" Type="http://schemas.openxmlformats.org/officeDocument/2006/relationships/image" Target="../media/image546.png"/><Relationship Id="rId41" Type="http://schemas.openxmlformats.org/officeDocument/2006/relationships/image" Target="../media/image567.png"/><Relationship Id="rId54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2.png"/><Relationship Id="rId15" Type="http://schemas.openxmlformats.org/officeDocument/2006/relationships/image" Target="../media/image541.png"/><Relationship Id="rId23" Type="http://schemas.openxmlformats.org/officeDocument/2006/relationships/image" Target="../media/image549.png"/><Relationship Id="rId28" Type="http://schemas.openxmlformats.org/officeDocument/2006/relationships/image" Target="../media/image554.png"/><Relationship Id="rId36" Type="http://schemas.openxmlformats.org/officeDocument/2006/relationships/image" Target="../media/image562.png"/><Relationship Id="rId49" Type="http://schemas.openxmlformats.org/officeDocument/2006/relationships/image" Target="../media/image575.png"/><Relationship Id="rId57" Type="http://schemas.openxmlformats.org/officeDocument/2006/relationships/image" Target="../media/image583.png"/><Relationship Id="rId10" Type="http://schemas.openxmlformats.org/officeDocument/2006/relationships/image" Target="../media/image536.png"/><Relationship Id="rId31" Type="http://schemas.openxmlformats.org/officeDocument/2006/relationships/image" Target="../media/image557.png"/><Relationship Id="rId44" Type="http://schemas.openxmlformats.org/officeDocument/2006/relationships/image" Target="../media/image570.png"/><Relationship Id="rId52" Type="http://schemas.openxmlformats.org/officeDocument/2006/relationships/image" Target="../media/image578.png"/><Relationship Id="rId60" Type="http://schemas.openxmlformats.org/officeDocument/2006/relationships/image" Target="../media/image586.png"/><Relationship Id="rId4" Type="http://schemas.openxmlformats.org/officeDocument/2006/relationships/image" Target="../media/image530.png"/><Relationship Id="rId9" Type="http://schemas.openxmlformats.org/officeDocument/2006/relationships/image" Target="../media/image5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26" Type="http://schemas.openxmlformats.org/officeDocument/2006/relationships/image" Target="../media/image612.png"/><Relationship Id="rId3" Type="http://schemas.openxmlformats.org/officeDocument/2006/relationships/image" Target="../media/image589.png"/><Relationship Id="rId21" Type="http://schemas.openxmlformats.org/officeDocument/2006/relationships/image" Target="../media/image607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5" Type="http://schemas.openxmlformats.org/officeDocument/2006/relationships/image" Target="../media/image611.png"/><Relationship Id="rId33" Type="http://schemas.openxmlformats.org/officeDocument/2006/relationships/image" Target="../media/image619.jpg"/><Relationship Id="rId2" Type="http://schemas.openxmlformats.org/officeDocument/2006/relationships/image" Target="../media/image588.png"/><Relationship Id="rId16" Type="http://schemas.openxmlformats.org/officeDocument/2006/relationships/image" Target="../media/image602.png"/><Relationship Id="rId20" Type="http://schemas.openxmlformats.org/officeDocument/2006/relationships/image" Target="../media/image606.png"/><Relationship Id="rId29" Type="http://schemas.openxmlformats.org/officeDocument/2006/relationships/image" Target="../media/image6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24" Type="http://schemas.openxmlformats.org/officeDocument/2006/relationships/image" Target="../media/image610.png"/><Relationship Id="rId32" Type="http://schemas.openxmlformats.org/officeDocument/2006/relationships/image" Target="../media/image618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23" Type="http://schemas.openxmlformats.org/officeDocument/2006/relationships/image" Target="../media/image609.png"/><Relationship Id="rId28" Type="http://schemas.openxmlformats.org/officeDocument/2006/relationships/image" Target="../media/image614.png"/><Relationship Id="rId10" Type="http://schemas.openxmlformats.org/officeDocument/2006/relationships/image" Target="../media/image596.png"/><Relationship Id="rId19" Type="http://schemas.openxmlformats.org/officeDocument/2006/relationships/image" Target="../media/image605.png"/><Relationship Id="rId31" Type="http://schemas.openxmlformats.org/officeDocument/2006/relationships/image" Target="../media/image617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Relationship Id="rId22" Type="http://schemas.openxmlformats.org/officeDocument/2006/relationships/image" Target="../media/image608.png"/><Relationship Id="rId27" Type="http://schemas.openxmlformats.org/officeDocument/2006/relationships/image" Target="../media/image613.png"/><Relationship Id="rId30" Type="http://schemas.openxmlformats.org/officeDocument/2006/relationships/image" Target="../media/image616.png"/><Relationship Id="rId8" Type="http://schemas.openxmlformats.org/officeDocument/2006/relationships/image" Target="../media/image59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1.png"/><Relationship Id="rId18" Type="http://schemas.openxmlformats.org/officeDocument/2006/relationships/image" Target="../media/image636.png"/><Relationship Id="rId26" Type="http://schemas.openxmlformats.org/officeDocument/2006/relationships/image" Target="../media/image644.png"/><Relationship Id="rId39" Type="http://schemas.openxmlformats.org/officeDocument/2006/relationships/image" Target="../media/image657.png"/><Relationship Id="rId21" Type="http://schemas.openxmlformats.org/officeDocument/2006/relationships/image" Target="../media/image639.png"/><Relationship Id="rId34" Type="http://schemas.openxmlformats.org/officeDocument/2006/relationships/image" Target="../media/image652.png"/><Relationship Id="rId42" Type="http://schemas.openxmlformats.org/officeDocument/2006/relationships/image" Target="../media/image660.png"/><Relationship Id="rId47" Type="http://schemas.openxmlformats.org/officeDocument/2006/relationships/image" Target="../media/image665.png"/><Relationship Id="rId50" Type="http://schemas.openxmlformats.org/officeDocument/2006/relationships/image" Target="../media/image668.png"/><Relationship Id="rId55" Type="http://schemas.openxmlformats.org/officeDocument/2006/relationships/image" Target="../media/image673.png"/><Relationship Id="rId63" Type="http://schemas.openxmlformats.org/officeDocument/2006/relationships/image" Target="../media/image681.jpg"/><Relationship Id="rId7" Type="http://schemas.openxmlformats.org/officeDocument/2006/relationships/image" Target="../media/image625.png"/><Relationship Id="rId2" Type="http://schemas.openxmlformats.org/officeDocument/2006/relationships/image" Target="../media/image620.png"/><Relationship Id="rId16" Type="http://schemas.openxmlformats.org/officeDocument/2006/relationships/image" Target="../media/image634.png"/><Relationship Id="rId29" Type="http://schemas.openxmlformats.org/officeDocument/2006/relationships/image" Target="../media/image647.png"/><Relationship Id="rId11" Type="http://schemas.openxmlformats.org/officeDocument/2006/relationships/image" Target="../media/image629.png"/><Relationship Id="rId24" Type="http://schemas.openxmlformats.org/officeDocument/2006/relationships/image" Target="../media/image642.png"/><Relationship Id="rId32" Type="http://schemas.openxmlformats.org/officeDocument/2006/relationships/image" Target="../media/image650.png"/><Relationship Id="rId37" Type="http://schemas.openxmlformats.org/officeDocument/2006/relationships/image" Target="../media/image655.png"/><Relationship Id="rId40" Type="http://schemas.openxmlformats.org/officeDocument/2006/relationships/image" Target="../media/image658.png"/><Relationship Id="rId45" Type="http://schemas.openxmlformats.org/officeDocument/2006/relationships/image" Target="../media/image663.png"/><Relationship Id="rId53" Type="http://schemas.openxmlformats.org/officeDocument/2006/relationships/image" Target="../media/image671.png"/><Relationship Id="rId58" Type="http://schemas.openxmlformats.org/officeDocument/2006/relationships/image" Target="../media/image676.png"/><Relationship Id="rId5" Type="http://schemas.openxmlformats.org/officeDocument/2006/relationships/image" Target="../media/image623.png"/><Relationship Id="rId61" Type="http://schemas.openxmlformats.org/officeDocument/2006/relationships/image" Target="../media/image679.png"/><Relationship Id="rId19" Type="http://schemas.openxmlformats.org/officeDocument/2006/relationships/image" Target="../media/image637.png"/><Relationship Id="rId14" Type="http://schemas.openxmlformats.org/officeDocument/2006/relationships/image" Target="../media/image632.png"/><Relationship Id="rId22" Type="http://schemas.openxmlformats.org/officeDocument/2006/relationships/image" Target="../media/image640.png"/><Relationship Id="rId27" Type="http://schemas.openxmlformats.org/officeDocument/2006/relationships/image" Target="../media/image645.png"/><Relationship Id="rId30" Type="http://schemas.openxmlformats.org/officeDocument/2006/relationships/image" Target="../media/image648.png"/><Relationship Id="rId35" Type="http://schemas.openxmlformats.org/officeDocument/2006/relationships/image" Target="../media/image653.png"/><Relationship Id="rId43" Type="http://schemas.openxmlformats.org/officeDocument/2006/relationships/image" Target="../media/image661.png"/><Relationship Id="rId48" Type="http://schemas.openxmlformats.org/officeDocument/2006/relationships/image" Target="../media/image666.png"/><Relationship Id="rId56" Type="http://schemas.openxmlformats.org/officeDocument/2006/relationships/image" Target="../media/image674.png"/><Relationship Id="rId8" Type="http://schemas.openxmlformats.org/officeDocument/2006/relationships/image" Target="../media/image626.png"/><Relationship Id="rId51" Type="http://schemas.openxmlformats.org/officeDocument/2006/relationships/image" Target="../media/image669.png"/><Relationship Id="rId3" Type="http://schemas.openxmlformats.org/officeDocument/2006/relationships/image" Target="../media/image621.png"/><Relationship Id="rId12" Type="http://schemas.openxmlformats.org/officeDocument/2006/relationships/image" Target="../media/image630.png"/><Relationship Id="rId17" Type="http://schemas.openxmlformats.org/officeDocument/2006/relationships/image" Target="../media/image635.png"/><Relationship Id="rId25" Type="http://schemas.openxmlformats.org/officeDocument/2006/relationships/image" Target="../media/image643.png"/><Relationship Id="rId33" Type="http://schemas.openxmlformats.org/officeDocument/2006/relationships/image" Target="../media/image651.png"/><Relationship Id="rId38" Type="http://schemas.openxmlformats.org/officeDocument/2006/relationships/image" Target="../media/image656.png"/><Relationship Id="rId46" Type="http://schemas.openxmlformats.org/officeDocument/2006/relationships/image" Target="../media/image664.png"/><Relationship Id="rId59" Type="http://schemas.openxmlformats.org/officeDocument/2006/relationships/image" Target="../media/image677.png"/><Relationship Id="rId20" Type="http://schemas.openxmlformats.org/officeDocument/2006/relationships/image" Target="../media/image638.png"/><Relationship Id="rId41" Type="http://schemas.openxmlformats.org/officeDocument/2006/relationships/image" Target="../media/image659.png"/><Relationship Id="rId54" Type="http://schemas.openxmlformats.org/officeDocument/2006/relationships/image" Target="../media/image672.png"/><Relationship Id="rId62" Type="http://schemas.openxmlformats.org/officeDocument/2006/relationships/image" Target="../media/image6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4.png"/><Relationship Id="rId15" Type="http://schemas.openxmlformats.org/officeDocument/2006/relationships/image" Target="../media/image633.png"/><Relationship Id="rId23" Type="http://schemas.openxmlformats.org/officeDocument/2006/relationships/image" Target="../media/image641.png"/><Relationship Id="rId28" Type="http://schemas.openxmlformats.org/officeDocument/2006/relationships/image" Target="../media/image646.png"/><Relationship Id="rId36" Type="http://schemas.openxmlformats.org/officeDocument/2006/relationships/image" Target="../media/image654.png"/><Relationship Id="rId49" Type="http://schemas.openxmlformats.org/officeDocument/2006/relationships/image" Target="../media/image667.png"/><Relationship Id="rId57" Type="http://schemas.openxmlformats.org/officeDocument/2006/relationships/image" Target="../media/image675.png"/><Relationship Id="rId10" Type="http://schemas.openxmlformats.org/officeDocument/2006/relationships/image" Target="../media/image628.png"/><Relationship Id="rId31" Type="http://schemas.openxmlformats.org/officeDocument/2006/relationships/image" Target="../media/image649.png"/><Relationship Id="rId44" Type="http://schemas.openxmlformats.org/officeDocument/2006/relationships/image" Target="../media/image662.png"/><Relationship Id="rId52" Type="http://schemas.openxmlformats.org/officeDocument/2006/relationships/image" Target="../media/image670.png"/><Relationship Id="rId60" Type="http://schemas.openxmlformats.org/officeDocument/2006/relationships/image" Target="../media/image678.png"/><Relationship Id="rId4" Type="http://schemas.openxmlformats.org/officeDocument/2006/relationships/image" Target="../media/image622.png"/><Relationship Id="rId9" Type="http://schemas.openxmlformats.org/officeDocument/2006/relationships/image" Target="../media/image62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3.png"/><Relationship Id="rId18" Type="http://schemas.openxmlformats.org/officeDocument/2006/relationships/image" Target="../media/image698.png"/><Relationship Id="rId26" Type="http://schemas.openxmlformats.org/officeDocument/2006/relationships/image" Target="../media/image706.png"/><Relationship Id="rId39" Type="http://schemas.openxmlformats.org/officeDocument/2006/relationships/image" Target="../media/image719.png"/><Relationship Id="rId21" Type="http://schemas.openxmlformats.org/officeDocument/2006/relationships/image" Target="../media/image701.png"/><Relationship Id="rId34" Type="http://schemas.openxmlformats.org/officeDocument/2006/relationships/image" Target="../media/image714.png"/><Relationship Id="rId42" Type="http://schemas.openxmlformats.org/officeDocument/2006/relationships/image" Target="../media/image722.png"/><Relationship Id="rId47" Type="http://schemas.openxmlformats.org/officeDocument/2006/relationships/image" Target="../media/image727.png"/><Relationship Id="rId50" Type="http://schemas.openxmlformats.org/officeDocument/2006/relationships/image" Target="../media/image730.png"/><Relationship Id="rId55" Type="http://schemas.openxmlformats.org/officeDocument/2006/relationships/image" Target="../media/image735.png"/><Relationship Id="rId7" Type="http://schemas.openxmlformats.org/officeDocument/2006/relationships/image" Target="../media/image687.png"/><Relationship Id="rId2" Type="http://schemas.openxmlformats.org/officeDocument/2006/relationships/image" Target="../media/image682.png"/><Relationship Id="rId16" Type="http://schemas.openxmlformats.org/officeDocument/2006/relationships/image" Target="../media/image696.png"/><Relationship Id="rId29" Type="http://schemas.openxmlformats.org/officeDocument/2006/relationships/image" Target="../media/image709.png"/><Relationship Id="rId11" Type="http://schemas.openxmlformats.org/officeDocument/2006/relationships/image" Target="../media/image691.png"/><Relationship Id="rId24" Type="http://schemas.openxmlformats.org/officeDocument/2006/relationships/image" Target="../media/image704.png"/><Relationship Id="rId32" Type="http://schemas.openxmlformats.org/officeDocument/2006/relationships/image" Target="../media/image712.png"/><Relationship Id="rId37" Type="http://schemas.openxmlformats.org/officeDocument/2006/relationships/image" Target="../media/image717.png"/><Relationship Id="rId40" Type="http://schemas.openxmlformats.org/officeDocument/2006/relationships/image" Target="../media/image720.png"/><Relationship Id="rId45" Type="http://schemas.openxmlformats.org/officeDocument/2006/relationships/image" Target="../media/image725.png"/><Relationship Id="rId53" Type="http://schemas.openxmlformats.org/officeDocument/2006/relationships/image" Target="../media/image733.png"/><Relationship Id="rId5" Type="http://schemas.openxmlformats.org/officeDocument/2006/relationships/image" Target="../media/image685.png"/><Relationship Id="rId19" Type="http://schemas.openxmlformats.org/officeDocument/2006/relationships/image" Target="../media/image699.png"/><Relationship Id="rId4" Type="http://schemas.openxmlformats.org/officeDocument/2006/relationships/image" Target="../media/image684.png"/><Relationship Id="rId9" Type="http://schemas.openxmlformats.org/officeDocument/2006/relationships/image" Target="../media/image689.png"/><Relationship Id="rId14" Type="http://schemas.openxmlformats.org/officeDocument/2006/relationships/image" Target="../media/image694.png"/><Relationship Id="rId22" Type="http://schemas.openxmlformats.org/officeDocument/2006/relationships/image" Target="../media/image702.png"/><Relationship Id="rId27" Type="http://schemas.openxmlformats.org/officeDocument/2006/relationships/image" Target="../media/image707.png"/><Relationship Id="rId30" Type="http://schemas.openxmlformats.org/officeDocument/2006/relationships/image" Target="../media/image710.png"/><Relationship Id="rId35" Type="http://schemas.openxmlformats.org/officeDocument/2006/relationships/image" Target="../media/image715.png"/><Relationship Id="rId43" Type="http://schemas.openxmlformats.org/officeDocument/2006/relationships/image" Target="../media/image723.png"/><Relationship Id="rId48" Type="http://schemas.openxmlformats.org/officeDocument/2006/relationships/image" Target="../media/image728.png"/><Relationship Id="rId56" Type="http://schemas.openxmlformats.org/officeDocument/2006/relationships/image" Target="../media/image736.png"/><Relationship Id="rId8" Type="http://schemas.openxmlformats.org/officeDocument/2006/relationships/image" Target="../media/image688.png"/><Relationship Id="rId51" Type="http://schemas.openxmlformats.org/officeDocument/2006/relationships/image" Target="../media/image731.png"/><Relationship Id="rId3" Type="http://schemas.openxmlformats.org/officeDocument/2006/relationships/image" Target="../media/image683.png"/><Relationship Id="rId12" Type="http://schemas.openxmlformats.org/officeDocument/2006/relationships/image" Target="../media/image692.png"/><Relationship Id="rId17" Type="http://schemas.openxmlformats.org/officeDocument/2006/relationships/image" Target="../media/image697.png"/><Relationship Id="rId25" Type="http://schemas.openxmlformats.org/officeDocument/2006/relationships/image" Target="../media/image705.png"/><Relationship Id="rId33" Type="http://schemas.openxmlformats.org/officeDocument/2006/relationships/image" Target="../media/image713.png"/><Relationship Id="rId38" Type="http://schemas.openxmlformats.org/officeDocument/2006/relationships/image" Target="../media/image718.png"/><Relationship Id="rId46" Type="http://schemas.openxmlformats.org/officeDocument/2006/relationships/image" Target="../media/image726.png"/><Relationship Id="rId20" Type="http://schemas.openxmlformats.org/officeDocument/2006/relationships/image" Target="../media/image700.png"/><Relationship Id="rId41" Type="http://schemas.openxmlformats.org/officeDocument/2006/relationships/image" Target="../media/image721.png"/><Relationship Id="rId54" Type="http://schemas.openxmlformats.org/officeDocument/2006/relationships/image" Target="../media/image7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6.png"/><Relationship Id="rId15" Type="http://schemas.openxmlformats.org/officeDocument/2006/relationships/image" Target="../media/image695.png"/><Relationship Id="rId23" Type="http://schemas.openxmlformats.org/officeDocument/2006/relationships/image" Target="../media/image703.png"/><Relationship Id="rId28" Type="http://schemas.openxmlformats.org/officeDocument/2006/relationships/image" Target="../media/image708.png"/><Relationship Id="rId36" Type="http://schemas.openxmlformats.org/officeDocument/2006/relationships/image" Target="../media/image716.png"/><Relationship Id="rId49" Type="http://schemas.openxmlformats.org/officeDocument/2006/relationships/image" Target="../media/image729.png"/><Relationship Id="rId57" Type="http://schemas.openxmlformats.org/officeDocument/2006/relationships/image" Target="../media/image737.jpg"/><Relationship Id="rId10" Type="http://schemas.openxmlformats.org/officeDocument/2006/relationships/image" Target="../media/image690.png"/><Relationship Id="rId31" Type="http://schemas.openxmlformats.org/officeDocument/2006/relationships/image" Target="../media/image711.png"/><Relationship Id="rId44" Type="http://schemas.openxmlformats.org/officeDocument/2006/relationships/image" Target="../media/image724.png"/><Relationship Id="rId52" Type="http://schemas.openxmlformats.org/officeDocument/2006/relationships/image" Target="../media/image732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2.png"/><Relationship Id="rId21" Type="http://schemas.openxmlformats.org/officeDocument/2006/relationships/image" Target="../media/image757.png"/><Relationship Id="rId42" Type="http://schemas.openxmlformats.org/officeDocument/2006/relationships/image" Target="../media/image778.png"/><Relationship Id="rId47" Type="http://schemas.openxmlformats.org/officeDocument/2006/relationships/image" Target="../media/image783.png"/><Relationship Id="rId63" Type="http://schemas.openxmlformats.org/officeDocument/2006/relationships/image" Target="../media/image799.png"/><Relationship Id="rId68" Type="http://schemas.openxmlformats.org/officeDocument/2006/relationships/image" Target="../media/image804.png"/><Relationship Id="rId2" Type="http://schemas.openxmlformats.org/officeDocument/2006/relationships/image" Target="../media/image738.png"/><Relationship Id="rId16" Type="http://schemas.openxmlformats.org/officeDocument/2006/relationships/image" Target="../media/image752.png"/><Relationship Id="rId29" Type="http://schemas.openxmlformats.org/officeDocument/2006/relationships/image" Target="../media/image765.png"/><Relationship Id="rId11" Type="http://schemas.openxmlformats.org/officeDocument/2006/relationships/image" Target="../media/image747.png"/><Relationship Id="rId24" Type="http://schemas.openxmlformats.org/officeDocument/2006/relationships/image" Target="../media/image760.png"/><Relationship Id="rId32" Type="http://schemas.openxmlformats.org/officeDocument/2006/relationships/image" Target="../media/image768.png"/><Relationship Id="rId37" Type="http://schemas.openxmlformats.org/officeDocument/2006/relationships/image" Target="../media/image773.png"/><Relationship Id="rId40" Type="http://schemas.openxmlformats.org/officeDocument/2006/relationships/image" Target="../media/image776.png"/><Relationship Id="rId45" Type="http://schemas.openxmlformats.org/officeDocument/2006/relationships/image" Target="../media/image781.png"/><Relationship Id="rId53" Type="http://schemas.openxmlformats.org/officeDocument/2006/relationships/image" Target="../media/image789.png"/><Relationship Id="rId58" Type="http://schemas.openxmlformats.org/officeDocument/2006/relationships/image" Target="../media/image794.png"/><Relationship Id="rId66" Type="http://schemas.openxmlformats.org/officeDocument/2006/relationships/image" Target="../media/image802.png"/><Relationship Id="rId5" Type="http://schemas.openxmlformats.org/officeDocument/2006/relationships/image" Target="../media/image741.png"/><Relationship Id="rId61" Type="http://schemas.openxmlformats.org/officeDocument/2006/relationships/image" Target="../media/image797.png"/><Relationship Id="rId19" Type="http://schemas.openxmlformats.org/officeDocument/2006/relationships/image" Target="../media/image755.png"/><Relationship Id="rId14" Type="http://schemas.openxmlformats.org/officeDocument/2006/relationships/image" Target="../media/image750.png"/><Relationship Id="rId22" Type="http://schemas.openxmlformats.org/officeDocument/2006/relationships/image" Target="../media/image758.png"/><Relationship Id="rId27" Type="http://schemas.openxmlformats.org/officeDocument/2006/relationships/image" Target="../media/image763.png"/><Relationship Id="rId30" Type="http://schemas.openxmlformats.org/officeDocument/2006/relationships/image" Target="../media/image766.png"/><Relationship Id="rId35" Type="http://schemas.openxmlformats.org/officeDocument/2006/relationships/image" Target="../media/image771.png"/><Relationship Id="rId43" Type="http://schemas.openxmlformats.org/officeDocument/2006/relationships/image" Target="../media/image779.png"/><Relationship Id="rId48" Type="http://schemas.openxmlformats.org/officeDocument/2006/relationships/image" Target="../media/image784.png"/><Relationship Id="rId56" Type="http://schemas.openxmlformats.org/officeDocument/2006/relationships/image" Target="../media/image792.png"/><Relationship Id="rId64" Type="http://schemas.openxmlformats.org/officeDocument/2006/relationships/image" Target="../media/image800.png"/><Relationship Id="rId69" Type="http://schemas.openxmlformats.org/officeDocument/2006/relationships/image" Target="../media/image805.png"/><Relationship Id="rId8" Type="http://schemas.openxmlformats.org/officeDocument/2006/relationships/image" Target="../media/image744.png"/><Relationship Id="rId51" Type="http://schemas.openxmlformats.org/officeDocument/2006/relationships/image" Target="../media/image787.png"/><Relationship Id="rId72" Type="http://schemas.openxmlformats.org/officeDocument/2006/relationships/image" Target="../media/image808.png"/><Relationship Id="rId3" Type="http://schemas.openxmlformats.org/officeDocument/2006/relationships/image" Target="../media/image739.png"/><Relationship Id="rId12" Type="http://schemas.openxmlformats.org/officeDocument/2006/relationships/image" Target="../media/image748.png"/><Relationship Id="rId17" Type="http://schemas.openxmlformats.org/officeDocument/2006/relationships/image" Target="../media/image753.png"/><Relationship Id="rId25" Type="http://schemas.openxmlformats.org/officeDocument/2006/relationships/image" Target="../media/image761.png"/><Relationship Id="rId33" Type="http://schemas.openxmlformats.org/officeDocument/2006/relationships/image" Target="../media/image769.png"/><Relationship Id="rId38" Type="http://schemas.openxmlformats.org/officeDocument/2006/relationships/image" Target="../media/image774.png"/><Relationship Id="rId46" Type="http://schemas.openxmlformats.org/officeDocument/2006/relationships/image" Target="../media/image782.png"/><Relationship Id="rId59" Type="http://schemas.openxmlformats.org/officeDocument/2006/relationships/image" Target="../media/image795.png"/><Relationship Id="rId67" Type="http://schemas.openxmlformats.org/officeDocument/2006/relationships/image" Target="../media/image803.png"/><Relationship Id="rId20" Type="http://schemas.openxmlformats.org/officeDocument/2006/relationships/image" Target="../media/image756.png"/><Relationship Id="rId41" Type="http://schemas.openxmlformats.org/officeDocument/2006/relationships/image" Target="../media/image777.png"/><Relationship Id="rId54" Type="http://schemas.openxmlformats.org/officeDocument/2006/relationships/image" Target="../media/image790.png"/><Relationship Id="rId62" Type="http://schemas.openxmlformats.org/officeDocument/2006/relationships/image" Target="../media/image798.png"/><Relationship Id="rId70" Type="http://schemas.openxmlformats.org/officeDocument/2006/relationships/image" Target="../media/image8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2.png"/><Relationship Id="rId15" Type="http://schemas.openxmlformats.org/officeDocument/2006/relationships/image" Target="../media/image751.png"/><Relationship Id="rId23" Type="http://schemas.openxmlformats.org/officeDocument/2006/relationships/image" Target="../media/image759.png"/><Relationship Id="rId28" Type="http://schemas.openxmlformats.org/officeDocument/2006/relationships/image" Target="../media/image764.png"/><Relationship Id="rId36" Type="http://schemas.openxmlformats.org/officeDocument/2006/relationships/image" Target="../media/image772.png"/><Relationship Id="rId49" Type="http://schemas.openxmlformats.org/officeDocument/2006/relationships/image" Target="../media/image785.png"/><Relationship Id="rId57" Type="http://schemas.openxmlformats.org/officeDocument/2006/relationships/image" Target="../media/image793.png"/><Relationship Id="rId10" Type="http://schemas.openxmlformats.org/officeDocument/2006/relationships/image" Target="../media/image746.png"/><Relationship Id="rId31" Type="http://schemas.openxmlformats.org/officeDocument/2006/relationships/image" Target="../media/image767.png"/><Relationship Id="rId44" Type="http://schemas.openxmlformats.org/officeDocument/2006/relationships/image" Target="../media/image780.png"/><Relationship Id="rId52" Type="http://schemas.openxmlformats.org/officeDocument/2006/relationships/image" Target="../media/image788.png"/><Relationship Id="rId60" Type="http://schemas.openxmlformats.org/officeDocument/2006/relationships/image" Target="../media/image796.png"/><Relationship Id="rId65" Type="http://schemas.openxmlformats.org/officeDocument/2006/relationships/image" Target="../media/image801.png"/><Relationship Id="rId73" Type="http://schemas.openxmlformats.org/officeDocument/2006/relationships/image" Target="../media/image809.jpg"/><Relationship Id="rId4" Type="http://schemas.openxmlformats.org/officeDocument/2006/relationships/image" Target="../media/image740.png"/><Relationship Id="rId9" Type="http://schemas.openxmlformats.org/officeDocument/2006/relationships/image" Target="../media/image745.png"/><Relationship Id="rId13" Type="http://schemas.openxmlformats.org/officeDocument/2006/relationships/image" Target="../media/image749.png"/><Relationship Id="rId18" Type="http://schemas.openxmlformats.org/officeDocument/2006/relationships/image" Target="../media/image754.png"/><Relationship Id="rId39" Type="http://schemas.openxmlformats.org/officeDocument/2006/relationships/image" Target="../media/image775.png"/><Relationship Id="rId34" Type="http://schemas.openxmlformats.org/officeDocument/2006/relationships/image" Target="../media/image770.png"/><Relationship Id="rId50" Type="http://schemas.openxmlformats.org/officeDocument/2006/relationships/image" Target="../media/image786.png"/><Relationship Id="rId55" Type="http://schemas.openxmlformats.org/officeDocument/2006/relationships/image" Target="../media/image791.png"/><Relationship Id="rId7" Type="http://schemas.openxmlformats.org/officeDocument/2006/relationships/image" Target="../media/image743.png"/><Relationship Id="rId71" Type="http://schemas.openxmlformats.org/officeDocument/2006/relationships/image" Target="../media/image80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4.png"/><Relationship Id="rId21" Type="http://schemas.openxmlformats.org/officeDocument/2006/relationships/image" Target="../media/image829.png"/><Relationship Id="rId42" Type="http://schemas.openxmlformats.org/officeDocument/2006/relationships/image" Target="../media/image850.png"/><Relationship Id="rId47" Type="http://schemas.openxmlformats.org/officeDocument/2006/relationships/image" Target="../media/image855.png"/><Relationship Id="rId63" Type="http://schemas.openxmlformats.org/officeDocument/2006/relationships/image" Target="../media/image871.png"/><Relationship Id="rId68" Type="http://schemas.openxmlformats.org/officeDocument/2006/relationships/image" Target="../media/image876.png"/><Relationship Id="rId84" Type="http://schemas.openxmlformats.org/officeDocument/2006/relationships/image" Target="../media/image892.png"/><Relationship Id="rId89" Type="http://schemas.openxmlformats.org/officeDocument/2006/relationships/image" Target="../media/image897.png"/><Relationship Id="rId16" Type="http://schemas.openxmlformats.org/officeDocument/2006/relationships/image" Target="../media/image824.png"/><Relationship Id="rId11" Type="http://schemas.openxmlformats.org/officeDocument/2006/relationships/image" Target="../media/image819.png"/><Relationship Id="rId32" Type="http://schemas.openxmlformats.org/officeDocument/2006/relationships/image" Target="../media/image840.png"/><Relationship Id="rId37" Type="http://schemas.openxmlformats.org/officeDocument/2006/relationships/image" Target="../media/image845.png"/><Relationship Id="rId53" Type="http://schemas.openxmlformats.org/officeDocument/2006/relationships/image" Target="../media/image861.png"/><Relationship Id="rId58" Type="http://schemas.openxmlformats.org/officeDocument/2006/relationships/image" Target="../media/image866.png"/><Relationship Id="rId74" Type="http://schemas.openxmlformats.org/officeDocument/2006/relationships/image" Target="../media/image882.png"/><Relationship Id="rId79" Type="http://schemas.openxmlformats.org/officeDocument/2006/relationships/image" Target="../media/image887.png"/><Relationship Id="rId5" Type="http://schemas.openxmlformats.org/officeDocument/2006/relationships/image" Target="../media/image813.png"/><Relationship Id="rId90" Type="http://schemas.openxmlformats.org/officeDocument/2006/relationships/image" Target="../media/image898.png"/><Relationship Id="rId14" Type="http://schemas.openxmlformats.org/officeDocument/2006/relationships/image" Target="../media/image822.png"/><Relationship Id="rId22" Type="http://schemas.openxmlformats.org/officeDocument/2006/relationships/image" Target="../media/image830.png"/><Relationship Id="rId27" Type="http://schemas.openxmlformats.org/officeDocument/2006/relationships/image" Target="../media/image835.png"/><Relationship Id="rId30" Type="http://schemas.openxmlformats.org/officeDocument/2006/relationships/image" Target="../media/image838.png"/><Relationship Id="rId35" Type="http://schemas.openxmlformats.org/officeDocument/2006/relationships/image" Target="../media/image843.png"/><Relationship Id="rId43" Type="http://schemas.openxmlformats.org/officeDocument/2006/relationships/image" Target="../media/image851.png"/><Relationship Id="rId48" Type="http://schemas.openxmlformats.org/officeDocument/2006/relationships/image" Target="../media/image856.png"/><Relationship Id="rId56" Type="http://schemas.openxmlformats.org/officeDocument/2006/relationships/image" Target="../media/image864.png"/><Relationship Id="rId64" Type="http://schemas.openxmlformats.org/officeDocument/2006/relationships/image" Target="../media/image872.png"/><Relationship Id="rId69" Type="http://schemas.openxmlformats.org/officeDocument/2006/relationships/image" Target="../media/image877.png"/><Relationship Id="rId77" Type="http://schemas.openxmlformats.org/officeDocument/2006/relationships/image" Target="../media/image885.png"/><Relationship Id="rId8" Type="http://schemas.openxmlformats.org/officeDocument/2006/relationships/image" Target="../media/image816.png"/><Relationship Id="rId51" Type="http://schemas.openxmlformats.org/officeDocument/2006/relationships/image" Target="../media/image859.png"/><Relationship Id="rId72" Type="http://schemas.openxmlformats.org/officeDocument/2006/relationships/image" Target="../media/image880.png"/><Relationship Id="rId80" Type="http://schemas.openxmlformats.org/officeDocument/2006/relationships/image" Target="../media/image888.png"/><Relationship Id="rId85" Type="http://schemas.openxmlformats.org/officeDocument/2006/relationships/image" Target="../media/image893.png"/><Relationship Id="rId3" Type="http://schemas.openxmlformats.org/officeDocument/2006/relationships/image" Target="../media/image811.png"/><Relationship Id="rId12" Type="http://schemas.openxmlformats.org/officeDocument/2006/relationships/image" Target="../media/image820.png"/><Relationship Id="rId17" Type="http://schemas.openxmlformats.org/officeDocument/2006/relationships/image" Target="../media/image825.png"/><Relationship Id="rId25" Type="http://schemas.openxmlformats.org/officeDocument/2006/relationships/image" Target="../media/image833.png"/><Relationship Id="rId33" Type="http://schemas.openxmlformats.org/officeDocument/2006/relationships/image" Target="../media/image841.png"/><Relationship Id="rId38" Type="http://schemas.openxmlformats.org/officeDocument/2006/relationships/image" Target="../media/image846.png"/><Relationship Id="rId46" Type="http://schemas.openxmlformats.org/officeDocument/2006/relationships/image" Target="../media/image854.png"/><Relationship Id="rId59" Type="http://schemas.openxmlformats.org/officeDocument/2006/relationships/image" Target="../media/image867.png"/><Relationship Id="rId67" Type="http://schemas.openxmlformats.org/officeDocument/2006/relationships/image" Target="../media/image875.png"/><Relationship Id="rId20" Type="http://schemas.openxmlformats.org/officeDocument/2006/relationships/image" Target="../media/image828.png"/><Relationship Id="rId41" Type="http://schemas.openxmlformats.org/officeDocument/2006/relationships/image" Target="../media/image849.png"/><Relationship Id="rId54" Type="http://schemas.openxmlformats.org/officeDocument/2006/relationships/image" Target="../media/image862.png"/><Relationship Id="rId62" Type="http://schemas.openxmlformats.org/officeDocument/2006/relationships/image" Target="../media/image870.png"/><Relationship Id="rId70" Type="http://schemas.openxmlformats.org/officeDocument/2006/relationships/image" Target="../media/image878.png"/><Relationship Id="rId75" Type="http://schemas.openxmlformats.org/officeDocument/2006/relationships/image" Target="../media/image883.png"/><Relationship Id="rId83" Type="http://schemas.openxmlformats.org/officeDocument/2006/relationships/image" Target="../media/image891.png"/><Relationship Id="rId88" Type="http://schemas.openxmlformats.org/officeDocument/2006/relationships/image" Target="../media/image896.png"/><Relationship Id="rId91" Type="http://schemas.openxmlformats.org/officeDocument/2006/relationships/image" Target="../media/image8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4.png"/><Relationship Id="rId15" Type="http://schemas.openxmlformats.org/officeDocument/2006/relationships/image" Target="../media/image823.png"/><Relationship Id="rId23" Type="http://schemas.openxmlformats.org/officeDocument/2006/relationships/image" Target="../media/image831.png"/><Relationship Id="rId28" Type="http://schemas.openxmlformats.org/officeDocument/2006/relationships/image" Target="../media/image836.png"/><Relationship Id="rId36" Type="http://schemas.openxmlformats.org/officeDocument/2006/relationships/image" Target="../media/image844.png"/><Relationship Id="rId49" Type="http://schemas.openxmlformats.org/officeDocument/2006/relationships/image" Target="../media/image857.png"/><Relationship Id="rId57" Type="http://schemas.openxmlformats.org/officeDocument/2006/relationships/image" Target="../media/image865.png"/><Relationship Id="rId10" Type="http://schemas.openxmlformats.org/officeDocument/2006/relationships/image" Target="../media/image818.png"/><Relationship Id="rId31" Type="http://schemas.openxmlformats.org/officeDocument/2006/relationships/image" Target="../media/image839.png"/><Relationship Id="rId44" Type="http://schemas.openxmlformats.org/officeDocument/2006/relationships/image" Target="../media/image852.png"/><Relationship Id="rId52" Type="http://schemas.openxmlformats.org/officeDocument/2006/relationships/image" Target="../media/image860.png"/><Relationship Id="rId60" Type="http://schemas.openxmlformats.org/officeDocument/2006/relationships/image" Target="../media/image868.png"/><Relationship Id="rId65" Type="http://schemas.openxmlformats.org/officeDocument/2006/relationships/image" Target="../media/image873.png"/><Relationship Id="rId73" Type="http://schemas.openxmlformats.org/officeDocument/2006/relationships/image" Target="../media/image881.png"/><Relationship Id="rId78" Type="http://schemas.openxmlformats.org/officeDocument/2006/relationships/image" Target="../media/image886.png"/><Relationship Id="rId81" Type="http://schemas.openxmlformats.org/officeDocument/2006/relationships/image" Target="../media/image889.png"/><Relationship Id="rId86" Type="http://schemas.openxmlformats.org/officeDocument/2006/relationships/image" Target="../media/image894.png"/><Relationship Id="rId4" Type="http://schemas.openxmlformats.org/officeDocument/2006/relationships/image" Target="../media/image812.png"/><Relationship Id="rId9" Type="http://schemas.openxmlformats.org/officeDocument/2006/relationships/image" Target="../media/image817.png"/><Relationship Id="rId13" Type="http://schemas.openxmlformats.org/officeDocument/2006/relationships/image" Target="../media/image821.png"/><Relationship Id="rId18" Type="http://schemas.openxmlformats.org/officeDocument/2006/relationships/image" Target="../media/image826.png"/><Relationship Id="rId39" Type="http://schemas.openxmlformats.org/officeDocument/2006/relationships/image" Target="../media/image847.png"/><Relationship Id="rId34" Type="http://schemas.openxmlformats.org/officeDocument/2006/relationships/image" Target="../media/image842.png"/><Relationship Id="rId50" Type="http://schemas.openxmlformats.org/officeDocument/2006/relationships/image" Target="../media/image858.png"/><Relationship Id="rId55" Type="http://schemas.openxmlformats.org/officeDocument/2006/relationships/image" Target="../media/image863.png"/><Relationship Id="rId76" Type="http://schemas.openxmlformats.org/officeDocument/2006/relationships/image" Target="../media/image884.png"/><Relationship Id="rId7" Type="http://schemas.openxmlformats.org/officeDocument/2006/relationships/image" Target="../media/image815.png"/><Relationship Id="rId71" Type="http://schemas.openxmlformats.org/officeDocument/2006/relationships/image" Target="../media/image879.png"/><Relationship Id="rId92" Type="http://schemas.openxmlformats.org/officeDocument/2006/relationships/image" Target="../media/image900.jpg"/><Relationship Id="rId2" Type="http://schemas.openxmlformats.org/officeDocument/2006/relationships/image" Target="../media/image810.png"/><Relationship Id="rId29" Type="http://schemas.openxmlformats.org/officeDocument/2006/relationships/image" Target="../media/image837.png"/><Relationship Id="rId24" Type="http://schemas.openxmlformats.org/officeDocument/2006/relationships/image" Target="../media/image832.png"/><Relationship Id="rId40" Type="http://schemas.openxmlformats.org/officeDocument/2006/relationships/image" Target="../media/image848.png"/><Relationship Id="rId45" Type="http://schemas.openxmlformats.org/officeDocument/2006/relationships/image" Target="../media/image853.png"/><Relationship Id="rId66" Type="http://schemas.openxmlformats.org/officeDocument/2006/relationships/image" Target="../media/image874.png"/><Relationship Id="rId87" Type="http://schemas.openxmlformats.org/officeDocument/2006/relationships/image" Target="../media/image895.png"/><Relationship Id="rId61" Type="http://schemas.openxmlformats.org/officeDocument/2006/relationships/image" Target="../media/image869.png"/><Relationship Id="rId82" Type="http://schemas.openxmlformats.org/officeDocument/2006/relationships/image" Target="../media/image890.png"/><Relationship Id="rId19" Type="http://schemas.openxmlformats.org/officeDocument/2006/relationships/image" Target="../media/image82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5.png"/><Relationship Id="rId21" Type="http://schemas.openxmlformats.org/officeDocument/2006/relationships/image" Target="../media/image920.png"/><Relationship Id="rId42" Type="http://schemas.openxmlformats.org/officeDocument/2006/relationships/image" Target="../media/image941.png"/><Relationship Id="rId47" Type="http://schemas.openxmlformats.org/officeDocument/2006/relationships/image" Target="../media/image946.png"/><Relationship Id="rId63" Type="http://schemas.openxmlformats.org/officeDocument/2006/relationships/image" Target="../media/image962.png"/><Relationship Id="rId68" Type="http://schemas.openxmlformats.org/officeDocument/2006/relationships/image" Target="../media/image967.png"/><Relationship Id="rId16" Type="http://schemas.openxmlformats.org/officeDocument/2006/relationships/image" Target="../media/image915.png"/><Relationship Id="rId11" Type="http://schemas.openxmlformats.org/officeDocument/2006/relationships/image" Target="../media/image910.png"/><Relationship Id="rId24" Type="http://schemas.openxmlformats.org/officeDocument/2006/relationships/image" Target="../media/image923.png"/><Relationship Id="rId32" Type="http://schemas.openxmlformats.org/officeDocument/2006/relationships/image" Target="../media/image931.png"/><Relationship Id="rId37" Type="http://schemas.openxmlformats.org/officeDocument/2006/relationships/image" Target="../media/image936.png"/><Relationship Id="rId40" Type="http://schemas.openxmlformats.org/officeDocument/2006/relationships/image" Target="../media/image939.png"/><Relationship Id="rId45" Type="http://schemas.openxmlformats.org/officeDocument/2006/relationships/image" Target="../media/image944.png"/><Relationship Id="rId53" Type="http://schemas.openxmlformats.org/officeDocument/2006/relationships/image" Target="../media/image952.png"/><Relationship Id="rId58" Type="http://schemas.openxmlformats.org/officeDocument/2006/relationships/image" Target="../media/image957.png"/><Relationship Id="rId66" Type="http://schemas.openxmlformats.org/officeDocument/2006/relationships/image" Target="../media/image965.png"/><Relationship Id="rId74" Type="http://schemas.openxmlformats.org/officeDocument/2006/relationships/image" Target="../media/image973.png"/><Relationship Id="rId5" Type="http://schemas.openxmlformats.org/officeDocument/2006/relationships/image" Target="../media/image904.png"/><Relationship Id="rId61" Type="http://schemas.openxmlformats.org/officeDocument/2006/relationships/image" Target="../media/image960.png"/><Relationship Id="rId19" Type="http://schemas.openxmlformats.org/officeDocument/2006/relationships/image" Target="../media/image918.png"/><Relationship Id="rId14" Type="http://schemas.openxmlformats.org/officeDocument/2006/relationships/image" Target="../media/image913.png"/><Relationship Id="rId22" Type="http://schemas.openxmlformats.org/officeDocument/2006/relationships/image" Target="../media/image921.png"/><Relationship Id="rId27" Type="http://schemas.openxmlformats.org/officeDocument/2006/relationships/image" Target="../media/image926.png"/><Relationship Id="rId30" Type="http://schemas.openxmlformats.org/officeDocument/2006/relationships/image" Target="../media/image929.png"/><Relationship Id="rId35" Type="http://schemas.openxmlformats.org/officeDocument/2006/relationships/image" Target="../media/image934.png"/><Relationship Id="rId43" Type="http://schemas.openxmlformats.org/officeDocument/2006/relationships/image" Target="../media/image942.png"/><Relationship Id="rId48" Type="http://schemas.openxmlformats.org/officeDocument/2006/relationships/image" Target="../media/image947.png"/><Relationship Id="rId56" Type="http://schemas.openxmlformats.org/officeDocument/2006/relationships/image" Target="../media/image955.png"/><Relationship Id="rId64" Type="http://schemas.openxmlformats.org/officeDocument/2006/relationships/image" Target="../media/image963.png"/><Relationship Id="rId69" Type="http://schemas.openxmlformats.org/officeDocument/2006/relationships/image" Target="../media/image968.png"/><Relationship Id="rId77" Type="http://schemas.openxmlformats.org/officeDocument/2006/relationships/image" Target="../media/image976.png"/><Relationship Id="rId8" Type="http://schemas.openxmlformats.org/officeDocument/2006/relationships/image" Target="../media/image907.png"/><Relationship Id="rId51" Type="http://schemas.openxmlformats.org/officeDocument/2006/relationships/image" Target="../media/image950.png"/><Relationship Id="rId72" Type="http://schemas.openxmlformats.org/officeDocument/2006/relationships/image" Target="../media/image971.png"/><Relationship Id="rId3" Type="http://schemas.openxmlformats.org/officeDocument/2006/relationships/image" Target="../media/image902.png"/><Relationship Id="rId12" Type="http://schemas.openxmlformats.org/officeDocument/2006/relationships/image" Target="../media/image911.png"/><Relationship Id="rId17" Type="http://schemas.openxmlformats.org/officeDocument/2006/relationships/image" Target="../media/image916.png"/><Relationship Id="rId25" Type="http://schemas.openxmlformats.org/officeDocument/2006/relationships/image" Target="../media/image924.png"/><Relationship Id="rId33" Type="http://schemas.openxmlformats.org/officeDocument/2006/relationships/image" Target="../media/image932.png"/><Relationship Id="rId38" Type="http://schemas.openxmlformats.org/officeDocument/2006/relationships/image" Target="../media/image937.png"/><Relationship Id="rId46" Type="http://schemas.openxmlformats.org/officeDocument/2006/relationships/image" Target="../media/image945.png"/><Relationship Id="rId59" Type="http://schemas.openxmlformats.org/officeDocument/2006/relationships/image" Target="../media/image958.png"/><Relationship Id="rId67" Type="http://schemas.openxmlformats.org/officeDocument/2006/relationships/image" Target="../media/image966.png"/><Relationship Id="rId20" Type="http://schemas.openxmlformats.org/officeDocument/2006/relationships/image" Target="../media/image919.png"/><Relationship Id="rId41" Type="http://schemas.openxmlformats.org/officeDocument/2006/relationships/image" Target="../media/image940.png"/><Relationship Id="rId54" Type="http://schemas.openxmlformats.org/officeDocument/2006/relationships/image" Target="../media/image953.png"/><Relationship Id="rId62" Type="http://schemas.openxmlformats.org/officeDocument/2006/relationships/image" Target="../media/image961.png"/><Relationship Id="rId70" Type="http://schemas.openxmlformats.org/officeDocument/2006/relationships/image" Target="../media/image969.png"/><Relationship Id="rId75" Type="http://schemas.openxmlformats.org/officeDocument/2006/relationships/image" Target="../media/image9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5.png"/><Relationship Id="rId15" Type="http://schemas.openxmlformats.org/officeDocument/2006/relationships/image" Target="../media/image914.png"/><Relationship Id="rId23" Type="http://schemas.openxmlformats.org/officeDocument/2006/relationships/image" Target="../media/image922.png"/><Relationship Id="rId28" Type="http://schemas.openxmlformats.org/officeDocument/2006/relationships/image" Target="../media/image927.png"/><Relationship Id="rId36" Type="http://schemas.openxmlformats.org/officeDocument/2006/relationships/image" Target="../media/image935.png"/><Relationship Id="rId49" Type="http://schemas.openxmlformats.org/officeDocument/2006/relationships/image" Target="../media/image948.png"/><Relationship Id="rId57" Type="http://schemas.openxmlformats.org/officeDocument/2006/relationships/image" Target="../media/image956.png"/><Relationship Id="rId10" Type="http://schemas.openxmlformats.org/officeDocument/2006/relationships/image" Target="../media/image909.png"/><Relationship Id="rId31" Type="http://schemas.openxmlformats.org/officeDocument/2006/relationships/image" Target="../media/image930.png"/><Relationship Id="rId44" Type="http://schemas.openxmlformats.org/officeDocument/2006/relationships/image" Target="../media/image943.png"/><Relationship Id="rId52" Type="http://schemas.openxmlformats.org/officeDocument/2006/relationships/image" Target="../media/image951.png"/><Relationship Id="rId60" Type="http://schemas.openxmlformats.org/officeDocument/2006/relationships/image" Target="../media/image959.png"/><Relationship Id="rId65" Type="http://schemas.openxmlformats.org/officeDocument/2006/relationships/image" Target="../media/image964.png"/><Relationship Id="rId73" Type="http://schemas.openxmlformats.org/officeDocument/2006/relationships/image" Target="../media/image972.png"/><Relationship Id="rId78" Type="http://schemas.openxmlformats.org/officeDocument/2006/relationships/image" Target="../media/image977.jpg"/><Relationship Id="rId4" Type="http://schemas.openxmlformats.org/officeDocument/2006/relationships/image" Target="../media/image903.png"/><Relationship Id="rId9" Type="http://schemas.openxmlformats.org/officeDocument/2006/relationships/image" Target="../media/image908.png"/><Relationship Id="rId13" Type="http://schemas.openxmlformats.org/officeDocument/2006/relationships/image" Target="../media/image912.png"/><Relationship Id="rId18" Type="http://schemas.openxmlformats.org/officeDocument/2006/relationships/image" Target="../media/image917.png"/><Relationship Id="rId39" Type="http://schemas.openxmlformats.org/officeDocument/2006/relationships/image" Target="../media/image938.png"/><Relationship Id="rId34" Type="http://schemas.openxmlformats.org/officeDocument/2006/relationships/image" Target="../media/image933.png"/><Relationship Id="rId50" Type="http://schemas.openxmlformats.org/officeDocument/2006/relationships/image" Target="../media/image949.png"/><Relationship Id="rId55" Type="http://schemas.openxmlformats.org/officeDocument/2006/relationships/image" Target="../media/image954.png"/><Relationship Id="rId76" Type="http://schemas.openxmlformats.org/officeDocument/2006/relationships/image" Target="../media/image975.png"/><Relationship Id="rId7" Type="http://schemas.openxmlformats.org/officeDocument/2006/relationships/image" Target="../media/image906.png"/><Relationship Id="rId71" Type="http://schemas.openxmlformats.org/officeDocument/2006/relationships/image" Target="../media/image970.png"/><Relationship Id="rId2" Type="http://schemas.openxmlformats.org/officeDocument/2006/relationships/image" Target="../media/image901.png"/><Relationship Id="rId29" Type="http://schemas.openxmlformats.org/officeDocument/2006/relationships/image" Target="../media/image92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8.png"/><Relationship Id="rId18" Type="http://schemas.openxmlformats.org/officeDocument/2006/relationships/image" Target="../media/image992.png"/><Relationship Id="rId26" Type="http://schemas.openxmlformats.org/officeDocument/2006/relationships/image" Target="../media/image1000.png"/><Relationship Id="rId39" Type="http://schemas.openxmlformats.org/officeDocument/2006/relationships/image" Target="../media/image1013.png"/><Relationship Id="rId21" Type="http://schemas.openxmlformats.org/officeDocument/2006/relationships/image" Target="../media/image995.png"/><Relationship Id="rId34" Type="http://schemas.openxmlformats.org/officeDocument/2006/relationships/image" Target="../media/image1008.png"/><Relationship Id="rId42" Type="http://schemas.openxmlformats.org/officeDocument/2006/relationships/image" Target="../media/image1016.png"/><Relationship Id="rId47" Type="http://schemas.openxmlformats.org/officeDocument/2006/relationships/image" Target="../media/image1021.png"/><Relationship Id="rId50" Type="http://schemas.openxmlformats.org/officeDocument/2006/relationships/image" Target="../media/image1024.png"/><Relationship Id="rId55" Type="http://schemas.openxmlformats.org/officeDocument/2006/relationships/image" Target="../media/image1029.png"/><Relationship Id="rId7" Type="http://schemas.openxmlformats.org/officeDocument/2006/relationships/image" Target="../media/image983.png"/><Relationship Id="rId2" Type="http://schemas.openxmlformats.org/officeDocument/2006/relationships/image" Target="../media/image978.png"/><Relationship Id="rId16" Type="http://schemas.openxmlformats.org/officeDocument/2006/relationships/image" Target="../media/image910.png"/><Relationship Id="rId29" Type="http://schemas.openxmlformats.org/officeDocument/2006/relationships/image" Target="../media/image1003.png"/><Relationship Id="rId11" Type="http://schemas.openxmlformats.org/officeDocument/2006/relationships/image" Target="../media/image915.png"/><Relationship Id="rId24" Type="http://schemas.openxmlformats.org/officeDocument/2006/relationships/image" Target="../media/image998.png"/><Relationship Id="rId32" Type="http://schemas.openxmlformats.org/officeDocument/2006/relationships/image" Target="../media/image1006.png"/><Relationship Id="rId37" Type="http://schemas.openxmlformats.org/officeDocument/2006/relationships/image" Target="../media/image1011.png"/><Relationship Id="rId40" Type="http://schemas.openxmlformats.org/officeDocument/2006/relationships/image" Target="../media/image1014.png"/><Relationship Id="rId45" Type="http://schemas.openxmlformats.org/officeDocument/2006/relationships/image" Target="../media/image1019.png"/><Relationship Id="rId53" Type="http://schemas.openxmlformats.org/officeDocument/2006/relationships/image" Target="../media/image1027.png"/><Relationship Id="rId58" Type="http://schemas.openxmlformats.org/officeDocument/2006/relationships/image" Target="../media/image1032.jpg"/><Relationship Id="rId5" Type="http://schemas.openxmlformats.org/officeDocument/2006/relationships/image" Target="../media/image981.png"/><Relationship Id="rId19" Type="http://schemas.openxmlformats.org/officeDocument/2006/relationships/image" Target="../media/image993.png"/><Relationship Id="rId4" Type="http://schemas.openxmlformats.org/officeDocument/2006/relationships/image" Target="../media/image980.png"/><Relationship Id="rId9" Type="http://schemas.openxmlformats.org/officeDocument/2006/relationships/image" Target="../media/image985.png"/><Relationship Id="rId14" Type="http://schemas.openxmlformats.org/officeDocument/2006/relationships/image" Target="../media/image989.png"/><Relationship Id="rId22" Type="http://schemas.openxmlformats.org/officeDocument/2006/relationships/image" Target="../media/image996.png"/><Relationship Id="rId27" Type="http://schemas.openxmlformats.org/officeDocument/2006/relationships/image" Target="../media/image1001.png"/><Relationship Id="rId30" Type="http://schemas.openxmlformats.org/officeDocument/2006/relationships/image" Target="../media/image1004.png"/><Relationship Id="rId35" Type="http://schemas.openxmlformats.org/officeDocument/2006/relationships/image" Target="../media/image1009.png"/><Relationship Id="rId43" Type="http://schemas.openxmlformats.org/officeDocument/2006/relationships/image" Target="../media/image1017.png"/><Relationship Id="rId48" Type="http://schemas.openxmlformats.org/officeDocument/2006/relationships/image" Target="../media/image1022.png"/><Relationship Id="rId56" Type="http://schemas.openxmlformats.org/officeDocument/2006/relationships/image" Target="../media/image1030.png"/><Relationship Id="rId8" Type="http://schemas.openxmlformats.org/officeDocument/2006/relationships/image" Target="../media/image984.png"/><Relationship Id="rId51" Type="http://schemas.openxmlformats.org/officeDocument/2006/relationships/image" Target="../media/image1025.png"/><Relationship Id="rId3" Type="http://schemas.openxmlformats.org/officeDocument/2006/relationships/image" Target="../media/image979.png"/><Relationship Id="rId12" Type="http://schemas.openxmlformats.org/officeDocument/2006/relationships/image" Target="../media/image987.png"/><Relationship Id="rId17" Type="http://schemas.openxmlformats.org/officeDocument/2006/relationships/image" Target="../media/image991.png"/><Relationship Id="rId25" Type="http://schemas.openxmlformats.org/officeDocument/2006/relationships/image" Target="../media/image999.png"/><Relationship Id="rId33" Type="http://schemas.openxmlformats.org/officeDocument/2006/relationships/image" Target="../media/image1007.png"/><Relationship Id="rId38" Type="http://schemas.openxmlformats.org/officeDocument/2006/relationships/image" Target="../media/image1012.png"/><Relationship Id="rId46" Type="http://schemas.openxmlformats.org/officeDocument/2006/relationships/image" Target="../media/image1020.png"/><Relationship Id="rId20" Type="http://schemas.openxmlformats.org/officeDocument/2006/relationships/image" Target="../media/image994.png"/><Relationship Id="rId41" Type="http://schemas.openxmlformats.org/officeDocument/2006/relationships/image" Target="../media/image1015.png"/><Relationship Id="rId54" Type="http://schemas.openxmlformats.org/officeDocument/2006/relationships/image" Target="../media/image10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2.png"/><Relationship Id="rId15" Type="http://schemas.openxmlformats.org/officeDocument/2006/relationships/image" Target="../media/image990.png"/><Relationship Id="rId23" Type="http://schemas.openxmlformats.org/officeDocument/2006/relationships/image" Target="../media/image997.png"/><Relationship Id="rId28" Type="http://schemas.openxmlformats.org/officeDocument/2006/relationships/image" Target="../media/image1002.png"/><Relationship Id="rId36" Type="http://schemas.openxmlformats.org/officeDocument/2006/relationships/image" Target="../media/image1010.png"/><Relationship Id="rId49" Type="http://schemas.openxmlformats.org/officeDocument/2006/relationships/image" Target="../media/image1023.png"/><Relationship Id="rId57" Type="http://schemas.openxmlformats.org/officeDocument/2006/relationships/image" Target="../media/image1031.png"/><Relationship Id="rId10" Type="http://schemas.openxmlformats.org/officeDocument/2006/relationships/image" Target="../media/image986.png"/><Relationship Id="rId31" Type="http://schemas.openxmlformats.org/officeDocument/2006/relationships/image" Target="../media/image1005.png"/><Relationship Id="rId44" Type="http://schemas.openxmlformats.org/officeDocument/2006/relationships/image" Target="../media/image1018.png"/><Relationship Id="rId52" Type="http://schemas.openxmlformats.org/officeDocument/2006/relationships/image" Target="../media/image102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7.png"/><Relationship Id="rId21" Type="http://schemas.openxmlformats.org/officeDocument/2006/relationships/image" Target="../media/image1052.png"/><Relationship Id="rId42" Type="http://schemas.openxmlformats.org/officeDocument/2006/relationships/image" Target="../media/image1073.png"/><Relationship Id="rId47" Type="http://schemas.openxmlformats.org/officeDocument/2006/relationships/image" Target="../media/image1078.png"/><Relationship Id="rId63" Type="http://schemas.openxmlformats.org/officeDocument/2006/relationships/image" Target="../media/image1094.png"/><Relationship Id="rId68" Type="http://schemas.openxmlformats.org/officeDocument/2006/relationships/image" Target="../media/image1099.png"/><Relationship Id="rId84" Type="http://schemas.openxmlformats.org/officeDocument/2006/relationships/image" Target="../media/image1115.png"/><Relationship Id="rId89" Type="http://schemas.openxmlformats.org/officeDocument/2006/relationships/image" Target="../media/image1120.png"/><Relationship Id="rId16" Type="http://schemas.openxmlformats.org/officeDocument/2006/relationships/image" Target="../media/image1047.png"/><Relationship Id="rId11" Type="http://schemas.openxmlformats.org/officeDocument/2006/relationships/image" Target="../media/image1042.png"/><Relationship Id="rId32" Type="http://schemas.openxmlformats.org/officeDocument/2006/relationships/image" Target="../media/image1063.png"/><Relationship Id="rId37" Type="http://schemas.openxmlformats.org/officeDocument/2006/relationships/image" Target="../media/image1068.png"/><Relationship Id="rId53" Type="http://schemas.openxmlformats.org/officeDocument/2006/relationships/image" Target="../media/image1084.png"/><Relationship Id="rId58" Type="http://schemas.openxmlformats.org/officeDocument/2006/relationships/image" Target="../media/image1089.png"/><Relationship Id="rId74" Type="http://schemas.openxmlformats.org/officeDocument/2006/relationships/image" Target="../media/image1105.png"/><Relationship Id="rId79" Type="http://schemas.openxmlformats.org/officeDocument/2006/relationships/image" Target="../media/image1110.png"/><Relationship Id="rId5" Type="http://schemas.openxmlformats.org/officeDocument/2006/relationships/image" Target="../media/image1036.png"/><Relationship Id="rId90" Type="http://schemas.openxmlformats.org/officeDocument/2006/relationships/image" Target="../media/image1121.png"/><Relationship Id="rId95" Type="http://schemas.openxmlformats.org/officeDocument/2006/relationships/image" Target="../media/image1126.png"/><Relationship Id="rId22" Type="http://schemas.openxmlformats.org/officeDocument/2006/relationships/image" Target="../media/image1053.png"/><Relationship Id="rId27" Type="http://schemas.openxmlformats.org/officeDocument/2006/relationships/image" Target="../media/image1058.png"/><Relationship Id="rId43" Type="http://schemas.openxmlformats.org/officeDocument/2006/relationships/image" Target="../media/image1074.png"/><Relationship Id="rId48" Type="http://schemas.openxmlformats.org/officeDocument/2006/relationships/image" Target="../media/image1079.png"/><Relationship Id="rId64" Type="http://schemas.openxmlformats.org/officeDocument/2006/relationships/image" Target="../media/image1095.png"/><Relationship Id="rId69" Type="http://schemas.openxmlformats.org/officeDocument/2006/relationships/image" Target="../media/image1100.png"/><Relationship Id="rId80" Type="http://schemas.openxmlformats.org/officeDocument/2006/relationships/image" Target="../media/image1111.png"/><Relationship Id="rId85" Type="http://schemas.openxmlformats.org/officeDocument/2006/relationships/image" Target="../media/image1116.png"/><Relationship Id="rId3" Type="http://schemas.openxmlformats.org/officeDocument/2006/relationships/image" Target="../media/image1034.png"/><Relationship Id="rId12" Type="http://schemas.openxmlformats.org/officeDocument/2006/relationships/image" Target="../media/image1043.png"/><Relationship Id="rId17" Type="http://schemas.openxmlformats.org/officeDocument/2006/relationships/image" Target="../media/image1048.png"/><Relationship Id="rId25" Type="http://schemas.openxmlformats.org/officeDocument/2006/relationships/image" Target="../media/image1056.png"/><Relationship Id="rId33" Type="http://schemas.openxmlformats.org/officeDocument/2006/relationships/image" Target="../media/image1064.png"/><Relationship Id="rId38" Type="http://schemas.openxmlformats.org/officeDocument/2006/relationships/image" Target="../media/image1069.png"/><Relationship Id="rId46" Type="http://schemas.openxmlformats.org/officeDocument/2006/relationships/image" Target="../media/image1077.png"/><Relationship Id="rId59" Type="http://schemas.openxmlformats.org/officeDocument/2006/relationships/image" Target="../media/image1090.png"/><Relationship Id="rId67" Type="http://schemas.openxmlformats.org/officeDocument/2006/relationships/image" Target="../media/image1098.png"/><Relationship Id="rId20" Type="http://schemas.openxmlformats.org/officeDocument/2006/relationships/image" Target="../media/image1051.png"/><Relationship Id="rId41" Type="http://schemas.openxmlformats.org/officeDocument/2006/relationships/image" Target="../media/image1072.png"/><Relationship Id="rId54" Type="http://schemas.openxmlformats.org/officeDocument/2006/relationships/image" Target="../media/image1085.png"/><Relationship Id="rId62" Type="http://schemas.openxmlformats.org/officeDocument/2006/relationships/image" Target="../media/image1093.png"/><Relationship Id="rId70" Type="http://schemas.openxmlformats.org/officeDocument/2006/relationships/image" Target="../media/image1101.png"/><Relationship Id="rId75" Type="http://schemas.openxmlformats.org/officeDocument/2006/relationships/image" Target="../media/image1106.png"/><Relationship Id="rId83" Type="http://schemas.openxmlformats.org/officeDocument/2006/relationships/image" Target="../media/image1114.png"/><Relationship Id="rId88" Type="http://schemas.openxmlformats.org/officeDocument/2006/relationships/image" Target="../media/image1119.png"/><Relationship Id="rId91" Type="http://schemas.openxmlformats.org/officeDocument/2006/relationships/image" Target="../media/image1122.png"/><Relationship Id="rId96" Type="http://schemas.openxmlformats.org/officeDocument/2006/relationships/image" Target="../media/image1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7.png"/><Relationship Id="rId15" Type="http://schemas.openxmlformats.org/officeDocument/2006/relationships/image" Target="../media/image1046.png"/><Relationship Id="rId23" Type="http://schemas.openxmlformats.org/officeDocument/2006/relationships/image" Target="../media/image1054.png"/><Relationship Id="rId28" Type="http://schemas.openxmlformats.org/officeDocument/2006/relationships/image" Target="../media/image1059.png"/><Relationship Id="rId36" Type="http://schemas.openxmlformats.org/officeDocument/2006/relationships/image" Target="../media/image1067.png"/><Relationship Id="rId49" Type="http://schemas.openxmlformats.org/officeDocument/2006/relationships/image" Target="../media/image1080.png"/><Relationship Id="rId57" Type="http://schemas.openxmlformats.org/officeDocument/2006/relationships/image" Target="../media/image1088.png"/><Relationship Id="rId10" Type="http://schemas.openxmlformats.org/officeDocument/2006/relationships/image" Target="../media/image1041.png"/><Relationship Id="rId31" Type="http://schemas.openxmlformats.org/officeDocument/2006/relationships/image" Target="../media/image1062.png"/><Relationship Id="rId44" Type="http://schemas.openxmlformats.org/officeDocument/2006/relationships/image" Target="../media/image1075.png"/><Relationship Id="rId52" Type="http://schemas.openxmlformats.org/officeDocument/2006/relationships/image" Target="../media/image1083.png"/><Relationship Id="rId60" Type="http://schemas.openxmlformats.org/officeDocument/2006/relationships/image" Target="../media/image1091.png"/><Relationship Id="rId65" Type="http://schemas.openxmlformats.org/officeDocument/2006/relationships/image" Target="../media/image1096.png"/><Relationship Id="rId73" Type="http://schemas.openxmlformats.org/officeDocument/2006/relationships/image" Target="../media/image1104.png"/><Relationship Id="rId78" Type="http://schemas.openxmlformats.org/officeDocument/2006/relationships/image" Target="../media/image1109.png"/><Relationship Id="rId81" Type="http://schemas.openxmlformats.org/officeDocument/2006/relationships/image" Target="../media/image1112.png"/><Relationship Id="rId86" Type="http://schemas.openxmlformats.org/officeDocument/2006/relationships/image" Target="../media/image1117.png"/><Relationship Id="rId94" Type="http://schemas.openxmlformats.org/officeDocument/2006/relationships/image" Target="../media/image1125.png"/><Relationship Id="rId4" Type="http://schemas.openxmlformats.org/officeDocument/2006/relationships/image" Target="../media/image1035.png"/><Relationship Id="rId9" Type="http://schemas.openxmlformats.org/officeDocument/2006/relationships/image" Target="../media/image1040.png"/><Relationship Id="rId13" Type="http://schemas.openxmlformats.org/officeDocument/2006/relationships/image" Target="../media/image1044.png"/><Relationship Id="rId18" Type="http://schemas.openxmlformats.org/officeDocument/2006/relationships/image" Target="../media/image1049.png"/><Relationship Id="rId39" Type="http://schemas.openxmlformats.org/officeDocument/2006/relationships/image" Target="../media/image1070.png"/><Relationship Id="rId34" Type="http://schemas.openxmlformats.org/officeDocument/2006/relationships/image" Target="../media/image1065.png"/><Relationship Id="rId50" Type="http://schemas.openxmlformats.org/officeDocument/2006/relationships/image" Target="../media/image1081.png"/><Relationship Id="rId55" Type="http://schemas.openxmlformats.org/officeDocument/2006/relationships/image" Target="../media/image1086.png"/><Relationship Id="rId76" Type="http://schemas.openxmlformats.org/officeDocument/2006/relationships/image" Target="../media/image1107.png"/><Relationship Id="rId97" Type="http://schemas.openxmlformats.org/officeDocument/2006/relationships/image" Target="../media/image1128.jpg"/><Relationship Id="rId7" Type="http://schemas.openxmlformats.org/officeDocument/2006/relationships/image" Target="../media/image1038.png"/><Relationship Id="rId71" Type="http://schemas.openxmlformats.org/officeDocument/2006/relationships/image" Target="../media/image1102.png"/><Relationship Id="rId92" Type="http://schemas.openxmlformats.org/officeDocument/2006/relationships/image" Target="../media/image1123.png"/><Relationship Id="rId2" Type="http://schemas.openxmlformats.org/officeDocument/2006/relationships/image" Target="../media/image1033.png"/><Relationship Id="rId29" Type="http://schemas.openxmlformats.org/officeDocument/2006/relationships/image" Target="../media/image1060.png"/><Relationship Id="rId24" Type="http://schemas.openxmlformats.org/officeDocument/2006/relationships/image" Target="../media/image1055.png"/><Relationship Id="rId40" Type="http://schemas.openxmlformats.org/officeDocument/2006/relationships/image" Target="../media/image1071.png"/><Relationship Id="rId45" Type="http://schemas.openxmlformats.org/officeDocument/2006/relationships/image" Target="../media/image1076.png"/><Relationship Id="rId66" Type="http://schemas.openxmlformats.org/officeDocument/2006/relationships/image" Target="../media/image1097.png"/><Relationship Id="rId87" Type="http://schemas.openxmlformats.org/officeDocument/2006/relationships/image" Target="../media/image1118.png"/><Relationship Id="rId61" Type="http://schemas.openxmlformats.org/officeDocument/2006/relationships/image" Target="../media/image1092.png"/><Relationship Id="rId82" Type="http://schemas.openxmlformats.org/officeDocument/2006/relationships/image" Target="../media/image1113.png"/><Relationship Id="rId19" Type="http://schemas.openxmlformats.org/officeDocument/2006/relationships/image" Target="../media/image1050.png"/><Relationship Id="rId14" Type="http://schemas.openxmlformats.org/officeDocument/2006/relationships/image" Target="../media/image1045.png"/><Relationship Id="rId30" Type="http://schemas.openxmlformats.org/officeDocument/2006/relationships/image" Target="../media/image1061.png"/><Relationship Id="rId35" Type="http://schemas.openxmlformats.org/officeDocument/2006/relationships/image" Target="../media/image1066.png"/><Relationship Id="rId56" Type="http://schemas.openxmlformats.org/officeDocument/2006/relationships/image" Target="../media/image1087.png"/><Relationship Id="rId77" Type="http://schemas.openxmlformats.org/officeDocument/2006/relationships/image" Target="../media/image1108.png"/><Relationship Id="rId8" Type="http://schemas.openxmlformats.org/officeDocument/2006/relationships/image" Target="../media/image1039.png"/><Relationship Id="rId51" Type="http://schemas.openxmlformats.org/officeDocument/2006/relationships/image" Target="../media/image1082.png"/><Relationship Id="rId72" Type="http://schemas.openxmlformats.org/officeDocument/2006/relationships/image" Target="../media/image1103.png"/><Relationship Id="rId93" Type="http://schemas.openxmlformats.org/officeDocument/2006/relationships/image" Target="../media/image1124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63" Type="http://schemas.openxmlformats.org/officeDocument/2006/relationships/image" Target="../media/image72.png"/><Relationship Id="rId68" Type="http://schemas.openxmlformats.org/officeDocument/2006/relationships/image" Target="../media/image77.png"/><Relationship Id="rId84" Type="http://schemas.openxmlformats.org/officeDocument/2006/relationships/image" Target="../media/image93.png"/><Relationship Id="rId89" Type="http://schemas.openxmlformats.org/officeDocument/2006/relationships/image" Target="../media/image98.png"/><Relationship Id="rId16" Type="http://schemas.openxmlformats.org/officeDocument/2006/relationships/image" Target="../media/image25.png"/><Relationship Id="rId11" Type="http://schemas.openxmlformats.org/officeDocument/2006/relationships/image" Target="../media/image20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3" Type="http://schemas.openxmlformats.org/officeDocument/2006/relationships/image" Target="../media/image62.png"/><Relationship Id="rId58" Type="http://schemas.openxmlformats.org/officeDocument/2006/relationships/image" Target="../media/image67.png"/><Relationship Id="rId74" Type="http://schemas.openxmlformats.org/officeDocument/2006/relationships/image" Target="../media/image83.png"/><Relationship Id="rId79" Type="http://schemas.openxmlformats.org/officeDocument/2006/relationships/image" Target="../media/image88.png"/><Relationship Id="rId5" Type="http://schemas.openxmlformats.org/officeDocument/2006/relationships/image" Target="../media/image14.png"/><Relationship Id="rId90" Type="http://schemas.openxmlformats.org/officeDocument/2006/relationships/image" Target="../media/image99.png"/><Relationship Id="rId95" Type="http://schemas.openxmlformats.org/officeDocument/2006/relationships/image" Target="../media/image104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64" Type="http://schemas.openxmlformats.org/officeDocument/2006/relationships/image" Target="../media/image73.png"/><Relationship Id="rId69" Type="http://schemas.openxmlformats.org/officeDocument/2006/relationships/image" Target="../media/image78.png"/><Relationship Id="rId80" Type="http://schemas.openxmlformats.org/officeDocument/2006/relationships/image" Target="../media/image89.png"/><Relationship Id="rId85" Type="http://schemas.openxmlformats.org/officeDocument/2006/relationships/image" Target="../media/image94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59" Type="http://schemas.openxmlformats.org/officeDocument/2006/relationships/image" Target="../media/image68.png"/><Relationship Id="rId67" Type="http://schemas.openxmlformats.org/officeDocument/2006/relationships/image" Target="../media/image76.png"/><Relationship Id="rId20" Type="http://schemas.openxmlformats.org/officeDocument/2006/relationships/image" Target="../media/image29.png"/><Relationship Id="rId41" Type="http://schemas.openxmlformats.org/officeDocument/2006/relationships/image" Target="../media/image50.png"/><Relationship Id="rId54" Type="http://schemas.openxmlformats.org/officeDocument/2006/relationships/image" Target="../media/image63.png"/><Relationship Id="rId62" Type="http://schemas.openxmlformats.org/officeDocument/2006/relationships/image" Target="../media/image71.png"/><Relationship Id="rId70" Type="http://schemas.openxmlformats.org/officeDocument/2006/relationships/image" Target="../media/image79.png"/><Relationship Id="rId75" Type="http://schemas.openxmlformats.org/officeDocument/2006/relationships/image" Target="../media/image84.png"/><Relationship Id="rId83" Type="http://schemas.openxmlformats.org/officeDocument/2006/relationships/image" Target="../media/image92.png"/><Relationship Id="rId88" Type="http://schemas.openxmlformats.org/officeDocument/2006/relationships/image" Target="../media/image97.png"/><Relationship Id="rId91" Type="http://schemas.openxmlformats.org/officeDocument/2006/relationships/image" Target="../media/image100.png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57" Type="http://schemas.openxmlformats.org/officeDocument/2006/relationships/image" Target="../media/image66.png"/><Relationship Id="rId10" Type="http://schemas.openxmlformats.org/officeDocument/2006/relationships/image" Target="../media/image19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52" Type="http://schemas.openxmlformats.org/officeDocument/2006/relationships/image" Target="../media/image61.png"/><Relationship Id="rId60" Type="http://schemas.openxmlformats.org/officeDocument/2006/relationships/image" Target="../media/image69.png"/><Relationship Id="rId65" Type="http://schemas.openxmlformats.org/officeDocument/2006/relationships/image" Target="../media/image74.png"/><Relationship Id="rId73" Type="http://schemas.openxmlformats.org/officeDocument/2006/relationships/image" Target="../media/image82.png"/><Relationship Id="rId78" Type="http://schemas.openxmlformats.org/officeDocument/2006/relationships/image" Target="../media/image87.png"/><Relationship Id="rId81" Type="http://schemas.openxmlformats.org/officeDocument/2006/relationships/image" Target="../media/image90.png"/><Relationship Id="rId86" Type="http://schemas.openxmlformats.org/officeDocument/2006/relationships/image" Target="../media/image95.png"/><Relationship Id="rId94" Type="http://schemas.openxmlformats.org/officeDocument/2006/relationships/image" Target="../media/image103.png"/><Relationship Id="rId99" Type="http://schemas.openxmlformats.org/officeDocument/2006/relationships/image" Target="../media/image10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9" Type="http://schemas.openxmlformats.org/officeDocument/2006/relationships/image" Target="../media/image48.png"/><Relationship Id="rId34" Type="http://schemas.openxmlformats.org/officeDocument/2006/relationships/image" Target="../media/image43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Relationship Id="rId76" Type="http://schemas.openxmlformats.org/officeDocument/2006/relationships/image" Target="../media/image85.png"/><Relationship Id="rId97" Type="http://schemas.openxmlformats.org/officeDocument/2006/relationships/image" Target="../media/image106.png"/><Relationship Id="rId7" Type="http://schemas.openxmlformats.org/officeDocument/2006/relationships/image" Target="../media/image16.png"/><Relationship Id="rId71" Type="http://schemas.openxmlformats.org/officeDocument/2006/relationships/image" Target="../media/image80.png"/><Relationship Id="rId92" Type="http://schemas.openxmlformats.org/officeDocument/2006/relationships/image" Target="../media/image101.png"/><Relationship Id="rId2" Type="http://schemas.openxmlformats.org/officeDocument/2006/relationships/image" Target="../media/image11.png"/><Relationship Id="rId29" Type="http://schemas.openxmlformats.org/officeDocument/2006/relationships/image" Target="../media/image38.png"/><Relationship Id="rId24" Type="http://schemas.openxmlformats.org/officeDocument/2006/relationships/image" Target="../media/image33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66" Type="http://schemas.openxmlformats.org/officeDocument/2006/relationships/image" Target="../media/image75.png"/><Relationship Id="rId87" Type="http://schemas.openxmlformats.org/officeDocument/2006/relationships/image" Target="../media/image96.png"/><Relationship Id="rId61" Type="http://schemas.openxmlformats.org/officeDocument/2006/relationships/image" Target="../media/image70.png"/><Relationship Id="rId82" Type="http://schemas.openxmlformats.org/officeDocument/2006/relationships/image" Target="../media/image91.png"/><Relationship Id="rId19" Type="http://schemas.openxmlformats.org/officeDocument/2006/relationships/image" Target="../media/image28.png"/><Relationship Id="rId14" Type="http://schemas.openxmlformats.org/officeDocument/2006/relationships/image" Target="../media/image23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56" Type="http://schemas.openxmlformats.org/officeDocument/2006/relationships/image" Target="../media/image65.png"/><Relationship Id="rId77" Type="http://schemas.openxmlformats.org/officeDocument/2006/relationships/image" Target="../media/image86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72" Type="http://schemas.openxmlformats.org/officeDocument/2006/relationships/image" Target="../media/image81.png"/><Relationship Id="rId93" Type="http://schemas.openxmlformats.org/officeDocument/2006/relationships/image" Target="../media/image102.png"/><Relationship Id="rId98" Type="http://schemas.openxmlformats.org/officeDocument/2006/relationships/image" Target="../media/image107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3.png"/><Relationship Id="rId21" Type="http://schemas.openxmlformats.org/officeDocument/2006/relationships/image" Target="../media/image1148.png"/><Relationship Id="rId42" Type="http://schemas.openxmlformats.org/officeDocument/2006/relationships/image" Target="../media/image1169.png"/><Relationship Id="rId47" Type="http://schemas.openxmlformats.org/officeDocument/2006/relationships/image" Target="../media/image1174.png"/><Relationship Id="rId63" Type="http://schemas.openxmlformats.org/officeDocument/2006/relationships/image" Target="../media/image1190.png"/><Relationship Id="rId68" Type="http://schemas.openxmlformats.org/officeDocument/2006/relationships/image" Target="../media/image1195.png"/><Relationship Id="rId84" Type="http://schemas.openxmlformats.org/officeDocument/2006/relationships/image" Target="../media/image1211.png"/><Relationship Id="rId89" Type="http://schemas.openxmlformats.org/officeDocument/2006/relationships/image" Target="../media/image1216.png"/><Relationship Id="rId16" Type="http://schemas.openxmlformats.org/officeDocument/2006/relationships/image" Target="../media/image1143.png"/><Relationship Id="rId107" Type="http://schemas.openxmlformats.org/officeDocument/2006/relationships/image" Target="../media/image1234.jpg"/><Relationship Id="rId11" Type="http://schemas.openxmlformats.org/officeDocument/2006/relationships/image" Target="../media/image1138.png"/><Relationship Id="rId32" Type="http://schemas.openxmlformats.org/officeDocument/2006/relationships/image" Target="../media/image1159.png"/><Relationship Id="rId37" Type="http://schemas.openxmlformats.org/officeDocument/2006/relationships/image" Target="../media/image1164.png"/><Relationship Id="rId53" Type="http://schemas.openxmlformats.org/officeDocument/2006/relationships/image" Target="../media/image1180.png"/><Relationship Id="rId58" Type="http://schemas.openxmlformats.org/officeDocument/2006/relationships/image" Target="../media/image1185.png"/><Relationship Id="rId74" Type="http://schemas.openxmlformats.org/officeDocument/2006/relationships/image" Target="../media/image1201.png"/><Relationship Id="rId79" Type="http://schemas.openxmlformats.org/officeDocument/2006/relationships/image" Target="../media/image1206.png"/><Relationship Id="rId102" Type="http://schemas.openxmlformats.org/officeDocument/2006/relationships/image" Target="../media/image1229.png"/><Relationship Id="rId5" Type="http://schemas.openxmlformats.org/officeDocument/2006/relationships/image" Target="../media/image1132.png"/><Relationship Id="rId90" Type="http://schemas.openxmlformats.org/officeDocument/2006/relationships/image" Target="../media/image1217.png"/><Relationship Id="rId95" Type="http://schemas.openxmlformats.org/officeDocument/2006/relationships/image" Target="../media/image1222.png"/><Relationship Id="rId22" Type="http://schemas.openxmlformats.org/officeDocument/2006/relationships/image" Target="../media/image1149.png"/><Relationship Id="rId27" Type="http://schemas.openxmlformats.org/officeDocument/2006/relationships/image" Target="../media/image1154.png"/><Relationship Id="rId43" Type="http://schemas.openxmlformats.org/officeDocument/2006/relationships/image" Target="../media/image1170.png"/><Relationship Id="rId48" Type="http://schemas.openxmlformats.org/officeDocument/2006/relationships/image" Target="../media/image1175.png"/><Relationship Id="rId64" Type="http://schemas.openxmlformats.org/officeDocument/2006/relationships/image" Target="../media/image1191.png"/><Relationship Id="rId69" Type="http://schemas.openxmlformats.org/officeDocument/2006/relationships/image" Target="../media/image1196.png"/><Relationship Id="rId80" Type="http://schemas.openxmlformats.org/officeDocument/2006/relationships/image" Target="../media/image1207.png"/><Relationship Id="rId85" Type="http://schemas.openxmlformats.org/officeDocument/2006/relationships/image" Target="../media/image1212.png"/><Relationship Id="rId12" Type="http://schemas.openxmlformats.org/officeDocument/2006/relationships/image" Target="../media/image1139.png"/><Relationship Id="rId17" Type="http://schemas.openxmlformats.org/officeDocument/2006/relationships/image" Target="../media/image1144.png"/><Relationship Id="rId33" Type="http://schemas.openxmlformats.org/officeDocument/2006/relationships/image" Target="../media/image1160.png"/><Relationship Id="rId38" Type="http://schemas.openxmlformats.org/officeDocument/2006/relationships/image" Target="../media/image1165.png"/><Relationship Id="rId59" Type="http://schemas.openxmlformats.org/officeDocument/2006/relationships/image" Target="../media/image1186.png"/><Relationship Id="rId103" Type="http://schemas.openxmlformats.org/officeDocument/2006/relationships/image" Target="../media/image1230.png"/><Relationship Id="rId20" Type="http://schemas.openxmlformats.org/officeDocument/2006/relationships/image" Target="../media/image1147.png"/><Relationship Id="rId41" Type="http://schemas.openxmlformats.org/officeDocument/2006/relationships/image" Target="../media/image1168.png"/><Relationship Id="rId54" Type="http://schemas.openxmlformats.org/officeDocument/2006/relationships/image" Target="../media/image1181.png"/><Relationship Id="rId62" Type="http://schemas.openxmlformats.org/officeDocument/2006/relationships/image" Target="../media/image1189.png"/><Relationship Id="rId70" Type="http://schemas.openxmlformats.org/officeDocument/2006/relationships/image" Target="../media/image1197.png"/><Relationship Id="rId75" Type="http://schemas.openxmlformats.org/officeDocument/2006/relationships/image" Target="../media/image1202.png"/><Relationship Id="rId83" Type="http://schemas.openxmlformats.org/officeDocument/2006/relationships/image" Target="../media/image1210.png"/><Relationship Id="rId88" Type="http://schemas.openxmlformats.org/officeDocument/2006/relationships/image" Target="../media/image1215.png"/><Relationship Id="rId91" Type="http://schemas.openxmlformats.org/officeDocument/2006/relationships/image" Target="../media/image1218.png"/><Relationship Id="rId96" Type="http://schemas.openxmlformats.org/officeDocument/2006/relationships/image" Target="../media/image12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3.png"/><Relationship Id="rId15" Type="http://schemas.openxmlformats.org/officeDocument/2006/relationships/image" Target="../media/image1142.png"/><Relationship Id="rId23" Type="http://schemas.openxmlformats.org/officeDocument/2006/relationships/image" Target="../media/image1150.png"/><Relationship Id="rId28" Type="http://schemas.openxmlformats.org/officeDocument/2006/relationships/image" Target="../media/image1155.png"/><Relationship Id="rId36" Type="http://schemas.openxmlformats.org/officeDocument/2006/relationships/image" Target="../media/image1163.png"/><Relationship Id="rId49" Type="http://schemas.openxmlformats.org/officeDocument/2006/relationships/image" Target="../media/image1176.png"/><Relationship Id="rId57" Type="http://schemas.openxmlformats.org/officeDocument/2006/relationships/image" Target="../media/image1184.png"/><Relationship Id="rId106" Type="http://schemas.openxmlformats.org/officeDocument/2006/relationships/image" Target="../media/image1233.png"/><Relationship Id="rId10" Type="http://schemas.openxmlformats.org/officeDocument/2006/relationships/image" Target="../media/image1137.png"/><Relationship Id="rId31" Type="http://schemas.openxmlformats.org/officeDocument/2006/relationships/image" Target="../media/image1158.png"/><Relationship Id="rId44" Type="http://schemas.openxmlformats.org/officeDocument/2006/relationships/image" Target="../media/image1171.png"/><Relationship Id="rId52" Type="http://schemas.openxmlformats.org/officeDocument/2006/relationships/image" Target="../media/image1179.png"/><Relationship Id="rId60" Type="http://schemas.openxmlformats.org/officeDocument/2006/relationships/image" Target="../media/image1187.png"/><Relationship Id="rId65" Type="http://schemas.openxmlformats.org/officeDocument/2006/relationships/image" Target="../media/image1192.png"/><Relationship Id="rId73" Type="http://schemas.openxmlformats.org/officeDocument/2006/relationships/image" Target="../media/image1200.png"/><Relationship Id="rId78" Type="http://schemas.openxmlformats.org/officeDocument/2006/relationships/image" Target="../media/image1205.png"/><Relationship Id="rId81" Type="http://schemas.openxmlformats.org/officeDocument/2006/relationships/image" Target="../media/image1208.png"/><Relationship Id="rId86" Type="http://schemas.openxmlformats.org/officeDocument/2006/relationships/image" Target="../media/image1213.png"/><Relationship Id="rId94" Type="http://schemas.openxmlformats.org/officeDocument/2006/relationships/image" Target="../media/image1221.png"/><Relationship Id="rId99" Type="http://schemas.openxmlformats.org/officeDocument/2006/relationships/image" Target="../media/image1226.png"/><Relationship Id="rId101" Type="http://schemas.openxmlformats.org/officeDocument/2006/relationships/image" Target="../media/image1228.png"/><Relationship Id="rId4" Type="http://schemas.openxmlformats.org/officeDocument/2006/relationships/image" Target="../media/image1131.png"/><Relationship Id="rId9" Type="http://schemas.openxmlformats.org/officeDocument/2006/relationships/image" Target="../media/image1136.png"/><Relationship Id="rId13" Type="http://schemas.openxmlformats.org/officeDocument/2006/relationships/image" Target="../media/image1140.png"/><Relationship Id="rId18" Type="http://schemas.openxmlformats.org/officeDocument/2006/relationships/image" Target="../media/image1145.png"/><Relationship Id="rId39" Type="http://schemas.openxmlformats.org/officeDocument/2006/relationships/image" Target="../media/image1166.png"/><Relationship Id="rId34" Type="http://schemas.openxmlformats.org/officeDocument/2006/relationships/image" Target="../media/image1161.png"/><Relationship Id="rId50" Type="http://schemas.openxmlformats.org/officeDocument/2006/relationships/image" Target="../media/image1177.png"/><Relationship Id="rId55" Type="http://schemas.openxmlformats.org/officeDocument/2006/relationships/image" Target="../media/image1182.png"/><Relationship Id="rId76" Type="http://schemas.openxmlformats.org/officeDocument/2006/relationships/image" Target="../media/image1203.png"/><Relationship Id="rId97" Type="http://schemas.openxmlformats.org/officeDocument/2006/relationships/image" Target="../media/image1224.png"/><Relationship Id="rId104" Type="http://schemas.openxmlformats.org/officeDocument/2006/relationships/image" Target="../media/image1231.png"/><Relationship Id="rId7" Type="http://schemas.openxmlformats.org/officeDocument/2006/relationships/image" Target="../media/image1134.png"/><Relationship Id="rId71" Type="http://schemas.openxmlformats.org/officeDocument/2006/relationships/image" Target="../media/image1198.png"/><Relationship Id="rId92" Type="http://schemas.openxmlformats.org/officeDocument/2006/relationships/image" Target="../media/image1219.png"/><Relationship Id="rId2" Type="http://schemas.openxmlformats.org/officeDocument/2006/relationships/image" Target="../media/image1129.png"/><Relationship Id="rId29" Type="http://schemas.openxmlformats.org/officeDocument/2006/relationships/image" Target="../media/image1156.png"/><Relationship Id="rId24" Type="http://schemas.openxmlformats.org/officeDocument/2006/relationships/image" Target="../media/image1151.png"/><Relationship Id="rId40" Type="http://schemas.openxmlformats.org/officeDocument/2006/relationships/image" Target="../media/image1167.png"/><Relationship Id="rId45" Type="http://schemas.openxmlformats.org/officeDocument/2006/relationships/image" Target="../media/image1172.png"/><Relationship Id="rId66" Type="http://schemas.openxmlformats.org/officeDocument/2006/relationships/image" Target="../media/image1193.png"/><Relationship Id="rId87" Type="http://schemas.openxmlformats.org/officeDocument/2006/relationships/image" Target="../media/image1214.png"/><Relationship Id="rId61" Type="http://schemas.openxmlformats.org/officeDocument/2006/relationships/image" Target="../media/image1188.png"/><Relationship Id="rId82" Type="http://schemas.openxmlformats.org/officeDocument/2006/relationships/image" Target="../media/image1209.png"/><Relationship Id="rId19" Type="http://schemas.openxmlformats.org/officeDocument/2006/relationships/image" Target="../media/image1146.png"/><Relationship Id="rId14" Type="http://schemas.openxmlformats.org/officeDocument/2006/relationships/image" Target="../media/image1141.png"/><Relationship Id="rId30" Type="http://schemas.openxmlformats.org/officeDocument/2006/relationships/image" Target="../media/image1157.png"/><Relationship Id="rId35" Type="http://schemas.openxmlformats.org/officeDocument/2006/relationships/image" Target="../media/image1162.png"/><Relationship Id="rId56" Type="http://schemas.openxmlformats.org/officeDocument/2006/relationships/image" Target="../media/image1183.png"/><Relationship Id="rId77" Type="http://schemas.openxmlformats.org/officeDocument/2006/relationships/image" Target="../media/image1204.png"/><Relationship Id="rId100" Type="http://schemas.openxmlformats.org/officeDocument/2006/relationships/image" Target="../media/image1227.png"/><Relationship Id="rId105" Type="http://schemas.openxmlformats.org/officeDocument/2006/relationships/image" Target="../media/image1232.png"/><Relationship Id="rId8" Type="http://schemas.openxmlformats.org/officeDocument/2006/relationships/image" Target="../media/image1135.png"/><Relationship Id="rId51" Type="http://schemas.openxmlformats.org/officeDocument/2006/relationships/image" Target="../media/image1178.png"/><Relationship Id="rId72" Type="http://schemas.openxmlformats.org/officeDocument/2006/relationships/image" Target="../media/image1199.png"/><Relationship Id="rId93" Type="http://schemas.openxmlformats.org/officeDocument/2006/relationships/image" Target="../media/image1220.png"/><Relationship Id="rId98" Type="http://schemas.openxmlformats.org/officeDocument/2006/relationships/image" Target="../media/image1225.png"/><Relationship Id="rId3" Type="http://schemas.openxmlformats.org/officeDocument/2006/relationships/image" Target="../media/image1130.png"/><Relationship Id="rId25" Type="http://schemas.openxmlformats.org/officeDocument/2006/relationships/image" Target="../media/image1152.png"/><Relationship Id="rId46" Type="http://schemas.openxmlformats.org/officeDocument/2006/relationships/image" Target="../media/image1173.png"/><Relationship Id="rId67" Type="http://schemas.openxmlformats.org/officeDocument/2006/relationships/image" Target="../media/image1194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9.png"/><Relationship Id="rId21" Type="http://schemas.openxmlformats.org/officeDocument/2006/relationships/image" Target="../media/image1254.png"/><Relationship Id="rId42" Type="http://schemas.openxmlformats.org/officeDocument/2006/relationships/image" Target="../media/image1275.png"/><Relationship Id="rId47" Type="http://schemas.openxmlformats.org/officeDocument/2006/relationships/image" Target="../media/image1280.png"/><Relationship Id="rId63" Type="http://schemas.openxmlformats.org/officeDocument/2006/relationships/image" Target="../media/image1296.png"/><Relationship Id="rId68" Type="http://schemas.openxmlformats.org/officeDocument/2006/relationships/image" Target="../media/image1301.png"/><Relationship Id="rId84" Type="http://schemas.openxmlformats.org/officeDocument/2006/relationships/image" Target="../media/image1317.png"/><Relationship Id="rId89" Type="http://schemas.openxmlformats.org/officeDocument/2006/relationships/image" Target="../media/image1322.png"/><Relationship Id="rId16" Type="http://schemas.openxmlformats.org/officeDocument/2006/relationships/image" Target="../media/image1249.png"/><Relationship Id="rId107" Type="http://schemas.openxmlformats.org/officeDocument/2006/relationships/image" Target="../media/image1339.png"/><Relationship Id="rId11" Type="http://schemas.openxmlformats.org/officeDocument/2006/relationships/image" Target="../media/image1244.png"/><Relationship Id="rId32" Type="http://schemas.openxmlformats.org/officeDocument/2006/relationships/image" Target="../media/image1265.png"/><Relationship Id="rId37" Type="http://schemas.openxmlformats.org/officeDocument/2006/relationships/image" Target="../media/image1270.png"/><Relationship Id="rId53" Type="http://schemas.openxmlformats.org/officeDocument/2006/relationships/image" Target="../media/image1286.png"/><Relationship Id="rId58" Type="http://schemas.openxmlformats.org/officeDocument/2006/relationships/image" Target="../media/image1291.png"/><Relationship Id="rId74" Type="http://schemas.openxmlformats.org/officeDocument/2006/relationships/image" Target="../media/image1307.png"/><Relationship Id="rId79" Type="http://schemas.openxmlformats.org/officeDocument/2006/relationships/image" Target="../media/image1312.png"/><Relationship Id="rId102" Type="http://schemas.openxmlformats.org/officeDocument/2006/relationships/image" Target="../media/image1334.png"/><Relationship Id="rId5" Type="http://schemas.openxmlformats.org/officeDocument/2006/relationships/image" Target="../media/image1238.png"/><Relationship Id="rId90" Type="http://schemas.openxmlformats.org/officeDocument/2006/relationships/image" Target="../media/image1323.png"/><Relationship Id="rId95" Type="http://schemas.openxmlformats.org/officeDocument/2006/relationships/image" Target="../media/image1327.png"/><Relationship Id="rId22" Type="http://schemas.openxmlformats.org/officeDocument/2006/relationships/image" Target="../media/image1255.png"/><Relationship Id="rId27" Type="http://schemas.openxmlformats.org/officeDocument/2006/relationships/image" Target="../media/image1260.png"/><Relationship Id="rId43" Type="http://schemas.openxmlformats.org/officeDocument/2006/relationships/image" Target="../media/image1276.png"/><Relationship Id="rId48" Type="http://schemas.openxmlformats.org/officeDocument/2006/relationships/image" Target="../media/image1281.png"/><Relationship Id="rId64" Type="http://schemas.openxmlformats.org/officeDocument/2006/relationships/image" Target="../media/image1297.png"/><Relationship Id="rId69" Type="http://schemas.openxmlformats.org/officeDocument/2006/relationships/image" Target="../media/image1302.png"/><Relationship Id="rId80" Type="http://schemas.openxmlformats.org/officeDocument/2006/relationships/image" Target="../media/image1313.png"/><Relationship Id="rId85" Type="http://schemas.openxmlformats.org/officeDocument/2006/relationships/image" Target="../media/image1318.png"/><Relationship Id="rId12" Type="http://schemas.openxmlformats.org/officeDocument/2006/relationships/image" Target="../media/image1245.png"/><Relationship Id="rId17" Type="http://schemas.openxmlformats.org/officeDocument/2006/relationships/image" Target="../media/image1250.png"/><Relationship Id="rId33" Type="http://schemas.openxmlformats.org/officeDocument/2006/relationships/image" Target="../media/image1266.png"/><Relationship Id="rId38" Type="http://schemas.openxmlformats.org/officeDocument/2006/relationships/image" Target="../media/image1271.png"/><Relationship Id="rId59" Type="http://schemas.openxmlformats.org/officeDocument/2006/relationships/image" Target="../media/image1292.png"/><Relationship Id="rId103" Type="http://schemas.openxmlformats.org/officeDocument/2006/relationships/image" Target="../media/image1335.png"/><Relationship Id="rId108" Type="http://schemas.openxmlformats.org/officeDocument/2006/relationships/image" Target="../media/image1340.png"/><Relationship Id="rId54" Type="http://schemas.openxmlformats.org/officeDocument/2006/relationships/image" Target="../media/image1287.png"/><Relationship Id="rId70" Type="http://schemas.openxmlformats.org/officeDocument/2006/relationships/image" Target="../media/image1303.png"/><Relationship Id="rId75" Type="http://schemas.openxmlformats.org/officeDocument/2006/relationships/image" Target="../media/image1308.png"/><Relationship Id="rId91" Type="http://schemas.openxmlformats.org/officeDocument/2006/relationships/image" Target="../media/image1324.png"/><Relationship Id="rId96" Type="http://schemas.openxmlformats.org/officeDocument/2006/relationships/image" Target="../media/image1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9.png"/><Relationship Id="rId15" Type="http://schemas.openxmlformats.org/officeDocument/2006/relationships/image" Target="../media/image1248.png"/><Relationship Id="rId23" Type="http://schemas.openxmlformats.org/officeDocument/2006/relationships/image" Target="../media/image1256.png"/><Relationship Id="rId28" Type="http://schemas.openxmlformats.org/officeDocument/2006/relationships/image" Target="../media/image1261.png"/><Relationship Id="rId36" Type="http://schemas.openxmlformats.org/officeDocument/2006/relationships/image" Target="../media/image1269.png"/><Relationship Id="rId49" Type="http://schemas.openxmlformats.org/officeDocument/2006/relationships/image" Target="../media/image1282.png"/><Relationship Id="rId57" Type="http://schemas.openxmlformats.org/officeDocument/2006/relationships/image" Target="../media/image1290.png"/><Relationship Id="rId106" Type="http://schemas.openxmlformats.org/officeDocument/2006/relationships/image" Target="../media/image1338.png"/><Relationship Id="rId10" Type="http://schemas.openxmlformats.org/officeDocument/2006/relationships/image" Target="../media/image1243.jpg"/><Relationship Id="rId31" Type="http://schemas.openxmlformats.org/officeDocument/2006/relationships/image" Target="../media/image1264.png"/><Relationship Id="rId44" Type="http://schemas.openxmlformats.org/officeDocument/2006/relationships/image" Target="../media/image1277.png"/><Relationship Id="rId52" Type="http://schemas.openxmlformats.org/officeDocument/2006/relationships/image" Target="../media/image1285.png"/><Relationship Id="rId60" Type="http://schemas.openxmlformats.org/officeDocument/2006/relationships/image" Target="../media/image1293.png"/><Relationship Id="rId65" Type="http://schemas.openxmlformats.org/officeDocument/2006/relationships/image" Target="../media/image1298.png"/><Relationship Id="rId73" Type="http://schemas.openxmlformats.org/officeDocument/2006/relationships/image" Target="../media/image1306.png"/><Relationship Id="rId78" Type="http://schemas.openxmlformats.org/officeDocument/2006/relationships/image" Target="../media/image1311.png"/><Relationship Id="rId81" Type="http://schemas.openxmlformats.org/officeDocument/2006/relationships/image" Target="../media/image1314.png"/><Relationship Id="rId86" Type="http://schemas.openxmlformats.org/officeDocument/2006/relationships/image" Target="../media/image1319.png"/><Relationship Id="rId94" Type="http://schemas.openxmlformats.org/officeDocument/2006/relationships/image" Target="../media/image1062.png"/><Relationship Id="rId99" Type="http://schemas.openxmlformats.org/officeDocument/2006/relationships/image" Target="../media/image1331.png"/><Relationship Id="rId101" Type="http://schemas.openxmlformats.org/officeDocument/2006/relationships/image" Target="../media/image1333.png"/><Relationship Id="rId4" Type="http://schemas.openxmlformats.org/officeDocument/2006/relationships/image" Target="../media/image1237.png"/><Relationship Id="rId9" Type="http://schemas.openxmlformats.org/officeDocument/2006/relationships/image" Target="../media/image1242.png"/><Relationship Id="rId13" Type="http://schemas.openxmlformats.org/officeDocument/2006/relationships/image" Target="../media/image1246.png"/><Relationship Id="rId18" Type="http://schemas.openxmlformats.org/officeDocument/2006/relationships/image" Target="../media/image1251.png"/><Relationship Id="rId39" Type="http://schemas.openxmlformats.org/officeDocument/2006/relationships/image" Target="../media/image1272.png"/><Relationship Id="rId109" Type="http://schemas.openxmlformats.org/officeDocument/2006/relationships/image" Target="../media/image1341.png"/><Relationship Id="rId34" Type="http://schemas.openxmlformats.org/officeDocument/2006/relationships/image" Target="../media/image1267.png"/><Relationship Id="rId50" Type="http://schemas.openxmlformats.org/officeDocument/2006/relationships/image" Target="../media/image1283.png"/><Relationship Id="rId55" Type="http://schemas.openxmlformats.org/officeDocument/2006/relationships/image" Target="../media/image1288.png"/><Relationship Id="rId76" Type="http://schemas.openxmlformats.org/officeDocument/2006/relationships/image" Target="../media/image1309.png"/><Relationship Id="rId97" Type="http://schemas.openxmlformats.org/officeDocument/2006/relationships/image" Target="../media/image1329.png"/><Relationship Id="rId104" Type="http://schemas.openxmlformats.org/officeDocument/2006/relationships/image" Target="../media/image1336.png"/><Relationship Id="rId7" Type="http://schemas.openxmlformats.org/officeDocument/2006/relationships/image" Target="../media/image1240.png"/><Relationship Id="rId71" Type="http://schemas.openxmlformats.org/officeDocument/2006/relationships/image" Target="../media/image1304.png"/><Relationship Id="rId92" Type="http://schemas.openxmlformats.org/officeDocument/2006/relationships/image" Target="../media/image1325.png"/><Relationship Id="rId2" Type="http://schemas.openxmlformats.org/officeDocument/2006/relationships/image" Target="../media/image1235.jpg"/><Relationship Id="rId29" Type="http://schemas.openxmlformats.org/officeDocument/2006/relationships/image" Target="../media/image1262.png"/><Relationship Id="rId24" Type="http://schemas.openxmlformats.org/officeDocument/2006/relationships/image" Target="../media/image1257.png"/><Relationship Id="rId40" Type="http://schemas.openxmlformats.org/officeDocument/2006/relationships/image" Target="../media/image1273.png"/><Relationship Id="rId45" Type="http://schemas.openxmlformats.org/officeDocument/2006/relationships/image" Target="../media/image1278.png"/><Relationship Id="rId66" Type="http://schemas.openxmlformats.org/officeDocument/2006/relationships/image" Target="../media/image1299.png"/><Relationship Id="rId87" Type="http://schemas.openxmlformats.org/officeDocument/2006/relationships/image" Target="../media/image1320.png"/><Relationship Id="rId110" Type="http://schemas.openxmlformats.org/officeDocument/2006/relationships/image" Target="../media/image1342.png"/><Relationship Id="rId61" Type="http://schemas.openxmlformats.org/officeDocument/2006/relationships/image" Target="../media/image1294.png"/><Relationship Id="rId82" Type="http://schemas.openxmlformats.org/officeDocument/2006/relationships/image" Target="../media/image1315.png"/><Relationship Id="rId19" Type="http://schemas.openxmlformats.org/officeDocument/2006/relationships/image" Target="../media/image1252.jpg"/><Relationship Id="rId14" Type="http://schemas.openxmlformats.org/officeDocument/2006/relationships/image" Target="../media/image1247.png"/><Relationship Id="rId30" Type="http://schemas.openxmlformats.org/officeDocument/2006/relationships/image" Target="../media/image1263.png"/><Relationship Id="rId35" Type="http://schemas.openxmlformats.org/officeDocument/2006/relationships/image" Target="../media/image1268.png"/><Relationship Id="rId56" Type="http://schemas.openxmlformats.org/officeDocument/2006/relationships/image" Target="../media/image1289.png"/><Relationship Id="rId77" Type="http://schemas.openxmlformats.org/officeDocument/2006/relationships/image" Target="../media/image1310.png"/><Relationship Id="rId100" Type="http://schemas.openxmlformats.org/officeDocument/2006/relationships/image" Target="../media/image1332.png"/><Relationship Id="rId105" Type="http://schemas.openxmlformats.org/officeDocument/2006/relationships/image" Target="../media/image1337.png"/><Relationship Id="rId8" Type="http://schemas.openxmlformats.org/officeDocument/2006/relationships/image" Target="../media/image1241.png"/><Relationship Id="rId51" Type="http://schemas.openxmlformats.org/officeDocument/2006/relationships/image" Target="../media/image1284.png"/><Relationship Id="rId72" Type="http://schemas.openxmlformats.org/officeDocument/2006/relationships/image" Target="../media/image1305.png"/><Relationship Id="rId93" Type="http://schemas.openxmlformats.org/officeDocument/2006/relationships/image" Target="../media/image1326.png"/><Relationship Id="rId98" Type="http://schemas.openxmlformats.org/officeDocument/2006/relationships/image" Target="../media/image1330.png"/><Relationship Id="rId3" Type="http://schemas.openxmlformats.org/officeDocument/2006/relationships/image" Target="../media/image1236.jpg"/><Relationship Id="rId25" Type="http://schemas.openxmlformats.org/officeDocument/2006/relationships/image" Target="../media/image1258.png"/><Relationship Id="rId46" Type="http://schemas.openxmlformats.org/officeDocument/2006/relationships/image" Target="../media/image1279.png"/><Relationship Id="rId67" Type="http://schemas.openxmlformats.org/officeDocument/2006/relationships/image" Target="../media/image1300.png"/><Relationship Id="rId20" Type="http://schemas.openxmlformats.org/officeDocument/2006/relationships/image" Target="../media/image1253.png"/><Relationship Id="rId41" Type="http://schemas.openxmlformats.org/officeDocument/2006/relationships/image" Target="../media/image1274.png"/><Relationship Id="rId62" Type="http://schemas.openxmlformats.org/officeDocument/2006/relationships/image" Target="../media/image1295.png"/><Relationship Id="rId83" Type="http://schemas.openxmlformats.org/officeDocument/2006/relationships/image" Target="../media/image1316.png"/><Relationship Id="rId88" Type="http://schemas.openxmlformats.org/officeDocument/2006/relationships/image" Target="../media/image1321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67.png"/><Relationship Id="rId21" Type="http://schemas.openxmlformats.org/officeDocument/2006/relationships/image" Target="../media/image1362.png"/><Relationship Id="rId42" Type="http://schemas.openxmlformats.org/officeDocument/2006/relationships/image" Target="../media/image1383.png"/><Relationship Id="rId47" Type="http://schemas.openxmlformats.org/officeDocument/2006/relationships/image" Target="../media/image1388.png"/><Relationship Id="rId63" Type="http://schemas.openxmlformats.org/officeDocument/2006/relationships/image" Target="../media/image1404.png"/><Relationship Id="rId68" Type="http://schemas.openxmlformats.org/officeDocument/2006/relationships/image" Target="../media/image1409.png"/><Relationship Id="rId7" Type="http://schemas.openxmlformats.org/officeDocument/2006/relationships/image" Target="../media/image1348.png"/><Relationship Id="rId2" Type="http://schemas.openxmlformats.org/officeDocument/2006/relationships/image" Target="../media/image1343.png"/><Relationship Id="rId16" Type="http://schemas.openxmlformats.org/officeDocument/2006/relationships/image" Target="../media/image1357.png"/><Relationship Id="rId29" Type="http://schemas.openxmlformats.org/officeDocument/2006/relationships/image" Target="../media/image1370.png"/><Relationship Id="rId11" Type="http://schemas.openxmlformats.org/officeDocument/2006/relationships/image" Target="../media/image1352.png"/><Relationship Id="rId24" Type="http://schemas.openxmlformats.org/officeDocument/2006/relationships/image" Target="../media/image1365.png"/><Relationship Id="rId32" Type="http://schemas.openxmlformats.org/officeDocument/2006/relationships/image" Target="../media/image1373.png"/><Relationship Id="rId37" Type="http://schemas.openxmlformats.org/officeDocument/2006/relationships/image" Target="../media/image1378.png"/><Relationship Id="rId40" Type="http://schemas.openxmlformats.org/officeDocument/2006/relationships/image" Target="../media/image1381.png"/><Relationship Id="rId45" Type="http://schemas.openxmlformats.org/officeDocument/2006/relationships/image" Target="../media/image1386.png"/><Relationship Id="rId53" Type="http://schemas.openxmlformats.org/officeDocument/2006/relationships/image" Target="../media/image1394.png"/><Relationship Id="rId58" Type="http://schemas.openxmlformats.org/officeDocument/2006/relationships/image" Target="../media/image1399.png"/><Relationship Id="rId66" Type="http://schemas.openxmlformats.org/officeDocument/2006/relationships/image" Target="../media/image1407.png"/><Relationship Id="rId5" Type="http://schemas.openxmlformats.org/officeDocument/2006/relationships/image" Target="../media/image1346.png"/><Relationship Id="rId61" Type="http://schemas.openxmlformats.org/officeDocument/2006/relationships/image" Target="../media/image1402.png"/><Relationship Id="rId19" Type="http://schemas.openxmlformats.org/officeDocument/2006/relationships/image" Target="../media/image1360.jpg"/><Relationship Id="rId14" Type="http://schemas.openxmlformats.org/officeDocument/2006/relationships/image" Target="../media/image1355.png"/><Relationship Id="rId22" Type="http://schemas.openxmlformats.org/officeDocument/2006/relationships/image" Target="../media/image1363.png"/><Relationship Id="rId27" Type="http://schemas.openxmlformats.org/officeDocument/2006/relationships/image" Target="../media/image1368.png"/><Relationship Id="rId30" Type="http://schemas.openxmlformats.org/officeDocument/2006/relationships/image" Target="../media/image1371.png"/><Relationship Id="rId35" Type="http://schemas.openxmlformats.org/officeDocument/2006/relationships/image" Target="../media/image1376.png"/><Relationship Id="rId43" Type="http://schemas.openxmlformats.org/officeDocument/2006/relationships/image" Target="../media/image1384.png"/><Relationship Id="rId48" Type="http://schemas.openxmlformats.org/officeDocument/2006/relationships/image" Target="../media/image1389.png"/><Relationship Id="rId56" Type="http://schemas.openxmlformats.org/officeDocument/2006/relationships/image" Target="../media/image1397.png"/><Relationship Id="rId64" Type="http://schemas.openxmlformats.org/officeDocument/2006/relationships/image" Target="../media/image1405.png"/><Relationship Id="rId69" Type="http://schemas.openxmlformats.org/officeDocument/2006/relationships/image" Target="../media/image1410.png"/><Relationship Id="rId8" Type="http://schemas.openxmlformats.org/officeDocument/2006/relationships/image" Target="../media/image1349.png"/><Relationship Id="rId51" Type="http://schemas.openxmlformats.org/officeDocument/2006/relationships/image" Target="../media/image1392.png"/><Relationship Id="rId3" Type="http://schemas.openxmlformats.org/officeDocument/2006/relationships/image" Target="../media/image1344.png"/><Relationship Id="rId12" Type="http://schemas.openxmlformats.org/officeDocument/2006/relationships/image" Target="../media/image1353.png"/><Relationship Id="rId17" Type="http://schemas.openxmlformats.org/officeDocument/2006/relationships/image" Target="../media/image1358.png"/><Relationship Id="rId25" Type="http://schemas.openxmlformats.org/officeDocument/2006/relationships/image" Target="../media/image1366.png"/><Relationship Id="rId33" Type="http://schemas.openxmlformats.org/officeDocument/2006/relationships/image" Target="../media/image1374.png"/><Relationship Id="rId38" Type="http://schemas.openxmlformats.org/officeDocument/2006/relationships/image" Target="../media/image1379.png"/><Relationship Id="rId46" Type="http://schemas.openxmlformats.org/officeDocument/2006/relationships/image" Target="../media/image1387.png"/><Relationship Id="rId59" Type="http://schemas.openxmlformats.org/officeDocument/2006/relationships/image" Target="../media/image1400.png"/><Relationship Id="rId67" Type="http://schemas.openxmlformats.org/officeDocument/2006/relationships/image" Target="../media/image1408.png"/><Relationship Id="rId20" Type="http://schemas.openxmlformats.org/officeDocument/2006/relationships/image" Target="../media/image1361.png"/><Relationship Id="rId41" Type="http://schemas.openxmlformats.org/officeDocument/2006/relationships/image" Target="../media/image1382.png"/><Relationship Id="rId54" Type="http://schemas.openxmlformats.org/officeDocument/2006/relationships/image" Target="../media/image1395.png"/><Relationship Id="rId62" Type="http://schemas.openxmlformats.org/officeDocument/2006/relationships/image" Target="../media/image1403.png"/><Relationship Id="rId70" Type="http://schemas.openxmlformats.org/officeDocument/2006/relationships/image" Target="../media/image14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7.png"/><Relationship Id="rId15" Type="http://schemas.openxmlformats.org/officeDocument/2006/relationships/image" Target="../media/image1356.png"/><Relationship Id="rId23" Type="http://schemas.openxmlformats.org/officeDocument/2006/relationships/image" Target="../media/image1364.png"/><Relationship Id="rId28" Type="http://schemas.openxmlformats.org/officeDocument/2006/relationships/image" Target="../media/image1369.png"/><Relationship Id="rId36" Type="http://schemas.openxmlformats.org/officeDocument/2006/relationships/image" Target="../media/image1377.png"/><Relationship Id="rId49" Type="http://schemas.openxmlformats.org/officeDocument/2006/relationships/image" Target="../media/image1390.png"/><Relationship Id="rId57" Type="http://schemas.openxmlformats.org/officeDocument/2006/relationships/image" Target="../media/image1398.png"/><Relationship Id="rId10" Type="http://schemas.openxmlformats.org/officeDocument/2006/relationships/image" Target="../media/image1351.png"/><Relationship Id="rId31" Type="http://schemas.openxmlformats.org/officeDocument/2006/relationships/image" Target="../media/image1372.png"/><Relationship Id="rId44" Type="http://schemas.openxmlformats.org/officeDocument/2006/relationships/image" Target="../media/image1385.png"/><Relationship Id="rId52" Type="http://schemas.openxmlformats.org/officeDocument/2006/relationships/image" Target="../media/image1393.png"/><Relationship Id="rId60" Type="http://schemas.openxmlformats.org/officeDocument/2006/relationships/image" Target="../media/image1401.png"/><Relationship Id="rId65" Type="http://schemas.openxmlformats.org/officeDocument/2006/relationships/image" Target="../media/image1406.png"/><Relationship Id="rId4" Type="http://schemas.openxmlformats.org/officeDocument/2006/relationships/image" Target="../media/image1345.png"/><Relationship Id="rId9" Type="http://schemas.openxmlformats.org/officeDocument/2006/relationships/image" Target="../media/image1350.png"/><Relationship Id="rId13" Type="http://schemas.openxmlformats.org/officeDocument/2006/relationships/image" Target="../media/image1354.png"/><Relationship Id="rId18" Type="http://schemas.openxmlformats.org/officeDocument/2006/relationships/image" Target="../media/image1359.png"/><Relationship Id="rId39" Type="http://schemas.openxmlformats.org/officeDocument/2006/relationships/image" Target="../media/image1380.png"/><Relationship Id="rId34" Type="http://schemas.openxmlformats.org/officeDocument/2006/relationships/image" Target="../media/image1375.png"/><Relationship Id="rId50" Type="http://schemas.openxmlformats.org/officeDocument/2006/relationships/image" Target="../media/image1391.png"/><Relationship Id="rId55" Type="http://schemas.openxmlformats.org/officeDocument/2006/relationships/image" Target="../media/image139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3.png"/><Relationship Id="rId18" Type="http://schemas.openxmlformats.org/officeDocument/2006/relationships/image" Target="../media/image1428.png"/><Relationship Id="rId26" Type="http://schemas.openxmlformats.org/officeDocument/2006/relationships/image" Target="../media/image1436.png"/><Relationship Id="rId39" Type="http://schemas.openxmlformats.org/officeDocument/2006/relationships/image" Target="../media/image1449.png"/><Relationship Id="rId21" Type="http://schemas.openxmlformats.org/officeDocument/2006/relationships/image" Target="../media/image1431.png"/><Relationship Id="rId34" Type="http://schemas.openxmlformats.org/officeDocument/2006/relationships/image" Target="../media/image1444.png"/><Relationship Id="rId42" Type="http://schemas.openxmlformats.org/officeDocument/2006/relationships/image" Target="../media/image1452.png"/><Relationship Id="rId47" Type="http://schemas.openxmlformats.org/officeDocument/2006/relationships/image" Target="../media/image1457.png"/><Relationship Id="rId50" Type="http://schemas.openxmlformats.org/officeDocument/2006/relationships/image" Target="../media/image1460.png"/><Relationship Id="rId55" Type="http://schemas.openxmlformats.org/officeDocument/2006/relationships/image" Target="../media/image1465.png"/><Relationship Id="rId7" Type="http://schemas.openxmlformats.org/officeDocument/2006/relationships/image" Target="../media/image1417.png"/><Relationship Id="rId2" Type="http://schemas.openxmlformats.org/officeDocument/2006/relationships/image" Target="../media/image1412.png"/><Relationship Id="rId16" Type="http://schemas.openxmlformats.org/officeDocument/2006/relationships/image" Target="../media/image1426.png"/><Relationship Id="rId29" Type="http://schemas.openxmlformats.org/officeDocument/2006/relationships/image" Target="../media/image1439.png"/><Relationship Id="rId11" Type="http://schemas.openxmlformats.org/officeDocument/2006/relationships/image" Target="../media/image1421.png"/><Relationship Id="rId24" Type="http://schemas.openxmlformats.org/officeDocument/2006/relationships/image" Target="../media/image1434.png"/><Relationship Id="rId32" Type="http://schemas.openxmlformats.org/officeDocument/2006/relationships/image" Target="../media/image1442.png"/><Relationship Id="rId37" Type="http://schemas.openxmlformats.org/officeDocument/2006/relationships/image" Target="../media/image1447.png"/><Relationship Id="rId40" Type="http://schemas.openxmlformats.org/officeDocument/2006/relationships/image" Target="../media/image1450.png"/><Relationship Id="rId45" Type="http://schemas.openxmlformats.org/officeDocument/2006/relationships/image" Target="../media/image1455.png"/><Relationship Id="rId53" Type="http://schemas.openxmlformats.org/officeDocument/2006/relationships/image" Target="../media/image1463.png"/><Relationship Id="rId58" Type="http://schemas.openxmlformats.org/officeDocument/2006/relationships/image" Target="../media/image1468.png"/><Relationship Id="rId5" Type="http://schemas.openxmlformats.org/officeDocument/2006/relationships/image" Target="../media/image1415.png"/><Relationship Id="rId61" Type="http://schemas.openxmlformats.org/officeDocument/2006/relationships/image" Target="../media/image1471.png"/><Relationship Id="rId19" Type="http://schemas.openxmlformats.org/officeDocument/2006/relationships/image" Target="../media/image1429.png"/><Relationship Id="rId14" Type="http://schemas.openxmlformats.org/officeDocument/2006/relationships/image" Target="../media/image1424.png"/><Relationship Id="rId22" Type="http://schemas.openxmlformats.org/officeDocument/2006/relationships/image" Target="../media/image1432.png"/><Relationship Id="rId27" Type="http://schemas.openxmlformats.org/officeDocument/2006/relationships/image" Target="../media/image1437.png"/><Relationship Id="rId30" Type="http://schemas.openxmlformats.org/officeDocument/2006/relationships/image" Target="../media/image1440.png"/><Relationship Id="rId35" Type="http://schemas.openxmlformats.org/officeDocument/2006/relationships/image" Target="../media/image1445.png"/><Relationship Id="rId43" Type="http://schemas.openxmlformats.org/officeDocument/2006/relationships/image" Target="../media/image1453.png"/><Relationship Id="rId48" Type="http://schemas.openxmlformats.org/officeDocument/2006/relationships/image" Target="../media/image1458.png"/><Relationship Id="rId56" Type="http://schemas.openxmlformats.org/officeDocument/2006/relationships/image" Target="../media/image1466.png"/><Relationship Id="rId8" Type="http://schemas.openxmlformats.org/officeDocument/2006/relationships/image" Target="../media/image1418.png"/><Relationship Id="rId51" Type="http://schemas.openxmlformats.org/officeDocument/2006/relationships/image" Target="../media/image1461.png"/><Relationship Id="rId3" Type="http://schemas.openxmlformats.org/officeDocument/2006/relationships/image" Target="../media/image1413.png"/><Relationship Id="rId12" Type="http://schemas.openxmlformats.org/officeDocument/2006/relationships/image" Target="../media/image1422.png"/><Relationship Id="rId17" Type="http://schemas.openxmlformats.org/officeDocument/2006/relationships/image" Target="../media/image1427.jpg"/><Relationship Id="rId25" Type="http://schemas.openxmlformats.org/officeDocument/2006/relationships/image" Target="../media/image1435.png"/><Relationship Id="rId33" Type="http://schemas.openxmlformats.org/officeDocument/2006/relationships/image" Target="../media/image1443.png"/><Relationship Id="rId38" Type="http://schemas.openxmlformats.org/officeDocument/2006/relationships/image" Target="../media/image1448.png"/><Relationship Id="rId46" Type="http://schemas.openxmlformats.org/officeDocument/2006/relationships/image" Target="../media/image1456.png"/><Relationship Id="rId59" Type="http://schemas.openxmlformats.org/officeDocument/2006/relationships/image" Target="../media/image1469.png"/><Relationship Id="rId20" Type="http://schemas.openxmlformats.org/officeDocument/2006/relationships/image" Target="../media/image1430.png"/><Relationship Id="rId41" Type="http://schemas.openxmlformats.org/officeDocument/2006/relationships/image" Target="../media/image1451.png"/><Relationship Id="rId54" Type="http://schemas.openxmlformats.org/officeDocument/2006/relationships/image" Target="../media/image1464.png"/><Relationship Id="rId62" Type="http://schemas.openxmlformats.org/officeDocument/2006/relationships/image" Target="../media/image14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6.png"/><Relationship Id="rId15" Type="http://schemas.openxmlformats.org/officeDocument/2006/relationships/image" Target="../media/image1425.png"/><Relationship Id="rId23" Type="http://schemas.openxmlformats.org/officeDocument/2006/relationships/image" Target="../media/image1433.png"/><Relationship Id="rId28" Type="http://schemas.openxmlformats.org/officeDocument/2006/relationships/image" Target="../media/image1438.png"/><Relationship Id="rId36" Type="http://schemas.openxmlformats.org/officeDocument/2006/relationships/image" Target="../media/image1446.png"/><Relationship Id="rId49" Type="http://schemas.openxmlformats.org/officeDocument/2006/relationships/image" Target="../media/image1459.png"/><Relationship Id="rId57" Type="http://schemas.openxmlformats.org/officeDocument/2006/relationships/image" Target="../media/image1467.png"/><Relationship Id="rId10" Type="http://schemas.openxmlformats.org/officeDocument/2006/relationships/image" Target="../media/image1420.png"/><Relationship Id="rId31" Type="http://schemas.openxmlformats.org/officeDocument/2006/relationships/image" Target="../media/image1441.png"/><Relationship Id="rId44" Type="http://schemas.openxmlformats.org/officeDocument/2006/relationships/image" Target="../media/image1454.png"/><Relationship Id="rId52" Type="http://schemas.openxmlformats.org/officeDocument/2006/relationships/image" Target="../media/image1462.png"/><Relationship Id="rId60" Type="http://schemas.openxmlformats.org/officeDocument/2006/relationships/image" Target="../media/image1470.png"/><Relationship Id="rId4" Type="http://schemas.openxmlformats.org/officeDocument/2006/relationships/image" Target="../media/image1414.png"/><Relationship Id="rId9" Type="http://schemas.openxmlformats.org/officeDocument/2006/relationships/image" Target="../media/image141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4.png"/><Relationship Id="rId18" Type="http://schemas.openxmlformats.org/officeDocument/2006/relationships/image" Target="../media/image1489.png"/><Relationship Id="rId26" Type="http://schemas.openxmlformats.org/officeDocument/2006/relationships/image" Target="../media/image1497.png"/><Relationship Id="rId39" Type="http://schemas.openxmlformats.org/officeDocument/2006/relationships/image" Target="../media/image1510.png"/><Relationship Id="rId21" Type="http://schemas.openxmlformats.org/officeDocument/2006/relationships/image" Target="../media/image1492.png"/><Relationship Id="rId34" Type="http://schemas.openxmlformats.org/officeDocument/2006/relationships/image" Target="../media/image1505.png"/><Relationship Id="rId42" Type="http://schemas.openxmlformats.org/officeDocument/2006/relationships/image" Target="../media/image1513.png"/><Relationship Id="rId47" Type="http://schemas.openxmlformats.org/officeDocument/2006/relationships/image" Target="../media/image1518.png"/><Relationship Id="rId7" Type="http://schemas.openxmlformats.org/officeDocument/2006/relationships/image" Target="../media/image1478.png"/><Relationship Id="rId2" Type="http://schemas.openxmlformats.org/officeDocument/2006/relationships/image" Target="../media/image1473.png"/><Relationship Id="rId16" Type="http://schemas.openxmlformats.org/officeDocument/2006/relationships/image" Target="../media/image1487.jpg"/><Relationship Id="rId29" Type="http://schemas.openxmlformats.org/officeDocument/2006/relationships/image" Target="../media/image1500.png"/><Relationship Id="rId11" Type="http://schemas.openxmlformats.org/officeDocument/2006/relationships/image" Target="../media/image1482.png"/><Relationship Id="rId24" Type="http://schemas.openxmlformats.org/officeDocument/2006/relationships/image" Target="../media/image1495.png"/><Relationship Id="rId32" Type="http://schemas.openxmlformats.org/officeDocument/2006/relationships/image" Target="../media/image1503.png"/><Relationship Id="rId37" Type="http://schemas.openxmlformats.org/officeDocument/2006/relationships/image" Target="../media/image1508.png"/><Relationship Id="rId40" Type="http://schemas.openxmlformats.org/officeDocument/2006/relationships/image" Target="../media/image1511.png"/><Relationship Id="rId45" Type="http://schemas.openxmlformats.org/officeDocument/2006/relationships/image" Target="../media/image1516.png"/><Relationship Id="rId5" Type="http://schemas.openxmlformats.org/officeDocument/2006/relationships/image" Target="../media/image1476.png"/><Relationship Id="rId15" Type="http://schemas.openxmlformats.org/officeDocument/2006/relationships/image" Target="../media/image1486.png"/><Relationship Id="rId23" Type="http://schemas.openxmlformats.org/officeDocument/2006/relationships/image" Target="../media/image1494.png"/><Relationship Id="rId28" Type="http://schemas.openxmlformats.org/officeDocument/2006/relationships/image" Target="../media/image1499.png"/><Relationship Id="rId36" Type="http://schemas.openxmlformats.org/officeDocument/2006/relationships/image" Target="../media/image1507.png"/><Relationship Id="rId49" Type="http://schemas.openxmlformats.org/officeDocument/2006/relationships/image" Target="../media/image1520.png"/><Relationship Id="rId10" Type="http://schemas.openxmlformats.org/officeDocument/2006/relationships/image" Target="../media/image1481.png"/><Relationship Id="rId19" Type="http://schemas.openxmlformats.org/officeDocument/2006/relationships/image" Target="../media/image1490.png"/><Relationship Id="rId31" Type="http://schemas.openxmlformats.org/officeDocument/2006/relationships/image" Target="../media/image1502.png"/><Relationship Id="rId44" Type="http://schemas.openxmlformats.org/officeDocument/2006/relationships/image" Target="../media/image1515.png"/><Relationship Id="rId4" Type="http://schemas.openxmlformats.org/officeDocument/2006/relationships/image" Target="../media/image1475.png"/><Relationship Id="rId9" Type="http://schemas.openxmlformats.org/officeDocument/2006/relationships/image" Target="../media/image1480.png"/><Relationship Id="rId14" Type="http://schemas.openxmlformats.org/officeDocument/2006/relationships/image" Target="../media/image1485.png"/><Relationship Id="rId22" Type="http://schemas.openxmlformats.org/officeDocument/2006/relationships/image" Target="../media/image1493.png"/><Relationship Id="rId27" Type="http://schemas.openxmlformats.org/officeDocument/2006/relationships/image" Target="../media/image1498.png"/><Relationship Id="rId30" Type="http://schemas.openxmlformats.org/officeDocument/2006/relationships/image" Target="../media/image1501.png"/><Relationship Id="rId35" Type="http://schemas.openxmlformats.org/officeDocument/2006/relationships/image" Target="../media/image1506.png"/><Relationship Id="rId43" Type="http://schemas.openxmlformats.org/officeDocument/2006/relationships/image" Target="../media/image1514.png"/><Relationship Id="rId48" Type="http://schemas.openxmlformats.org/officeDocument/2006/relationships/image" Target="../media/image1519.png"/><Relationship Id="rId8" Type="http://schemas.openxmlformats.org/officeDocument/2006/relationships/image" Target="../media/image1479.png"/><Relationship Id="rId3" Type="http://schemas.openxmlformats.org/officeDocument/2006/relationships/image" Target="../media/image1474.png"/><Relationship Id="rId12" Type="http://schemas.openxmlformats.org/officeDocument/2006/relationships/image" Target="../media/image1483.png"/><Relationship Id="rId17" Type="http://schemas.openxmlformats.org/officeDocument/2006/relationships/image" Target="../media/image1488.png"/><Relationship Id="rId25" Type="http://schemas.openxmlformats.org/officeDocument/2006/relationships/image" Target="../media/image1496.png"/><Relationship Id="rId33" Type="http://schemas.openxmlformats.org/officeDocument/2006/relationships/image" Target="../media/image1504.png"/><Relationship Id="rId38" Type="http://schemas.openxmlformats.org/officeDocument/2006/relationships/image" Target="../media/image1509.png"/><Relationship Id="rId46" Type="http://schemas.openxmlformats.org/officeDocument/2006/relationships/image" Target="../media/image1517.png"/><Relationship Id="rId20" Type="http://schemas.openxmlformats.org/officeDocument/2006/relationships/image" Target="../media/image1491.png"/><Relationship Id="rId41" Type="http://schemas.openxmlformats.org/officeDocument/2006/relationships/image" Target="../media/image15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2.png"/><Relationship Id="rId18" Type="http://schemas.openxmlformats.org/officeDocument/2006/relationships/image" Target="../media/image1537.png"/><Relationship Id="rId26" Type="http://schemas.openxmlformats.org/officeDocument/2006/relationships/image" Target="../media/image1545.png"/><Relationship Id="rId39" Type="http://schemas.openxmlformats.org/officeDocument/2006/relationships/image" Target="../media/image1558.png"/><Relationship Id="rId21" Type="http://schemas.openxmlformats.org/officeDocument/2006/relationships/image" Target="../media/image1540.png"/><Relationship Id="rId34" Type="http://schemas.openxmlformats.org/officeDocument/2006/relationships/image" Target="../media/image1553.png"/><Relationship Id="rId42" Type="http://schemas.openxmlformats.org/officeDocument/2006/relationships/image" Target="../media/image1561.png"/><Relationship Id="rId47" Type="http://schemas.openxmlformats.org/officeDocument/2006/relationships/image" Target="../media/image1566.png"/><Relationship Id="rId50" Type="http://schemas.openxmlformats.org/officeDocument/2006/relationships/image" Target="../media/image1569.png"/><Relationship Id="rId55" Type="http://schemas.openxmlformats.org/officeDocument/2006/relationships/image" Target="../media/image1574.png"/><Relationship Id="rId7" Type="http://schemas.openxmlformats.org/officeDocument/2006/relationships/image" Target="../media/image1526.png"/><Relationship Id="rId2" Type="http://schemas.openxmlformats.org/officeDocument/2006/relationships/image" Target="../media/image1521.png"/><Relationship Id="rId16" Type="http://schemas.openxmlformats.org/officeDocument/2006/relationships/image" Target="../media/image1535.png"/><Relationship Id="rId29" Type="http://schemas.openxmlformats.org/officeDocument/2006/relationships/image" Target="../media/image1548.png"/><Relationship Id="rId11" Type="http://schemas.openxmlformats.org/officeDocument/2006/relationships/image" Target="../media/image1530.jpg"/><Relationship Id="rId24" Type="http://schemas.openxmlformats.org/officeDocument/2006/relationships/image" Target="../media/image1543.png"/><Relationship Id="rId32" Type="http://schemas.openxmlformats.org/officeDocument/2006/relationships/image" Target="../media/image1551.png"/><Relationship Id="rId37" Type="http://schemas.openxmlformats.org/officeDocument/2006/relationships/image" Target="../media/image1556.png"/><Relationship Id="rId40" Type="http://schemas.openxmlformats.org/officeDocument/2006/relationships/image" Target="../media/image1559.png"/><Relationship Id="rId45" Type="http://schemas.openxmlformats.org/officeDocument/2006/relationships/image" Target="../media/image1564.png"/><Relationship Id="rId53" Type="http://schemas.openxmlformats.org/officeDocument/2006/relationships/image" Target="../media/image1572.png"/><Relationship Id="rId58" Type="http://schemas.openxmlformats.org/officeDocument/2006/relationships/image" Target="../media/image1577.png"/><Relationship Id="rId5" Type="http://schemas.openxmlformats.org/officeDocument/2006/relationships/image" Target="../media/image1524.png"/><Relationship Id="rId19" Type="http://schemas.openxmlformats.org/officeDocument/2006/relationships/image" Target="../media/image1538.png"/><Relationship Id="rId4" Type="http://schemas.openxmlformats.org/officeDocument/2006/relationships/image" Target="../media/image1523.png"/><Relationship Id="rId9" Type="http://schemas.openxmlformats.org/officeDocument/2006/relationships/image" Target="../media/image1528.png"/><Relationship Id="rId14" Type="http://schemas.openxmlformats.org/officeDocument/2006/relationships/image" Target="../media/image1533.png"/><Relationship Id="rId22" Type="http://schemas.openxmlformats.org/officeDocument/2006/relationships/image" Target="../media/image1541.png"/><Relationship Id="rId27" Type="http://schemas.openxmlformats.org/officeDocument/2006/relationships/image" Target="../media/image1546.png"/><Relationship Id="rId30" Type="http://schemas.openxmlformats.org/officeDocument/2006/relationships/image" Target="../media/image1549.png"/><Relationship Id="rId35" Type="http://schemas.openxmlformats.org/officeDocument/2006/relationships/image" Target="../media/image1554.png"/><Relationship Id="rId43" Type="http://schemas.openxmlformats.org/officeDocument/2006/relationships/image" Target="../media/image1562.png"/><Relationship Id="rId48" Type="http://schemas.openxmlformats.org/officeDocument/2006/relationships/image" Target="../media/image1567.png"/><Relationship Id="rId56" Type="http://schemas.openxmlformats.org/officeDocument/2006/relationships/image" Target="../media/image1575.png"/><Relationship Id="rId8" Type="http://schemas.openxmlformats.org/officeDocument/2006/relationships/image" Target="../media/image1527.png"/><Relationship Id="rId51" Type="http://schemas.openxmlformats.org/officeDocument/2006/relationships/image" Target="../media/image1570.png"/><Relationship Id="rId3" Type="http://schemas.openxmlformats.org/officeDocument/2006/relationships/image" Target="../media/image1522.png"/><Relationship Id="rId12" Type="http://schemas.openxmlformats.org/officeDocument/2006/relationships/image" Target="../media/image1531.png"/><Relationship Id="rId17" Type="http://schemas.openxmlformats.org/officeDocument/2006/relationships/image" Target="../media/image1536.png"/><Relationship Id="rId25" Type="http://schemas.openxmlformats.org/officeDocument/2006/relationships/image" Target="../media/image1544.png"/><Relationship Id="rId33" Type="http://schemas.openxmlformats.org/officeDocument/2006/relationships/image" Target="../media/image1552.png"/><Relationship Id="rId38" Type="http://schemas.openxmlformats.org/officeDocument/2006/relationships/image" Target="../media/image1557.png"/><Relationship Id="rId46" Type="http://schemas.openxmlformats.org/officeDocument/2006/relationships/image" Target="../media/image1565.png"/><Relationship Id="rId59" Type="http://schemas.openxmlformats.org/officeDocument/2006/relationships/image" Target="../media/image1578.png"/><Relationship Id="rId20" Type="http://schemas.openxmlformats.org/officeDocument/2006/relationships/image" Target="../media/image1539.png"/><Relationship Id="rId41" Type="http://schemas.openxmlformats.org/officeDocument/2006/relationships/image" Target="../media/image1560.png"/><Relationship Id="rId54" Type="http://schemas.openxmlformats.org/officeDocument/2006/relationships/image" Target="../media/image15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5.png"/><Relationship Id="rId15" Type="http://schemas.openxmlformats.org/officeDocument/2006/relationships/image" Target="../media/image1534.png"/><Relationship Id="rId23" Type="http://schemas.openxmlformats.org/officeDocument/2006/relationships/image" Target="../media/image1542.png"/><Relationship Id="rId28" Type="http://schemas.openxmlformats.org/officeDocument/2006/relationships/image" Target="../media/image1547.png"/><Relationship Id="rId36" Type="http://schemas.openxmlformats.org/officeDocument/2006/relationships/image" Target="../media/image1555.png"/><Relationship Id="rId49" Type="http://schemas.openxmlformats.org/officeDocument/2006/relationships/image" Target="../media/image1568.png"/><Relationship Id="rId57" Type="http://schemas.openxmlformats.org/officeDocument/2006/relationships/image" Target="../media/image1576.png"/><Relationship Id="rId10" Type="http://schemas.openxmlformats.org/officeDocument/2006/relationships/image" Target="../media/image1529.png"/><Relationship Id="rId31" Type="http://schemas.openxmlformats.org/officeDocument/2006/relationships/image" Target="../media/image1550.png"/><Relationship Id="rId44" Type="http://schemas.openxmlformats.org/officeDocument/2006/relationships/image" Target="../media/image1563.png"/><Relationship Id="rId52" Type="http://schemas.openxmlformats.org/officeDocument/2006/relationships/image" Target="../media/image157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03.png"/><Relationship Id="rId21" Type="http://schemas.openxmlformats.org/officeDocument/2006/relationships/image" Target="../media/image1598.png"/><Relationship Id="rId42" Type="http://schemas.openxmlformats.org/officeDocument/2006/relationships/image" Target="../media/image1619.png"/><Relationship Id="rId47" Type="http://schemas.openxmlformats.org/officeDocument/2006/relationships/image" Target="../media/image1624.png"/><Relationship Id="rId63" Type="http://schemas.openxmlformats.org/officeDocument/2006/relationships/image" Target="../media/image1640.png"/><Relationship Id="rId68" Type="http://schemas.openxmlformats.org/officeDocument/2006/relationships/image" Target="../media/image1645.png"/><Relationship Id="rId16" Type="http://schemas.openxmlformats.org/officeDocument/2006/relationships/image" Target="../media/image1593.png"/><Relationship Id="rId11" Type="http://schemas.openxmlformats.org/officeDocument/2006/relationships/image" Target="../media/image1588.png"/><Relationship Id="rId24" Type="http://schemas.openxmlformats.org/officeDocument/2006/relationships/image" Target="../media/image1601.png"/><Relationship Id="rId32" Type="http://schemas.openxmlformats.org/officeDocument/2006/relationships/image" Target="../media/image1609.png"/><Relationship Id="rId37" Type="http://schemas.openxmlformats.org/officeDocument/2006/relationships/image" Target="../media/image1614.png"/><Relationship Id="rId40" Type="http://schemas.openxmlformats.org/officeDocument/2006/relationships/image" Target="../media/image1617.png"/><Relationship Id="rId45" Type="http://schemas.openxmlformats.org/officeDocument/2006/relationships/image" Target="../media/image1622.png"/><Relationship Id="rId53" Type="http://schemas.openxmlformats.org/officeDocument/2006/relationships/image" Target="../media/image1630.png"/><Relationship Id="rId58" Type="http://schemas.openxmlformats.org/officeDocument/2006/relationships/image" Target="../media/image1635.png"/><Relationship Id="rId66" Type="http://schemas.openxmlformats.org/officeDocument/2006/relationships/image" Target="../media/image1643.png"/><Relationship Id="rId74" Type="http://schemas.openxmlformats.org/officeDocument/2006/relationships/image" Target="../media/image1651.png"/><Relationship Id="rId79" Type="http://schemas.openxmlformats.org/officeDocument/2006/relationships/image" Target="../media/image1656.png"/><Relationship Id="rId5" Type="http://schemas.openxmlformats.org/officeDocument/2006/relationships/image" Target="../media/image1582.png"/><Relationship Id="rId61" Type="http://schemas.openxmlformats.org/officeDocument/2006/relationships/image" Target="../media/image1638.png"/><Relationship Id="rId19" Type="http://schemas.openxmlformats.org/officeDocument/2006/relationships/image" Target="../media/image1596.jpg"/><Relationship Id="rId14" Type="http://schemas.openxmlformats.org/officeDocument/2006/relationships/image" Target="../media/image1591.png"/><Relationship Id="rId22" Type="http://schemas.openxmlformats.org/officeDocument/2006/relationships/image" Target="../media/image1599.png"/><Relationship Id="rId27" Type="http://schemas.openxmlformats.org/officeDocument/2006/relationships/image" Target="../media/image1604.png"/><Relationship Id="rId30" Type="http://schemas.openxmlformats.org/officeDocument/2006/relationships/image" Target="../media/image1607.png"/><Relationship Id="rId35" Type="http://schemas.openxmlformats.org/officeDocument/2006/relationships/image" Target="../media/image1612.png"/><Relationship Id="rId43" Type="http://schemas.openxmlformats.org/officeDocument/2006/relationships/image" Target="../media/image1620.png"/><Relationship Id="rId48" Type="http://schemas.openxmlformats.org/officeDocument/2006/relationships/image" Target="../media/image1625.png"/><Relationship Id="rId56" Type="http://schemas.openxmlformats.org/officeDocument/2006/relationships/image" Target="../media/image1633.png"/><Relationship Id="rId64" Type="http://schemas.openxmlformats.org/officeDocument/2006/relationships/image" Target="../media/image1641.png"/><Relationship Id="rId69" Type="http://schemas.openxmlformats.org/officeDocument/2006/relationships/image" Target="../media/image1646.png"/><Relationship Id="rId77" Type="http://schemas.openxmlformats.org/officeDocument/2006/relationships/image" Target="../media/image1654.png"/><Relationship Id="rId8" Type="http://schemas.openxmlformats.org/officeDocument/2006/relationships/image" Target="../media/image1585.png"/><Relationship Id="rId51" Type="http://schemas.openxmlformats.org/officeDocument/2006/relationships/image" Target="../media/image1628.png"/><Relationship Id="rId72" Type="http://schemas.openxmlformats.org/officeDocument/2006/relationships/image" Target="../media/image1649.png"/><Relationship Id="rId80" Type="http://schemas.openxmlformats.org/officeDocument/2006/relationships/image" Target="../media/image1657.png"/><Relationship Id="rId3" Type="http://schemas.openxmlformats.org/officeDocument/2006/relationships/image" Target="../media/image1580.png"/><Relationship Id="rId12" Type="http://schemas.openxmlformats.org/officeDocument/2006/relationships/image" Target="../media/image1589.png"/><Relationship Id="rId17" Type="http://schemas.openxmlformats.org/officeDocument/2006/relationships/image" Target="../media/image1594.png"/><Relationship Id="rId25" Type="http://schemas.openxmlformats.org/officeDocument/2006/relationships/image" Target="../media/image1602.png"/><Relationship Id="rId33" Type="http://schemas.openxmlformats.org/officeDocument/2006/relationships/image" Target="../media/image1610.png"/><Relationship Id="rId38" Type="http://schemas.openxmlformats.org/officeDocument/2006/relationships/image" Target="../media/image1615.png"/><Relationship Id="rId46" Type="http://schemas.openxmlformats.org/officeDocument/2006/relationships/image" Target="../media/image1623.png"/><Relationship Id="rId59" Type="http://schemas.openxmlformats.org/officeDocument/2006/relationships/image" Target="../media/image1636.png"/><Relationship Id="rId67" Type="http://schemas.openxmlformats.org/officeDocument/2006/relationships/image" Target="../media/image1644.png"/><Relationship Id="rId20" Type="http://schemas.openxmlformats.org/officeDocument/2006/relationships/image" Target="../media/image1597.png"/><Relationship Id="rId41" Type="http://schemas.openxmlformats.org/officeDocument/2006/relationships/image" Target="../media/image1618.png"/><Relationship Id="rId54" Type="http://schemas.openxmlformats.org/officeDocument/2006/relationships/image" Target="../media/image1631.png"/><Relationship Id="rId62" Type="http://schemas.openxmlformats.org/officeDocument/2006/relationships/image" Target="../media/image1639.png"/><Relationship Id="rId70" Type="http://schemas.openxmlformats.org/officeDocument/2006/relationships/image" Target="../media/image1647.png"/><Relationship Id="rId75" Type="http://schemas.openxmlformats.org/officeDocument/2006/relationships/image" Target="../media/image16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3.png"/><Relationship Id="rId15" Type="http://schemas.openxmlformats.org/officeDocument/2006/relationships/image" Target="../media/image1592.png"/><Relationship Id="rId23" Type="http://schemas.openxmlformats.org/officeDocument/2006/relationships/image" Target="../media/image1600.png"/><Relationship Id="rId28" Type="http://schemas.openxmlformats.org/officeDocument/2006/relationships/image" Target="../media/image1605.png"/><Relationship Id="rId36" Type="http://schemas.openxmlformats.org/officeDocument/2006/relationships/image" Target="../media/image1613.png"/><Relationship Id="rId49" Type="http://schemas.openxmlformats.org/officeDocument/2006/relationships/image" Target="../media/image1626.png"/><Relationship Id="rId57" Type="http://schemas.openxmlformats.org/officeDocument/2006/relationships/image" Target="../media/image1634.png"/><Relationship Id="rId10" Type="http://schemas.openxmlformats.org/officeDocument/2006/relationships/image" Target="../media/image1587.png"/><Relationship Id="rId31" Type="http://schemas.openxmlformats.org/officeDocument/2006/relationships/image" Target="../media/image1608.png"/><Relationship Id="rId44" Type="http://schemas.openxmlformats.org/officeDocument/2006/relationships/image" Target="../media/image1621.png"/><Relationship Id="rId52" Type="http://schemas.openxmlformats.org/officeDocument/2006/relationships/image" Target="../media/image1629.png"/><Relationship Id="rId60" Type="http://schemas.openxmlformats.org/officeDocument/2006/relationships/image" Target="../media/image1637.png"/><Relationship Id="rId65" Type="http://schemas.openxmlformats.org/officeDocument/2006/relationships/image" Target="../media/image1642.png"/><Relationship Id="rId73" Type="http://schemas.openxmlformats.org/officeDocument/2006/relationships/image" Target="../media/image1650.png"/><Relationship Id="rId78" Type="http://schemas.openxmlformats.org/officeDocument/2006/relationships/image" Target="../media/image1655.png"/><Relationship Id="rId4" Type="http://schemas.openxmlformats.org/officeDocument/2006/relationships/image" Target="../media/image1581.png"/><Relationship Id="rId9" Type="http://schemas.openxmlformats.org/officeDocument/2006/relationships/image" Target="../media/image1586.png"/><Relationship Id="rId13" Type="http://schemas.openxmlformats.org/officeDocument/2006/relationships/image" Target="../media/image1590.png"/><Relationship Id="rId18" Type="http://schemas.openxmlformats.org/officeDocument/2006/relationships/image" Target="../media/image1595.png"/><Relationship Id="rId39" Type="http://schemas.openxmlformats.org/officeDocument/2006/relationships/image" Target="../media/image1616.png"/><Relationship Id="rId34" Type="http://schemas.openxmlformats.org/officeDocument/2006/relationships/image" Target="../media/image1611.png"/><Relationship Id="rId50" Type="http://schemas.openxmlformats.org/officeDocument/2006/relationships/image" Target="../media/image1627.png"/><Relationship Id="rId55" Type="http://schemas.openxmlformats.org/officeDocument/2006/relationships/image" Target="../media/image1632.png"/><Relationship Id="rId76" Type="http://schemas.openxmlformats.org/officeDocument/2006/relationships/image" Target="../media/image1653.png"/><Relationship Id="rId7" Type="http://schemas.openxmlformats.org/officeDocument/2006/relationships/image" Target="../media/image1584.png"/><Relationship Id="rId71" Type="http://schemas.openxmlformats.org/officeDocument/2006/relationships/image" Target="../media/image1648.png"/><Relationship Id="rId2" Type="http://schemas.openxmlformats.org/officeDocument/2006/relationships/image" Target="../media/image1579.png"/><Relationship Id="rId29" Type="http://schemas.openxmlformats.org/officeDocument/2006/relationships/image" Target="../media/image1606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1.png"/><Relationship Id="rId21" Type="http://schemas.openxmlformats.org/officeDocument/2006/relationships/image" Target="../media/image1676.png"/><Relationship Id="rId42" Type="http://schemas.openxmlformats.org/officeDocument/2006/relationships/image" Target="../media/image1697.png"/><Relationship Id="rId47" Type="http://schemas.openxmlformats.org/officeDocument/2006/relationships/image" Target="../media/image1702.png"/><Relationship Id="rId63" Type="http://schemas.openxmlformats.org/officeDocument/2006/relationships/image" Target="../media/image1718.png"/><Relationship Id="rId68" Type="http://schemas.openxmlformats.org/officeDocument/2006/relationships/image" Target="../media/image1723.png"/><Relationship Id="rId16" Type="http://schemas.openxmlformats.org/officeDocument/2006/relationships/image" Target="../media/image1671.png"/><Relationship Id="rId11" Type="http://schemas.openxmlformats.org/officeDocument/2006/relationships/image" Target="../media/image1667.png"/><Relationship Id="rId24" Type="http://schemas.openxmlformats.org/officeDocument/2006/relationships/image" Target="../media/image1679.png"/><Relationship Id="rId32" Type="http://schemas.openxmlformats.org/officeDocument/2006/relationships/image" Target="../media/image1687.png"/><Relationship Id="rId37" Type="http://schemas.openxmlformats.org/officeDocument/2006/relationships/image" Target="../media/image1692.png"/><Relationship Id="rId40" Type="http://schemas.openxmlformats.org/officeDocument/2006/relationships/image" Target="../media/image1695.png"/><Relationship Id="rId45" Type="http://schemas.openxmlformats.org/officeDocument/2006/relationships/image" Target="../media/image1700.png"/><Relationship Id="rId53" Type="http://schemas.openxmlformats.org/officeDocument/2006/relationships/image" Target="../media/image1708.png"/><Relationship Id="rId58" Type="http://schemas.openxmlformats.org/officeDocument/2006/relationships/image" Target="../media/image1713.png"/><Relationship Id="rId66" Type="http://schemas.openxmlformats.org/officeDocument/2006/relationships/image" Target="../media/image1721.png"/><Relationship Id="rId74" Type="http://schemas.openxmlformats.org/officeDocument/2006/relationships/image" Target="../media/image1729.png"/><Relationship Id="rId5" Type="http://schemas.openxmlformats.org/officeDocument/2006/relationships/image" Target="../media/image1661.png"/><Relationship Id="rId61" Type="http://schemas.openxmlformats.org/officeDocument/2006/relationships/image" Target="../media/image1716.png"/><Relationship Id="rId19" Type="http://schemas.openxmlformats.org/officeDocument/2006/relationships/image" Target="../media/image1674.png"/><Relationship Id="rId14" Type="http://schemas.openxmlformats.org/officeDocument/2006/relationships/image" Target="../media/image1670.png"/><Relationship Id="rId22" Type="http://schemas.openxmlformats.org/officeDocument/2006/relationships/image" Target="../media/image1677.png"/><Relationship Id="rId27" Type="http://schemas.openxmlformats.org/officeDocument/2006/relationships/image" Target="../media/image1682.png"/><Relationship Id="rId30" Type="http://schemas.openxmlformats.org/officeDocument/2006/relationships/image" Target="../media/image1685.png"/><Relationship Id="rId35" Type="http://schemas.openxmlformats.org/officeDocument/2006/relationships/image" Target="../media/image1690.png"/><Relationship Id="rId43" Type="http://schemas.openxmlformats.org/officeDocument/2006/relationships/image" Target="../media/image1698.png"/><Relationship Id="rId48" Type="http://schemas.openxmlformats.org/officeDocument/2006/relationships/image" Target="../media/image1703.png"/><Relationship Id="rId56" Type="http://schemas.openxmlformats.org/officeDocument/2006/relationships/image" Target="../media/image1711.png"/><Relationship Id="rId64" Type="http://schemas.openxmlformats.org/officeDocument/2006/relationships/image" Target="../media/image1719.png"/><Relationship Id="rId69" Type="http://schemas.openxmlformats.org/officeDocument/2006/relationships/image" Target="../media/image1724.png"/><Relationship Id="rId77" Type="http://schemas.openxmlformats.org/officeDocument/2006/relationships/image" Target="../media/image1732.png"/><Relationship Id="rId8" Type="http://schemas.openxmlformats.org/officeDocument/2006/relationships/image" Target="../media/image1664.png"/><Relationship Id="rId51" Type="http://schemas.openxmlformats.org/officeDocument/2006/relationships/image" Target="../media/image1706.png"/><Relationship Id="rId72" Type="http://schemas.openxmlformats.org/officeDocument/2006/relationships/image" Target="../media/image1727.png"/><Relationship Id="rId3" Type="http://schemas.openxmlformats.org/officeDocument/2006/relationships/image" Target="../media/image1659.png"/><Relationship Id="rId12" Type="http://schemas.openxmlformats.org/officeDocument/2006/relationships/image" Target="../media/image1668.jpg"/><Relationship Id="rId17" Type="http://schemas.openxmlformats.org/officeDocument/2006/relationships/image" Target="../media/image1672.png"/><Relationship Id="rId25" Type="http://schemas.openxmlformats.org/officeDocument/2006/relationships/image" Target="../media/image1680.png"/><Relationship Id="rId33" Type="http://schemas.openxmlformats.org/officeDocument/2006/relationships/image" Target="../media/image1688.png"/><Relationship Id="rId38" Type="http://schemas.openxmlformats.org/officeDocument/2006/relationships/image" Target="../media/image1693.png"/><Relationship Id="rId46" Type="http://schemas.openxmlformats.org/officeDocument/2006/relationships/image" Target="../media/image1701.png"/><Relationship Id="rId59" Type="http://schemas.openxmlformats.org/officeDocument/2006/relationships/image" Target="../media/image1714.png"/><Relationship Id="rId67" Type="http://schemas.openxmlformats.org/officeDocument/2006/relationships/image" Target="../media/image1722.png"/><Relationship Id="rId20" Type="http://schemas.openxmlformats.org/officeDocument/2006/relationships/image" Target="../media/image1675.png"/><Relationship Id="rId41" Type="http://schemas.openxmlformats.org/officeDocument/2006/relationships/image" Target="../media/image1696.png"/><Relationship Id="rId54" Type="http://schemas.openxmlformats.org/officeDocument/2006/relationships/image" Target="../media/image1709.png"/><Relationship Id="rId62" Type="http://schemas.openxmlformats.org/officeDocument/2006/relationships/image" Target="../media/image1717.png"/><Relationship Id="rId70" Type="http://schemas.openxmlformats.org/officeDocument/2006/relationships/image" Target="../media/image1725.png"/><Relationship Id="rId75" Type="http://schemas.openxmlformats.org/officeDocument/2006/relationships/image" Target="../media/image17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2.png"/><Relationship Id="rId15" Type="http://schemas.openxmlformats.org/officeDocument/2006/relationships/image" Target="../media/image1339.png"/><Relationship Id="rId23" Type="http://schemas.openxmlformats.org/officeDocument/2006/relationships/image" Target="../media/image1678.png"/><Relationship Id="rId28" Type="http://schemas.openxmlformats.org/officeDocument/2006/relationships/image" Target="../media/image1683.png"/><Relationship Id="rId36" Type="http://schemas.openxmlformats.org/officeDocument/2006/relationships/image" Target="../media/image1691.png"/><Relationship Id="rId49" Type="http://schemas.openxmlformats.org/officeDocument/2006/relationships/image" Target="../media/image1704.png"/><Relationship Id="rId57" Type="http://schemas.openxmlformats.org/officeDocument/2006/relationships/image" Target="../media/image1712.png"/><Relationship Id="rId10" Type="http://schemas.openxmlformats.org/officeDocument/2006/relationships/image" Target="../media/image1666.png"/><Relationship Id="rId31" Type="http://schemas.openxmlformats.org/officeDocument/2006/relationships/image" Target="../media/image1686.png"/><Relationship Id="rId44" Type="http://schemas.openxmlformats.org/officeDocument/2006/relationships/image" Target="../media/image1699.png"/><Relationship Id="rId52" Type="http://schemas.openxmlformats.org/officeDocument/2006/relationships/image" Target="../media/image1707.png"/><Relationship Id="rId60" Type="http://schemas.openxmlformats.org/officeDocument/2006/relationships/image" Target="../media/image1715.png"/><Relationship Id="rId65" Type="http://schemas.openxmlformats.org/officeDocument/2006/relationships/image" Target="../media/image1720.png"/><Relationship Id="rId73" Type="http://schemas.openxmlformats.org/officeDocument/2006/relationships/image" Target="../media/image1728.png"/><Relationship Id="rId78" Type="http://schemas.openxmlformats.org/officeDocument/2006/relationships/image" Target="../media/image1733.png"/><Relationship Id="rId4" Type="http://schemas.openxmlformats.org/officeDocument/2006/relationships/image" Target="../media/image1660.png"/><Relationship Id="rId9" Type="http://schemas.openxmlformats.org/officeDocument/2006/relationships/image" Target="../media/image1665.png"/><Relationship Id="rId13" Type="http://schemas.openxmlformats.org/officeDocument/2006/relationships/image" Target="../media/image1669.png"/><Relationship Id="rId18" Type="http://schemas.openxmlformats.org/officeDocument/2006/relationships/image" Target="../media/image1673.png"/><Relationship Id="rId39" Type="http://schemas.openxmlformats.org/officeDocument/2006/relationships/image" Target="../media/image1694.png"/><Relationship Id="rId34" Type="http://schemas.openxmlformats.org/officeDocument/2006/relationships/image" Target="../media/image1689.png"/><Relationship Id="rId50" Type="http://schemas.openxmlformats.org/officeDocument/2006/relationships/image" Target="../media/image1705.png"/><Relationship Id="rId55" Type="http://schemas.openxmlformats.org/officeDocument/2006/relationships/image" Target="../media/image1710.png"/><Relationship Id="rId76" Type="http://schemas.openxmlformats.org/officeDocument/2006/relationships/image" Target="../media/image1731.png"/><Relationship Id="rId7" Type="http://schemas.openxmlformats.org/officeDocument/2006/relationships/image" Target="../media/image1663.png"/><Relationship Id="rId71" Type="http://schemas.openxmlformats.org/officeDocument/2006/relationships/image" Target="../media/image1726.png"/><Relationship Id="rId2" Type="http://schemas.openxmlformats.org/officeDocument/2006/relationships/image" Target="../media/image1658.png"/><Relationship Id="rId29" Type="http://schemas.openxmlformats.org/officeDocument/2006/relationships/image" Target="../media/image1684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8.png"/><Relationship Id="rId117" Type="http://schemas.openxmlformats.org/officeDocument/2006/relationships/image" Target="../media/image1848.png"/><Relationship Id="rId21" Type="http://schemas.openxmlformats.org/officeDocument/2006/relationships/image" Target="../media/image1753.png"/><Relationship Id="rId42" Type="http://schemas.openxmlformats.org/officeDocument/2006/relationships/image" Target="../media/image1774.png"/><Relationship Id="rId47" Type="http://schemas.openxmlformats.org/officeDocument/2006/relationships/image" Target="../media/image1779.png"/><Relationship Id="rId63" Type="http://schemas.openxmlformats.org/officeDocument/2006/relationships/image" Target="../media/image1795.png"/><Relationship Id="rId68" Type="http://schemas.openxmlformats.org/officeDocument/2006/relationships/image" Target="../media/image1800.png"/><Relationship Id="rId84" Type="http://schemas.openxmlformats.org/officeDocument/2006/relationships/image" Target="../media/image1816.png"/><Relationship Id="rId89" Type="http://schemas.openxmlformats.org/officeDocument/2006/relationships/image" Target="../media/image1821.png"/><Relationship Id="rId112" Type="http://schemas.openxmlformats.org/officeDocument/2006/relationships/image" Target="../media/image1843.png"/><Relationship Id="rId16" Type="http://schemas.openxmlformats.org/officeDocument/2006/relationships/image" Target="../media/image1748.png"/><Relationship Id="rId107" Type="http://schemas.openxmlformats.org/officeDocument/2006/relationships/image" Target="../media/image1838.png"/><Relationship Id="rId11" Type="http://schemas.openxmlformats.org/officeDocument/2006/relationships/image" Target="../media/image1743.png"/><Relationship Id="rId32" Type="http://schemas.openxmlformats.org/officeDocument/2006/relationships/image" Target="../media/image1764.png"/><Relationship Id="rId37" Type="http://schemas.openxmlformats.org/officeDocument/2006/relationships/image" Target="../media/image1769.png"/><Relationship Id="rId53" Type="http://schemas.openxmlformats.org/officeDocument/2006/relationships/image" Target="../media/image1785.png"/><Relationship Id="rId58" Type="http://schemas.openxmlformats.org/officeDocument/2006/relationships/image" Target="../media/image1790.png"/><Relationship Id="rId74" Type="http://schemas.openxmlformats.org/officeDocument/2006/relationships/image" Target="../media/image1806.png"/><Relationship Id="rId79" Type="http://schemas.openxmlformats.org/officeDocument/2006/relationships/image" Target="../media/image1811.png"/><Relationship Id="rId102" Type="http://schemas.openxmlformats.org/officeDocument/2006/relationships/image" Target="../media/image1834.png"/><Relationship Id="rId123" Type="http://schemas.openxmlformats.org/officeDocument/2006/relationships/image" Target="../media/image1854.png"/><Relationship Id="rId5" Type="http://schemas.openxmlformats.org/officeDocument/2006/relationships/image" Target="../media/image1737.png"/><Relationship Id="rId90" Type="http://schemas.openxmlformats.org/officeDocument/2006/relationships/image" Target="../media/image1822.png"/><Relationship Id="rId95" Type="http://schemas.openxmlformats.org/officeDocument/2006/relationships/image" Target="../media/image1827.png"/><Relationship Id="rId22" Type="http://schemas.openxmlformats.org/officeDocument/2006/relationships/image" Target="../media/image1754.png"/><Relationship Id="rId27" Type="http://schemas.openxmlformats.org/officeDocument/2006/relationships/image" Target="../media/image1759.png"/><Relationship Id="rId43" Type="http://schemas.openxmlformats.org/officeDocument/2006/relationships/image" Target="../media/image1775.png"/><Relationship Id="rId48" Type="http://schemas.openxmlformats.org/officeDocument/2006/relationships/image" Target="../media/image1780.png"/><Relationship Id="rId64" Type="http://schemas.openxmlformats.org/officeDocument/2006/relationships/image" Target="../media/image1796.png"/><Relationship Id="rId69" Type="http://schemas.openxmlformats.org/officeDocument/2006/relationships/image" Target="../media/image1801.png"/><Relationship Id="rId113" Type="http://schemas.openxmlformats.org/officeDocument/2006/relationships/image" Target="../media/image1844.png"/><Relationship Id="rId118" Type="http://schemas.openxmlformats.org/officeDocument/2006/relationships/image" Target="../media/image1849.png"/><Relationship Id="rId80" Type="http://schemas.openxmlformats.org/officeDocument/2006/relationships/image" Target="../media/image1812.png"/><Relationship Id="rId85" Type="http://schemas.openxmlformats.org/officeDocument/2006/relationships/image" Target="../media/image1817.png"/><Relationship Id="rId12" Type="http://schemas.openxmlformats.org/officeDocument/2006/relationships/image" Target="../media/image1744.png"/><Relationship Id="rId17" Type="http://schemas.openxmlformats.org/officeDocument/2006/relationships/image" Target="../media/image1749.png"/><Relationship Id="rId33" Type="http://schemas.openxmlformats.org/officeDocument/2006/relationships/image" Target="../media/image1765.png"/><Relationship Id="rId38" Type="http://schemas.openxmlformats.org/officeDocument/2006/relationships/image" Target="../media/image1770.png"/><Relationship Id="rId59" Type="http://schemas.openxmlformats.org/officeDocument/2006/relationships/image" Target="../media/image1791.png"/><Relationship Id="rId103" Type="http://schemas.openxmlformats.org/officeDocument/2006/relationships/image" Target="../media/image1694.png"/><Relationship Id="rId108" Type="http://schemas.openxmlformats.org/officeDocument/2006/relationships/image" Target="../media/image1839.png"/><Relationship Id="rId124" Type="http://schemas.openxmlformats.org/officeDocument/2006/relationships/image" Target="../media/image1855.png"/><Relationship Id="rId54" Type="http://schemas.openxmlformats.org/officeDocument/2006/relationships/image" Target="../media/image1786.png"/><Relationship Id="rId70" Type="http://schemas.openxmlformats.org/officeDocument/2006/relationships/image" Target="../media/image1802.png"/><Relationship Id="rId75" Type="http://schemas.openxmlformats.org/officeDocument/2006/relationships/image" Target="../media/image1807.png"/><Relationship Id="rId91" Type="http://schemas.openxmlformats.org/officeDocument/2006/relationships/image" Target="../media/image1823.png"/><Relationship Id="rId96" Type="http://schemas.openxmlformats.org/officeDocument/2006/relationships/image" Target="../media/image18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8.png"/><Relationship Id="rId23" Type="http://schemas.openxmlformats.org/officeDocument/2006/relationships/image" Target="../media/image1755.png"/><Relationship Id="rId28" Type="http://schemas.openxmlformats.org/officeDocument/2006/relationships/image" Target="../media/image1760.png"/><Relationship Id="rId49" Type="http://schemas.openxmlformats.org/officeDocument/2006/relationships/image" Target="../media/image1781.png"/><Relationship Id="rId114" Type="http://schemas.openxmlformats.org/officeDocument/2006/relationships/image" Target="../media/image1845.png"/><Relationship Id="rId119" Type="http://schemas.openxmlformats.org/officeDocument/2006/relationships/image" Target="../media/image1850.png"/><Relationship Id="rId44" Type="http://schemas.openxmlformats.org/officeDocument/2006/relationships/image" Target="../media/image1776.png"/><Relationship Id="rId60" Type="http://schemas.openxmlformats.org/officeDocument/2006/relationships/image" Target="../media/image1792.png"/><Relationship Id="rId65" Type="http://schemas.openxmlformats.org/officeDocument/2006/relationships/image" Target="../media/image1797.png"/><Relationship Id="rId81" Type="http://schemas.openxmlformats.org/officeDocument/2006/relationships/image" Target="../media/image1813.png"/><Relationship Id="rId86" Type="http://schemas.openxmlformats.org/officeDocument/2006/relationships/image" Target="../media/image1818.png"/><Relationship Id="rId13" Type="http://schemas.openxmlformats.org/officeDocument/2006/relationships/image" Target="../media/image1745.png"/><Relationship Id="rId18" Type="http://schemas.openxmlformats.org/officeDocument/2006/relationships/image" Target="../media/image1750.png"/><Relationship Id="rId39" Type="http://schemas.openxmlformats.org/officeDocument/2006/relationships/image" Target="../media/image1771.png"/><Relationship Id="rId109" Type="http://schemas.openxmlformats.org/officeDocument/2006/relationships/image" Target="../media/image1840.png"/><Relationship Id="rId34" Type="http://schemas.openxmlformats.org/officeDocument/2006/relationships/image" Target="../media/image1766.png"/><Relationship Id="rId50" Type="http://schemas.openxmlformats.org/officeDocument/2006/relationships/image" Target="../media/image1782.png"/><Relationship Id="rId55" Type="http://schemas.openxmlformats.org/officeDocument/2006/relationships/image" Target="../media/image1787.png"/><Relationship Id="rId76" Type="http://schemas.openxmlformats.org/officeDocument/2006/relationships/image" Target="../media/image1808.png"/><Relationship Id="rId97" Type="http://schemas.openxmlformats.org/officeDocument/2006/relationships/image" Target="../media/image1829.png"/><Relationship Id="rId104" Type="http://schemas.openxmlformats.org/officeDocument/2006/relationships/image" Target="../media/image1835.png"/><Relationship Id="rId120" Type="http://schemas.openxmlformats.org/officeDocument/2006/relationships/image" Target="../media/image1851.png"/><Relationship Id="rId125" Type="http://schemas.openxmlformats.org/officeDocument/2006/relationships/image" Target="../media/image1856.png"/><Relationship Id="rId7" Type="http://schemas.openxmlformats.org/officeDocument/2006/relationships/image" Target="../media/image1739.png"/><Relationship Id="rId71" Type="http://schemas.openxmlformats.org/officeDocument/2006/relationships/image" Target="../media/image1803.png"/><Relationship Id="rId92" Type="http://schemas.openxmlformats.org/officeDocument/2006/relationships/image" Target="../media/image1824.png"/><Relationship Id="rId2" Type="http://schemas.openxmlformats.org/officeDocument/2006/relationships/image" Target="../media/image1734.jpg"/><Relationship Id="rId29" Type="http://schemas.openxmlformats.org/officeDocument/2006/relationships/image" Target="../media/image1761.png"/><Relationship Id="rId24" Type="http://schemas.openxmlformats.org/officeDocument/2006/relationships/image" Target="../media/image1756.png"/><Relationship Id="rId40" Type="http://schemas.openxmlformats.org/officeDocument/2006/relationships/image" Target="../media/image1772.png"/><Relationship Id="rId45" Type="http://schemas.openxmlformats.org/officeDocument/2006/relationships/image" Target="../media/image1777.png"/><Relationship Id="rId66" Type="http://schemas.openxmlformats.org/officeDocument/2006/relationships/image" Target="../media/image1798.png"/><Relationship Id="rId87" Type="http://schemas.openxmlformats.org/officeDocument/2006/relationships/image" Target="../media/image1819.png"/><Relationship Id="rId110" Type="http://schemas.openxmlformats.org/officeDocument/2006/relationships/image" Target="../media/image1841.png"/><Relationship Id="rId115" Type="http://schemas.openxmlformats.org/officeDocument/2006/relationships/image" Target="../media/image1846.png"/><Relationship Id="rId61" Type="http://schemas.openxmlformats.org/officeDocument/2006/relationships/image" Target="../media/image1793.png"/><Relationship Id="rId82" Type="http://schemas.openxmlformats.org/officeDocument/2006/relationships/image" Target="../media/image1814.png"/><Relationship Id="rId19" Type="http://schemas.openxmlformats.org/officeDocument/2006/relationships/image" Target="../media/image1751.png"/><Relationship Id="rId14" Type="http://schemas.openxmlformats.org/officeDocument/2006/relationships/image" Target="../media/image1746.png"/><Relationship Id="rId30" Type="http://schemas.openxmlformats.org/officeDocument/2006/relationships/image" Target="../media/image1762.png"/><Relationship Id="rId35" Type="http://schemas.openxmlformats.org/officeDocument/2006/relationships/image" Target="../media/image1767.png"/><Relationship Id="rId56" Type="http://schemas.openxmlformats.org/officeDocument/2006/relationships/image" Target="../media/image1788.png"/><Relationship Id="rId77" Type="http://schemas.openxmlformats.org/officeDocument/2006/relationships/image" Target="../media/image1809.png"/><Relationship Id="rId100" Type="http://schemas.openxmlformats.org/officeDocument/2006/relationships/image" Target="../media/image1832.png"/><Relationship Id="rId105" Type="http://schemas.openxmlformats.org/officeDocument/2006/relationships/image" Target="../media/image1836.png"/><Relationship Id="rId8" Type="http://schemas.openxmlformats.org/officeDocument/2006/relationships/image" Target="../media/image1740.png"/><Relationship Id="rId51" Type="http://schemas.openxmlformats.org/officeDocument/2006/relationships/image" Target="../media/image1783.png"/><Relationship Id="rId72" Type="http://schemas.openxmlformats.org/officeDocument/2006/relationships/image" Target="../media/image1804.png"/><Relationship Id="rId93" Type="http://schemas.openxmlformats.org/officeDocument/2006/relationships/image" Target="../media/image1825.png"/><Relationship Id="rId98" Type="http://schemas.openxmlformats.org/officeDocument/2006/relationships/image" Target="../media/image1830.png"/><Relationship Id="rId121" Type="http://schemas.openxmlformats.org/officeDocument/2006/relationships/image" Target="../media/image1852.png"/><Relationship Id="rId3" Type="http://schemas.openxmlformats.org/officeDocument/2006/relationships/image" Target="../media/image1735.png"/><Relationship Id="rId25" Type="http://schemas.openxmlformats.org/officeDocument/2006/relationships/image" Target="../media/image1757.png"/><Relationship Id="rId46" Type="http://schemas.openxmlformats.org/officeDocument/2006/relationships/image" Target="../media/image1778.png"/><Relationship Id="rId67" Type="http://schemas.openxmlformats.org/officeDocument/2006/relationships/image" Target="../media/image1799.png"/><Relationship Id="rId116" Type="http://schemas.openxmlformats.org/officeDocument/2006/relationships/image" Target="../media/image1847.png"/><Relationship Id="rId20" Type="http://schemas.openxmlformats.org/officeDocument/2006/relationships/image" Target="../media/image1752.png"/><Relationship Id="rId41" Type="http://schemas.openxmlformats.org/officeDocument/2006/relationships/image" Target="../media/image1773.png"/><Relationship Id="rId62" Type="http://schemas.openxmlformats.org/officeDocument/2006/relationships/image" Target="../media/image1794.png"/><Relationship Id="rId83" Type="http://schemas.openxmlformats.org/officeDocument/2006/relationships/image" Target="../media/image1815.png"/><Relationship Id="rId88" Type="http://schemas.openxmlformats.org/officeDocument/2006/relationships/image" Target="../media/image1820.png"/><Relationship Id="rId111" Type="http://schemas.openxmlformats.org/officeDocument/2006/relationships/image" Target="../media/image1842.png"/><Relationship Id="rId15" Type="http://schemas.openxmlformats.org/officeDocument/2006/relationships/image" Target="../media/image1747.png"/><Relationship Id="rId36" Type="http://schemas.openxmlformats.org/officeDocument/2006/relationships/image" Target="../media/image1768.png"/><Relationship Id="rId57" Type="http://schemas.openxmlformats.org/officeDocument/2006/relationships/image" Target="../media/image1789.png"/><Relationship Id="rId106" Type="http://schemas.openxmlformats.org/officeDocument/2006/relationships/image" Target="../media/image1837.png"/><Relationship Id="rId10" Type="http://schemas.openxmlformats.org/officeDocument/2006/relationships/image" Target="../media/image1742.png"/><Relationship Id="rId31" Type="http://schemas.openxmlformats.org/officeDocument/2006/relationships/image" Target="../media/image1763.png"/><Relationship Id="rId52" Type="http://schemas.openxmlformats.org/officeDocument/2006/relationships/image" Target="../media/image1784.png"/><Relationship Id="rId73" Type="http://schemas.openxmlformats.org/officeDocument/2006/relationships/image" Target="../media/image1805.png"/><Relationship Id="rId78" Type="http://schemas.openxmlformats.org/officeDocument/2006/relationships/image" Target="../media/image1810.png"/><Relationship Id="rId94" Type="http://schemas.openxmlformats.org/officeDocument/2006/relationships/image" Target="../media/image1826.png"/><Relationship Id="rId99" Type="http://schemas.openxmlformats.org/officeDocument/2006/relationships/image" Target="../media/image1831.png"/><Relationship Id="rId101" Type="http://schemas.openxmlformats.org/officeDocument/2006/relationships/image" Target="../media/image1833.png"/><Relationship Id="rId122" Type="http://schemas.openxmlformats.org/officeDocument/2006/relationships/image" Target="../media/image1853.png"/><Relationship Id="rId4" Type="http://schemas.openxmlformats.org/officeDocument/2006/relationships/image" Target="../media/image1736.png"/><Relationship Id="rId9" Type="http://schemas.openxmlformats.org/officeDocument/2006/relationships/image" Target="../media/image1741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81.png"/><Relationship Id="rId21" Type="http://schemas.openxmlformats.org/officeDocument/2006/relationships/image" Target="../media/image1876.png"/><Relationship Id="rId42" Type="http://schemas.openxmlformats.org/officeDocument/2006/relationships/image" Target="../media/image1897.png"/><Relationship Id="rId47" Type="http://schemas.openxmlformats.org/officeDocument/2006/relationships/image" Target="../media/image1902.png"/><Relationship Id="rId63" Type="http://schemas.openxmlformats.org/officeDocument/2006/relationships/image" Target="../media/image1918.png"/><Relationship Id="rId68" Type="http://schemas.openxmlformats.org/officeDocument/2006/relationships/image" Target="../media/image1923.png"/><Relationship Id="rId84" Type="http://schemas.openxmlformats.org/officeDocument/2006/relationships/image" Target="../media/image1939.png"/><Relationship Id="rId16" Type="http://schemas.openxmlformats.org/officeDocument/2006/relationships/image" Target="../media/image1871.png"/><Relationship Id="rId11" Type="http://schemas.openxmlformats.org/officeDocument/2006/relationships/image" Target="../media/image1866.png"/><Relationship Id="rId32" Type="http://schemas.openxmlformats.org/officeDocument/2006/relationships/image" Target="../media/image1887.png"/><Relationship Id="rId37" Type="http://schemas.openxmlformats.org/officeDocument/2006/relationships/image" Target="../media/image1892.png"/><Relationship Id="rId53" Type="http://schemas.openxmlformats.org/officeDocument/2006/relationships/image" Target="../media/image1908.png"/><Relationship Id="rId58" Type="http://schemas.openxmlformats.org/officeDocument/2006/relationships/image" Target="../media/image1913.png"/><Relationship Id="rId74" Type="http://schemas.openxmlformats.org/officeDocument/2006/relationships/image" Target="../media/image1929.png"/><Relationship Id="rId79" Type="http://schemas.openxmlformats.org/officeDocument/2006/relationships/image" Target="../media/image1934.png"/><Relationship Id="rId5" Type="http://schemas.openxmlformats.org/officeDocument/2006/relationships/image" Target="../media/image1860.png"/><Relationship Id="rId19" Type="http://schemas.openxmlformats.org/officeDocument/2006/relationships/image" Target="../media/image1874.png"/><Relationship Id="rId14" Type="http://schemas.openxmlformats.org/officeDocument/2006/relationships/image" Target="../media/image1869.png"/><Relationship Id="rId22" Type="http://schemas.openxmlformats.org/officeDocument/2006/relationships/image" Target="../media/image1877.png"/><Relationship Id="rId27" Type="http://schemas.openxmlformats.org/officeDocument/2006/relationships/image" Target="../media/image1882.png"/><Relationship Id="rId30" Type="http://schemas.openxmlformats.org/officeDocument/2006/relationships/image" Target="../media/image1885.png"/><Relationship Id="rId35" Type="http://schemas.openxmlformats.org/officeDocument/2006/relationships/image" Target="../media/image1890.png"/><Relationship Id="rId43" Type="http://schemas.openxmlformats.org/officeDocument/2006/relationships/image" Target="../media/image1898.png"/><Relationship Id="rId48" Type="http://schemas.openxmlformats.org/officeDocument/2006/relationships/image" Target="../media/image1903.png"/><Relationship Id="rId56" Type="http://schemas.openxmlformats.org/officeDocument/2006/relationships/image" Target="../media/image1911.png"/><Relationship Id="rId64" Type="http://schemas.openxmlformats.org/officeDocument/2006/relationships/image" Target="../media/image1919.png"/><Relationship Id="rId69" Type="http://schemas.openxmlformats.org/officeDocument/2006/relationships/image" Target="../media/image1924.png"/><Relationship Id="rId77" Type="http://schemas.openxmlformats.org/officeDocument/2006/relationships/image" Target="../media/image1932.png"/><Relationship Id="rId8" Type="http://schemas.openxmlformats.org/officeDocument/2006/relationships/image" Target="../media/image1863.png"/><Relationship Id="rId51" Type="http://schemas.openxmlformats.org/officeDocument/2006/relationships/image" Target="../media/image1906.png"/><Relationship Id="rId72" Type="http://schemas.openxmlformats.org/officeDocument/2006/relationships/image" Target="../media/image1927.png"/><Relationship Id="rId80" Type="http://schemas.openxmlformats.org/officeDocument/2006/relationships/image" Target="../media/image1935.png"/><Relationship Id="rId85" Type="http://schemas.openxmlformats.org/officeDocument/2006/relationships/image" Target="../media/image1940.png"/><Relationship Id="rId3" Type="http://schemas.openxmlformats.org/officeDocument/2006/relationships/image" Target="../media/image1858.png"/><Relationship Id="rId12" Type="http://schemas.openxmlformats.org/officeDocument/2006/relationships/image" Target="../media/image1867.png"/><Relationship Id="rId17" Type="http://schemas.openxmlformats.org/officeDocument/2006/relationships/image" Target="../media/image1872.png"/><Relationship Id="rId25" Type="http://schemas.openxmlformats.org/officeDocument/2006/relationships/image" Target="../media/image1880.png"/><Relationship Id="rId33" Type="http://schemas.openxmlformats.org/officeDocument/2006/relationships/image" Target="../media/image1888.png"/><Relationship Id="rId38" Type="http://schemas.openxmlformats.org/officeDocument/2006/relationships/image" Target="../media/image1893.png"/><Relationship Id="rId46" Type="http://schemas.openxmlformats.org/officeDocument/2006/relationships/image" Target="../media/image1901.png"/><Relationship Id="rId59" Type="http://schemas.openxmlformats.org/officeDocument/2006/relationships/image" Target="../media/image1914.png"/><Relationship Id="rId67" Type="http://schemas.openxmlformats.org/officeDocument/2006/relationships/image" Target="../media/image1922.png"/><Relationship Id="rId20" Type="http://schemas.openxmlformats.org/officeDocument/2006/relationships/image" Target="../media/image1875.png"/><Relationship Id="rId41" Type="http://schemas.openxmlformats.org/officeDocument/2006/relationships/image" Target="../media/image1896.png"/><Relationship Id="rId54" Type="http://schemas.openxmlformats.org/officeDocument/2006/relationships/image" Target="../media/image1909.png"/><Relationship Id="rId62" Type="http://schemas.openxmlformats.org/officeDocument/2006/relationships/image" Target="../media/image1917.png"/><Relationship Id="rId70" Type="http://schemas.openxmlformats.org/officeDocument/2006/relationships/image" Target="../media/image1925.png"/><Relationship Id="rId75" Type="http://schemas.openxmlformats.org/officeDocument/2006/relationships/image" Target="../media/image1930.png"/><Relationship Id="rId83" Type="http://schemas.openxmlformats.org/officeDocument/2006/relationships/image" Target="../media/image19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1.png"/><Relationship Id="rId15" Type="http://schemas.openxmlformats.org/officeDocument/2006/relationships/image" Target="../media/image1870.png"/><Relationship Id="rId23" Type="http://schemas.openxmlformats.org/officeDocument/2006/relationships/image" Target="../media/image1878.png"/><Relationship Id="rId28" Type="http://schemas.openxmlformats.org/officeDocument/2006/relationships/image" Target="../media/image1883.png"/><Relationship Id="rId36" Type="http://schemas.openxmlformats.org/officeDocument/2006/relationships/image" Target="../media/image1891.png"/><Relationship Id="rId49" Type="http://schemas.openxmlformats.org/officeDocument/2006/relationships/image" Target="../media/image1904.png"/><Relationship Id="rId57" Type="http://schemas.openxmlformats.org/officeDocument/2006/relationships/image" Target="../media/image1912.png"/><Relationship Id="rId10" Type="http://schemas.openxmlformats.org/officeDocument/2006/relationships/image" Target="../media/image1865.png"/><Relationship Id="rId31" Type="http://schemas.openxmlformats.org/officeDocument/2006/relationships/image" Target="../media/image1886.png"/><Relationship Id="rId44" Type="http://schemas.openxmlformats.org/officeDocument/2006/relationships/image" Target="../media/image1899.png"/><Relationship Id="rId52" Type="http://schemas.openxmlformats.org/officeDocument/2006/relationships/image" Target="../media/image1907.png"/><Relationship Id="rId60" Type="http://schemas.openxmlformats.org/officeDocument/2006/relationships/image" Target="../media/image1915.png"/><Relationship Id="rId65" Type="http://schemas.openxmlformats.org/officeDocument/2006/relationships/image" Target="../media/image1920.png"/><Relationship Id="rId73" Type="http://schemas.openxmlformats.org/officeDocument/2006/relationships/image" Target="../media/image1928.png"/><Relationship Id="rId78" Type="http://schemas.openxmlformats.org/officeDocument/2006/relationships/image" Target="../media/image1933.png"/><Relationship Id="rId81" Type="http://schemas.openxmlformats.org/officeDocument/2006/relationships/image" Target="../media/image1936.png"/><Relationship Id="rId86" Type="http://schemas.openxmlformats.org/officeDocument/2006/relationships/image" Target="../media/image1941.png"/><Relationship Id="rId4" Type="http://schemas.openxmlformats.org/officeDocument/2006/relationships/image" Target="../media/image1859.png"/><Relationship Id="rId9" Type="http://schemas.openxmlformats.org/officeDocument/2006/relationships/image" Target="../media/image1864.png"/><Relationship Id="rId13" Type="http://schemas.openxmlformats.org/officeDocument/2006/relationships/image" Target="../media/image1868.png"/><Relationship Id="rId18" Type="http://schemas.openxmlformats.org/officeDocument/2006/relationships/image" Target="../media/image1873.png"/><Relationship Id="rId39" Type="http://schemas.openxmlformats.org/officeDocument/2006/relationships/image" Target="../media/image1894.png"/><Relationship Id="rId34" Type="http://schemas.openxmlformats.org/officeDocument/2006/relationships/image" Target="../media/image1889.png"/><Relationship Id="rId50" Type="http://schemas.openxmlformats.org/officeDocument/2006/relationships/image" Target="../media/image1905.png"/><Relationship Id="rId55" Type="http://schemas.openxmlformats.org/officeDocument/2006/relationships/image" Target="../media/image1910.png"/><Relationship Id="rId76" Type="http://schemas.openxmlformats.org/officeDocument/2006/relationships/image" Target="../media/image1931.png"/><Relationship Id="rId7" Type="http://schemas.openxmlformats.org/officeDocument/2006/relationships/image" Target="../media/image1862.png"/><Relationship Id="rId71" Type="http://schemas.openxmlformats.org/officeDocument/2006/relationships/image" Target="../media/image1926.png"/><Relationship Id="rId2" Type="http://schemas.openxmlformats.org/officeDocument/2006/relationships/image" Target="../media/image1857.jpg"/><Relationship Id="rId29" Type="http://schemas.openxmlformats.org/officeDocument/2006/relationships/image" Target="../media/image1884.png"/><Relationship Id="rId24" Type="http://schemas.openxmlformats.org/officeDocument/2006/relationships/image" Target="../media/image1879.png"/><Relationship Id="rId40" Type="http://schemas.openxmlformats.org/officeDocument/2006/relationships/image" Target="../media/image1895.png"/><Relationship Id="rId45" Type="http://schemas.openxmlformats.org/officeDocument/2006/relationships/image" Target="../media/image1900.png"/><Relationship Id="rId66" Type="http://schemas.openxmlformats.org/officeDocument/2006/relationships/image" Target="../media/image1921.png"/><Relationship Id="rId61" Type="http://schemas.openxmlformats.org/officeDocument/2006/relationships/image" Target="../media/image1916.png"/><Relationship Id="rId82" Type="http://schemas.openxmlformats.org/officeDocument/2006/relationships/image" Target="../media/image193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9" Type="http://schemas.openxmlformats.org/officeDocument/2006/relationships/image" Target="../media/image146.png"/><Relationship Id="rId21" Type="http://schemas.openxmlformats.org/officeDocument/2006/relationships/image" Target="../media/image128.png"/><Relationship Id="rId34" Type="http://schemas.openxmlformats.org/officeDocument/2006/relationships/image" Target="../media/image141.png"/><Relationship Id="rId42" Type="http://schemas.openxmlformats.org/officeDocument/2006/relationships/image" Target="../media/image149.png"/><Relationship Id="rId7" Type="http://schemas.openxmlformats.org/officeDocument/2006/relationships/image" Target="../media/image114.png"/><Relationship Id="rId2" Type="http://schemas.openxmlformats.org/officeDocument/2006/relationships/image" Target="../media/image109.jp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41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png"/><Relationship Id="rId40" Type="http://schemas.openxmlformats.org/officeDocument/2006/relationships/image" Target="../media/image147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4" Type="http://schemas.openxmlformats.org/officeDocument/2006/relationships/image" Target="../media/image151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35" Type="http://schemas.openxmlformats.org/officeDocument/2006/relationships/image" Target="../media/image142.png"/><Relationship Id="rId43" Type="http://schemas.openxmlformats.org/officeDocument/2006/relationships/image" Target="../media/image150.png"/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image" Target="../media/image145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3.png"/><Relationship Id="rId18" Type="http://schemas.openxmlformats.org/officeDocument/2006/relationships/image" Target="../media/image1958.png"/><Relationship Id="rId26" Type="http://schemas.openxmlformats.org/officeDocument/2006/relationships/image" Target="../media/image1966.png"/><Relationship Id="rId39" Type="http://schemas.openxmlformats.org/officeDocument/2006/relationships/image" Target="../media/image1979.png"/><Relationship Id="rId21" Type="http://schemas.openxmlformats.org/officeDocument/2006/relationships/image" Target="../media/image1961.png"/><Relationship Id="rId34" Type="http://schemas.openxmlformats.org/officeDocument/2006/relationships/image" Target="../media/image1974.png"/><Relationship Id="rId42" Type="http://schemas.openxmlformats.org/officeDocument/2006/relationships/image" Target="../media/image1982.png"/><Relationship Id="rId47" Type="http://schemas.openxmlformats.org/officeDocument/2006/relationships/image" Target="../media/image1987.png"/><Relationship Id="rId50" Type="http://schemas.openxmlformats.org/officeDocument/2006/relationships/image" Target="../media/image1990.png"/><Relationship Id="rId55" Type="http://schemas.openxmlformats.org/officeDocument/2006/relationships/image" Target="../media/image1995.png"/><Relationship Id="rId7" Type="http://schemas.openxmlformats.org/officeDocument/2006/relationships/image" Target="../media/image1947.png"/><Relationship Id="rId2" Type="http://schemas.openxmlformats.org/officeDocument/2006/relationships/image" Target="../media/image1942.jpg"/><Relationship Id="rId16" Type="http://schemas.openxmlformats.org/officeDocument/2006/relationships/image" Target="../media/image1956.png"/><Relationship Id="rId29" Type="http://schemas.openxmlformats.org/officeDocument/2006/relationships/image" Target="../media/image1969.png"/><Relationship Id="rId11" Type="http://schemas.openxmlformats.org/officeDocument/2006/relationships/image" Target="../media/image1951.png"/><Relationship Id="rId24" Type="http://schemas.openxmlformats.org/officeDocument/2006/relationships/image" Target="../media/image1964.png"/><Relationship Id="rId32" Type="http://schemas.openxmlformats.org/officeDocument/2006/relationships/image" Target="../media/image1972.png"/><Relationship Id="rId37" Type="http://schemas.openxmlformats.org/officeDocument/2006/relationships/image" Target="../media/image1977.png"/><Relationship Id="rId40" Type="http://schemas.openxmlformats.org/officeDocument/2006/relationships/image" Target="../media/image1980.png"/><Relationship Id="rId45" Type="http://schemas.openxmlformats.org/officeDocument/2006/relationships/image" Target="../media/image1985.png"/><Relationship Id="rId53" Type="http://schemas.openxmlformats.org/officeDocument/2006/relationships/image" Target="../media/image1993.png"/><Relationship Id="rId58" Type="http://schemas.openxmlformats.org/officeDocument/2006/relationships/image" Target="../media/image1998.png"/><Relationship Id="rId5" Type="http://schemas.openxmlformats.org/officeDocument/2006/relationships/image" Target="../media/image1945.png"/><Relationship Id="rId19" Type="http://schemas.openxmlformats.org/officeDocument/2006/relationships/image" Target="../media/image1959.png"/><Relationship Id="rId4" Type="http://schemas.openxmlformats.org/officeDocument/2006/relationships/image" Target="../media/image1944.png"/><Relationship Id="rId9" Type="http://schemas.openxmlformats.org/officeDocument/2006/relationships/image" Target="../media/image1949.png"/><Relationship Id="rId14" Type="http://schemas.openxmlformats.org/officeDocument/2006/relationships/image" Target="../media/image1954.png"/><Relationship Id="rId22" Type="http://schemas.openxmlformats.org/officeDocument/2006/relationships/image" Target="../media/image1962.png"/><Relationship Id="rId27" Type="http://schemas.openxmlformats.org/officeDocument/2006/relationships/image" Target="../media/image1967.png"/><Relationship Id="rId30" Type="http://schemas.openxmlformats.org/officeDocument/2006/relationships/image" Target="../media/image1970.png"/><Relationship Id="rId35" Type="http://schemas.openxmlformats.org/officeDocument/2006/relationships/image" Target="../media/image1975.png"/><Relationship Id="rId43" Type="http://schemas.openxmlformats.org/officeDocument/2006/relationships/image" Target="../media/image1983.png"/><Relationship Id="rId48" Type="http://schemas.openxmlformats.org/officeDocument/2006/relationships/image" Target="../media/image1988.png"/><Relationship Id="rId56" Type="http://schemas.openxmlformats.org/officeDocument/2006/relationships/image" Target="../media/image1996.png"/><Relationship Id="rId8" Type="http://schemas.openxmlformats.org/officeDocument/2006/relationships/image" Target="../media/image1948.png"/><Relationship Id="rId51" Type="http://schemas.openxmlformats.org/officeDocument/2006/relationships/image" Target="../media/image1991.png"/><Relationship Id="rId3" Type="http://schemas.openxmlformats.org/officeDocument/2006/relationships/image" Target="../media/image1943.png"/><Relationship Id="rId12" Type="http://schemas.openxmlformats.org/officeDocument/2006/relationships/image" Target="../media/image1952.png"/><Relationship Id="rId17" Type="http://schemas.openxmlformats.org/officeDocument/2006/relationships/image" Target="../media/image1957.png"/><Relationship Id="rId25" Type="http://schemas.openxmlformats.org/officeDocument/2006/relationships/image" Target="../media/image1965.png"/><Relationship Id="rId33" Type="http://schemas.openxmlformats.org/officeDocument/2006/relationships/image" Target="../media/image1973.png"/><Relationship Id="rId38" Type="http://schemas.openxmlformats.org/officeDocument/2006/relationships/image" Target="../media/image1978.png"/><Relationship Id="rId46" Type="http://schemas.openxmlformats.org/officeDocument/2006/relationships/image" Target="../media/image1986.png"/><Relationship Id="rId59" Type="http://schemas.openxmlformats.org/officeDocument/2006/relationships/image" Target="../media/image1999.png"/><Relationship Id="rId20" Type="http://schemas.openxmlformats.org/officeDocument/2006/relationships/image" Target="../media/image1960.png"/><Relationship Id="rId41" Type="http://schemas.openxmlformats.org/officeDocument/2006/relationships/image" Target="../media/image1981.png"/><Relationship Id="rId54" Type="http://schemas.openxmlformats.org/officeDocument/2006/relationships/image" Target="../media/image19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6.png"/><Relationship Id="rId15" Type="http://schemas.openxmlformats.org/officeDocument/2006/relationships/image" Target="../media/image1955.png"/><Relationship Id="rId23" Type="http://schemas.openxmlformats.org/officeDocument/2006/relationships/image" Target="../media/image1963.png"/><Relationship Id="rId28" Type="http://schemas.openxmlformats.org/officeDocument/2006/relationships/image" Target="../media/image1968.png"/><Relationship Id="rId36" Type="http://schemas.openxmlformats.org/officeDocument/2006/relationships/image" Target="../media/image1976.png"/><Relationship Id="rId49" Type="http://schemas.openxmlformats.org/officeDocument/2006/relationships/image" Target="../media/image1989.png"/><Relationship Id="rId57" Type="http://schemas.openxmlformats.org/officeDocument/2006/relationships/image" Target="../media/image1997.png"/><Relationship Id="rId10" Type="http://schemas.openxmlformats.org/officeDocument/2006/relationships/image" Target="../media/image1950.png"/><Relationship Id="rId31" Type="http://schemas.openxmlformats.org/officeDocument/2006/relationships/image" Target="../media/image1971.png"/><Relationship Id="rId44" Type="http://schemas.openxmlformats.org/officeDocument/2006/relationships/image" Target="../media/image1984.png"/><Relationship Id="rId52" Type="http://schemas.openxmlformats.org/officeDocument/2006/relationships/image" Target="../media/image1992.png"/><Relationship Id="rId60" Type="http://schemas.openxmlformats.org/officeDocument/2006/relationships/image" Target="../media/image200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25.png"/><Relationship Id="rId21" Type="http://schemas.openxmlformats.org/officeDocument/2006/relationships/image" Target="../media/image2020.png"/><Relationship Id="rId34" Type="http://schemas.openxmlformats.org/officeDocument/2006/relationships/image" Target="../media/image2033.png"/><Relationship Id="rId42" Type="http://schemas.openxmlformats.org/officeDocument/2006/relationships/image" Target="../media/image2041.png"/><Relationship Id="rId47" Type="http://schemas.openxmlformats.org/officeDocument/2006/relationships/image" Target="../media/image2046.png"/><Relationship Id="rId50" Type="http://schemas.openxmlformats.org/officeDocument/2006/relationships/image" Target="../media/image2049.png"/><Relationship Id="rId55" Type="http://schemas.openxmlformats.org/officeDocument/2006/relationships/image" Target="../media/image2054.png"/><Relationship Id="rId63" Type="http://schemas.openxmlformats.org/officeDocument/2006/relationships/image" Target="../media/image2062.png"/><Relationship Id="rId7" Type="http://schemas.openxmlformats.org/officeDocument/2006/relationships/image" Target="../media/image2006.png"/><Relationship Id="rId2" Type="http://schemas.openxmlformats.org/officeDocument/2006/relationships/image" Target="../media/image2001.jpg"/><Relationship Id="rId16" Type="http://schemas.openxmlformats.org/officeDocument/2006/relationships/image" Target="../media/image2015.png"/><Relationship Id="rId29" Type="http://schemas.openxmlformats.org/officeDocument/2006/relationships/image" Target="../media/image2028.png"/><Relationship Id="rId11" Type="http://schemas.openxmlformats.org/officeDocument/2006/relationships/image" Target="../media/image2010.png"/><Relationship Id="rId24" Type="http://schemas.openxmlformats.org/officeDocument/2006/relationships/image" Target="../media/image2023.png"/><Relationship Id="rId32" Type="http://schemas.openxmlformats.org/officeDocument/2006/relationships/image" Target="../media/image2031.png"/><Relationship Id="rId37" Type="http://schemas.openxmlformats.org/officeDocument/2006/relationships/image" Target="../media/image2036.png"/><Relationship Id="rId40" Type="http://schemas.openxmlformats.org/officeDocument/2006/relationships/image" Target="../media/image2039.png"/><Relationship Id="rId45" Type="http://schemas.openxmlformats.org/officeDocument/2006/relationships/image" Target="../media/image2044.png"/><Relationship Id="rId53" Type="http://schemas.openxmlformats.org/officeDocument/2006/relationships/image" Target="../media/image2052.png"/><Relationship Id="rId58" Type="http://schemas.openxmlformats.org/officeDocument/2006/relationships/image" Target="../media/image2057.png"/><Relationship Id="rId5" Type="http://schemas.openxmlformats.org/officeDocument/2006/relationships/image" Target="../media/image2004.png"/><Relationship Id="rId61" Type="http://schemas.openxmlformats.org/officeDocument/2006/relationships/image" Target="../media/image2060.png"/><Relationship Id="rId19" Type="http://schemas.openxmlformats.org/officeDocument/2006/relationships/image" Target="../media/image2018.png"/><Relationship Id="rId14" Type="http://schemas.openxmlformats.org/officeDocument/2006/relationships/image" Target="../media/image2013.png"/><Relationship Id="rId22" Type="http://schemas.openxmlformats.org/officeDocument/2006/relationships/image" Target="../media/image2021.png"/><Relationship Id="rId27" Type="http://schemas.openxmlformats.org/officeDocument/2006/relationships/image" Target="../media/image2026.png"/><Relationship Id="rId30" Type="http://schemas.openxmlformats.org/officeDocument/2006/relationships/image" Target="../media/image2029.png"/><Relationship Id="rId35" Type="http://schemas.openxmlformats.org/officeDocument/2006/relationships/image" Target="../media/image2034.png"/><Relationship Id="rId43" Type="http://schemas.openxmlformats.org/officeDocument/2006/relationships/image" Target="../media/image2042.png"/><Relationship Id="rId48" Type="http://schemas.openxmlformats.org/officeDocument/2006/relationships/image" Target="../media/image2047.png"/><Relationship Id="rId56" Type="http://schemas.openxmlformats.org/officeDocument/2006/relationships/image" Target="../media/image2055.png"/><Relationship Id="rId64" Type="http://schemas.openxmlformats.org/officeDocument/2006/relationships/image" Target="../media/image2063.png"/><Relationship Id="rId8" Type="http://schemas.openxmlformats.org/officeDocument/2006/relationships/image" Target="../media/image2007.png"/><Relationship Id="rId51" Type="http://schemas.openxmlformats.org/officeDocument/2006/relationships/image" Target="../media/image2050.png"/><Relationship Id="rId3" Type="http://schemas.openxmlformats.org/officeDocument/2006/relationships/image" Target="../media/image2002.png"/><Relationship Id="rId12" Type="http://schemas.openxmlformats.org/officeDocument/2006/relationships/image" Target="../media/image2011.png"/><Relationship Id="rId17" Type="http://schemas.openxmlformats.org/officeDocument/2006/relationships/image" Target="../media/image2016.png"/><Relationship Id="rId25" Type="http://schemas.openxmlformats.org/officeDocument/2006/relationships/image" Target="../media/image2024.png"/><Relationship Id="rId33" Type="http://schemas.openxmlformats.org/officeDocument/2006/relationships/image" Target="../media/image2032.png"/><Relationship Id="rId38" Type="http://schemas.openxmlformats.org/officeDocument/2006/relationships/image" Target="../media/image2037.png"/><Relationship Id="rId46" Type="http://schemas.openxmlformats.org/officeDocument/2006/relationships/image" Target="../media/image2045.png"/><Relationship Id="rId59" Type="http://schemas.openxmlformats.org/officeDocument/2006/relationships/image" Target="../media/image2058.png"/><Relationship Id="rId20" Type="http://schemas.openxmlformats.org/officeDocument/2006/relationships/image" Target="../media/image2019.png"/><Relationship Id="rId41" Type="http://schemas.openxmlformats.org/officeDocument/2006/relationships/image" Target="../media/image2040.png"/><Relationship Id="rId54" Type="http://schemas.openxmlformats.org/officeDocument/2006/relationships/image" Target="../media/image2053.png"/><Relationship Id="rId62" Type="http://schemas.openxmlformats.org/officeDocument/2006/relationships/image" Target="../media/image20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5.png"/><Relationship Id="rId15" Type="http://schemas.openxmlformats.org/officeDocument/2006/relationships/image" Target="../media/image2014.png"/><Relationship Id="rId23" Type="http://schemas.openxmlformats.org/officeDocument/2006/relationships/image" Target="../media/image2022.png"/><Relationship Id="rId28" Type="http://schemas.openxmlformats.org/officeDocument/2006/relationships/image" Target="../media/image2027.png"/><Relationship Id="rId36" Type="http://schemas.openxmlformats.org/officeDocument/2006/relationships/image" Target="../media/image2035.png"/><Relationship Id="rId49" Type="http://schemas.openxmlformats.org/officeDocument/2006/relationships/image" Target="../media/image2048.png"/><Relationship Id="rId57" Type="http://schemas.openxmlformats.org/officeDocument/2006/relationships/image" Target="../media/image2056.png"/><Relationship Id="rId10" Type="http://schemas.openxmlformats.org/officeDocument/2006/relationships/image" Target="../media/image2009.png"/><Relationship Id="rId31" Type="http://schemas.openxmlformats.org/officeDocument/2006/relationships/image" Target="../media/image2030.png"/><Relationship Id="rId44" Type="http://schemas.openxmlformats.org/officeDocument/2006/relationships/image" Target="../media/image2043.png"/><Relationship Id="rId52" Type="http://schemas.openxmlformats.org/officeDocument/2006/relationships/image" Target="../media/image2051.png"/><Relationship Id="rId60" Type="http://schemas.openxmlformats.org/officeDocument/2006/relationships/image" Target="../media/image2059.png"/><Relationship Id="rId65" Type="http://schemas.openxmlformats.org/officeDocument/2006/relationships/image" Target="../media/image2064.png"/><Relationship Id="rId4" Type="http://schemas.openxmlformats.org/officeDocument/2006/relationships/image" Target="../media/image2003.png"/><Relationship Id="rId9" Type="http://schemas.openxmlformats.org/officeDocument/2006/relationships/image" Target="../media/image2008.png"/><Relationship Id="rId13" Type="http://schemas.openxmlformats.org/officeDocument/2006/relationships/image" Target="../media/image2012.png"/><Relationship Id="rId18" Type="http://schemas.openxmlformats.org/officeDocument/2006/relationships/image" Target="../media/image2017.png"/><Relationship Id="rId39" Type="http://schemas.openxmlformats.org/officeDocument/2006/relationships/image" Target="../media/image2038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9.png"/><Relationship Id="rId21" Type="http://schemas.openxmlformats.org/officeDocument/2006/relationships/image" Target="../media/image2084.png"/><Relationship Id="rId42" Type="http://schemas.openxmlformats.org/officeDocument/2006/relationships/image" Target="../media/image2105.png"/><Relationship Id="rId63" Type="http://schemas.openxmlformats.org/officeDocument/2006/relationships/image" Target="../media/image2126.png"/><Relationship Id="rId84" Type="http://schemas.openxmlformats.org/officeDocument/2006/relationships/image" Target="../media/image2147.png"/><Relationship Id="rId138" Type="http://schemas.openxmlformats.org/officeDocument/2006/relationships/image" Target="../media/image2200.png"/><Relationship Id="rId107" Type="http://schemas.openxmlformats.org/officeDocument/2006/relationships/image" Target="../media/image2169.png"/><Relationship Id="rId11" Type="http://schemas.openxmlformats.org/officeDocument/2006/relationships/image" Target="../media/image2074.png"/><Relationship Id="rId32" Type="http://schemas.openxmlformats.org/officeDocument/2006/relationships/image" Target="../media/image2095.png"/><Relationship Id="rId53" Type="http://schemas.openxmlformats.org/officeDocument/2006/relationships/image" Target="../media/image2116.png"/><Relationship Id="rId74" Type="http://schemas.openxmlformats.org/officeDocument/2006/relationships/image" Target="../media/image2137.png"/><Relationship Id="rId128" Type="http://schemas.openxmlformats.org/officeDocument/2006/relationships/image" Target="../media/image2190.png"/><Relationship Id="rId5" Type="http://schemas.openxmlformats.org/officeDocument/2006/relationships/image" Target="../media/image2068.png"/><Relationship Id="rId90" Type="http://schemas.openxmlformats.org/officeDocument/2006/relationships/image" Target="../media/image2153.png"/><Relationship Id="rId95" Type="http://schemas.openxmlformats.org/officeDocument/2006/relationships/image" Target="../media/image1177.png"/><Relationship Id="rId22" Type="http://schemas.openxmlformats.org/officeDocument/2006/relationships/image" Target="../media/image2085.png"/><Relationship Id="rId27" Type="http://schemas.openxmlformats.org/officeDocument/2006/relationships/image" Target="../media/image2090.png"/><Relationship Id="rId43" Type="http://schemas.openxmlformats.org/officeDocument/2006/relationships/image" Target="../media/image2106.png"/><Relationship Id="rId48" Type="http://schemas.openxmlformats.org/officeDocument/2006/relationships/image" Target="../media/image2111.png"/><Relationship Id="rId64" Type="http://schemas.openxmlformats.org/officeDocument/2006/relationships/image" Target="../media/image2127.png"/><Relationship Id="rId69" Type="http://schemas.openxmlformats.org/officeDocument/2006/relationships/image" Target="../media/image2132.png"/><Relationship Id="rId113" Type="http://schemas.openxmlformats.org/officeDocument/2006/relationships/image" Target="../media/image2175.png"/><Relationship Id="rId118" Type="http://schemas.openxmlformats.org/officeDocument/2006/relationships/image" Target="../media/image2180.png"/><Relationship Id="rId134" Type="http://schemas.openxmlformats.org/officeDocument/2006/relationships/image" Target="../media/image2196.png"/><Relationship Id="rId139" Type="http://schemas.openxmlformats.org/officeDocument/2006/relationships/image" Target="../media/image2201.png"/><Relationship Id="rId80" Type="http://schemas.openxmlformats.org/officeDocument/2006/relationships/image" Target="../media/image2143.png"/><Relationship Id="rId85" Type="http://schemas.openxmlformats.org/officeDocument/2006/relationships/image" Target="../media/image2148.png"/><Relationship Id="rId12" Type="http://schemas.openxmlformats.org/officeDocument/2006/relationships/image" Target="../media/image2075.png"/><Relationship Id="rId17" Type="http://schemas.openxmlformats.org/officeDocument/2006/relationships/image" Target="../media/image2080.png"/><Relationship Id="rId33" Type="http://schemas.openxmlformats.org/officeDocument/2006/relationships/image" Target="../media/image2096.png"/><Relationship Id="rId38" Type="http://schemas.openxmlformats.org/officeDocument/2006/relationships/image" Target="../media/image2101.png"/><Relationship Id="rId59" Type="http://schemas.openxmlformats.org/officeDocument/2006/relationships/image" Target="../media/image2122.png"/><Relationship Id="rId103" Type="http://schemas.openxmlformats.org/officeDocument/2006/relationships/image" Target="../media/image2165.png"/><Relationship Id="rId108" Type="http://schemas.openxmlformats.org/officeDocument/2006/relationships/image" Target="../media/image2170.png"/><Relationship Id="rId124" Type="http://schemas.openxmlformats.org/officeDocument/2006/relationships/image" Target="../media/image2186.png"/><Relationship Id="rId129" Type="http://schemas.openxmlformats.org/officeDocument/2006/relationships/image" Target="../media/image2191.png"/><Relationship Id="rId54" Type="http://schemas.openxmlformats.org/officeDocument/2006/relationships/image" Target="../media/image2117.png"/><Relationship Id="rId70" Type="http://schemas.openxmlformats.org/officeDocument/2006/relationships/image" Target="../media/image2133.png"/><Relationship Id="rId75" Type="http://schemas.openxmlformats.org/officeDocument/2006/relationships/image" Target="../media/image2138.png"/><Relationship Id="rId91" Type="http://schemas.openxmlformats.org/officeDocument/2006/relationships/image" Target="../media/image2154.png"/><Relationship Id="rId96" Type="http://schemas.openxmlformats.org/officeDocument/2006/relationships/image" Target="../media/image2158.png"/><Relationship Id="rId140" Type="http://schemas.openxmlformats.org/officeDocument/2006/relationships/image" Target="../media/image2202.png"/><Relationship Id="rId145" Type="http://schemas.openxmlformats.org/officeDocument/2006/relationships/image" Target="../media/image2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9.png"/><Relationship Id="rId23" Type="http://schemas.openxmlformats.org/officeDocument/2006/relationships/image" Target="../media/image2086.png"/><Relationship Id="rId28" Type="http://schemas.openxmlformats.org/officeDocument/2006/relationships/image" Target="../media/image2091.png"/><Relationship Id="rId49" Type="http://schemas.openxmlformats.org/officeDocument/2006/relationships/image" Target="../media/image2112.png"/><Relationship Id="rId114" Type="http://schemas.openxmlformats.org/officeDocument/2006/relationships/image" Target="../media/image2176.png"/><Relationship Id="rId119" Type="http://schemas.openxmlformats.org/officeDocument/2006/relationships/image" Target="../media/image2181.png"/><Relationship Id="rId44" Type="http://schemas.openxmlformats.org/officeDocument/2006/relationships/image" Target="../media/image2107.png"/><Relationship Id="rId60" Type="http://schemas.openxmlformats.org/officeDocument/2006/relationships/image" Target="../media/image2123.png"/><Relationship Id="rId65" Type="http://schemas.openxmlformats.org/officeDocument/2006/relationships/image" Target="../media/image2128.png"/><Relationship Id="rId81" Type="http://schemas.openxmlformats.org/officeDocument/2006/relationships/image" Target="../media/image2144.png"/><Relationship Id="rId86" Type="http://schemas.openxmlformats.org/officeDocument/2006/relationships/image" Target="../media/image2149.png"/><Relationship Id="rId130" Type="http://schemas.openxmlformats.org/officeDocument/2006/relationships/image" Target="../media/image2192.png"/><Relationship Id="rId135" Type="http://schemas.openxmlformats.org/officeDocument/2006/relationships/image" Target="../media/image2197.png"/><Relationship Id="rId13" Type="http://schemas.openxmlformats.org/officeDocument/2006/relationships/image" Target="../media/image2076.png"/><Relationship Id="rId18" Type="http://schemas.openxmlformats.org/officeDocument/2006/relationships/image" Target="../media/image2081.png"/><Relationship Id="rId39" Type="http://schemas.openxmlformats.org/officeDocument/2006/relationships/image" Target="../media/image2102.png"/><Relationship Id="rId109" Type="http://schemas.openxmlformats.org/officeDocument/2006/relationships/image" Target="../media/image2171.png"/><Relationship Id="rId34" Type="http://schemas.openxmlformats.org/officeDocument/2006/relationships/image" Target="../media/image2097.png"/><Relationship Id="rId50" Type="http://schemas.openxmlformats.org/officeDocument/2006/relationships/image" Target="../media/image2113.png"/><Relationship Id="rId55" Type="http://schemas.openxmlformats.org/officeDocument/2006/relationships/image" Target="../media/image2118.png"/><Relationship Id="rId76" Type="http://schemas.openxmlformats.org/officeDocument/2006/relationships/image" Target="../media/image2139.png"/><Relationship Id="rId97" Type="http://schemas.openxmlformats.org/officeDocument/2006/relationships/image" Target="../media/image2159.png"/><Relationship Id="rId104" Type="http://schemas.openxmlformats.org/officeDocument/2006/relationships/image" Target="../media/image2166.png"/><Relationship Id="rId120" Type="http://schemas.openxmlformats.org/officeDocument/2006/relationships/image" Target="../media/image2182.png"/><Relationship Id="rId125" Type="http://schemas.openxmlformats.org/officeDocument/2006/relationships/image" Target="../media/image2187.png"/><Relationship Id="rId141" Type="http://schemas.openxmlformats.org/officeDocument/2006/relationships/image" Target="../media/image2203.png"/><Relationship Id="rId146" Type="http://schemas.openxmlformats.org/officeDocument/2006/relationships/image" Target="../media/image2208.png"/><Relationship Id="rId7" Type="http://schemas.openxmlformats.org/officeDocument/2006/relationships/image" Target="../media/image2070.png"/><Relationship Id="rId71" Type="http://schemas.openxmlformats.org/officeDocument/2006/relationships/image" Target="../media/image2134.png"/><Relationship Id="rId92" Type="http://schemas.openxmlformats.org/officeDocument/2006/relationships/image" Target="../media/image2155.png"/><Relationship Id="rId2" Type="http://schemas.openxmlformats.org/officeDocument/2006/relationships/image" Target="../media/image2065.png"/><Relationship Id="rId29" Type="http://schemas.openxmlformats.org/officeDocument/2006/relationships/image" Target="../media/image2092.png"/><Relationship Id="rId24" Type="http://schemas.openxmlformats.org/officeDocument/2006/relationships/image" Target="../media/image2087.png"/><Relationship Id="rId40" Type="http://schemas.openxmlformats.org/officeDocument/2006/relationships/image" Target="../media/image2103.png"/><Relationship Id="rId45" Type="http://schemas.openxmlformats.org/officeDocument/2006/relationships/image" Target="../media/image2108.png"/><Relationship Id="rId66" Type="http://schemas.openxmlformats.org/officeDocument/2006/relationships/image" Target="../media/image2129.png"/><Relationship Id="rId87" Type="http://schemas.openxmlformats.org/officeDocument/2006/relationships/image" Target="../media/image2150.png"/><Relationship Id="rId110" Type="http://schemas.openxmlformats.org/officeDocument/2006/relationships/image" Target="../media/image2172.png"/><Relationship Id="rId115" Type="http://schemas.openxmlformats.org/officeDocument/2006/relationships/image" Target="../media/image2177.png"/><Relationship Id="rId131" Type="http://schemas.openxmlformats.org/officeDocument/2006/relationships/image" Target="../media/image2193.png"/><Relationship Id="rId136" Type="http://schemas.openxmlformats.org/officeDocument/2006/relationships/image" Target="../media/image2198.png"/><Relationship Id="rId61" Type="http://schemas.openxmlformats.org/officeDocument/2006/relationships/image" Target="../media/image2124.png"/><Relationship Id="rId82" Type="http://schemas.openxmlformats.org/officeDocument/2006/relationships/image" Target="../media/image2145.png"/><Relationship Id="rId19" Type="http://schemas.openxmlformats.org/officeDocument/2006/relationships/image" Target="../media/image2082.png"/><Relationship Id="rId14" Type="http://schemas.openxmlformats.org/officeDocument/2006/relationships/image" Target="../media/image2077.png"/><Relationship Id="rId30" Type="http://schemas.openxmlformats.org/officeDocument/2006/relationships/image" Target="../media/image2093.png"/><Relationship Id="rId35" Type="http://schemas.openxmlformats.org/officeDocument/2006/relationships/image" Target="../media/image2098.png"/><Relationship Id="rId56" Type="http://schemas.openxmlformats.org/officeDocument/2006/relationships/image" Target="../media/image2119.png"/><Relationship Id="rId77" Type="http://schemas.openxmlformats.org/officeDocument/2006/relationships/image" Target="../media/image2140.png"/><Relationship Id="rId100" Type="http://schemas.openxmlformats.org/officeDocument/2006/relationships/image" Target="../media/image2162.png"/><Relationship Id="rId105" Type="http://schemas.openxmlformats.org/officeDocument/2006/relationships/image" Target="../media/image2167.png"/><Relationship Id="rId126" Type="http://schemas.openxmlformats.org/officeDocument/2006/relationships/image" Target="../media/image2188.png"/><Relationship Id="rId147" Type="http://schemas.openxmlformats.org/officeDocument/2006/relationships/image" Target="../media/image2209.png"/><Relationship Id="rId8" Type="http://schemas.openxmlformats.org/officeDocument/2006/relationships/image" Target="../media/image2071.png"/><Relationship Id="rId51" Type="http://schemas.openxmlformats.org/officeDocument/2006/relationships/image" Target="../media/image2114.png"/><Relationship Id="rId72" Type="http://schemas.openxmlformats.org/officeDocument/2006/relationships/image" Target="../media/image2135.png"/><Relationship Id="rId93" Type="http://schemas.openxmlformats.org/officeDocument/2006/relationships/image" Target="../media/image2156.png"/><Relationship Id="rId98" Type="http://schemas.openxmlformats.org/officeDocument/2006/relationships/image" Target="../media/image2160.png"/><Relationship Id="rId121" Type="http://schemas.openxmlformats.org/officeDocument/2006/relationships/image" Target="../media/image2183.png"/><Relationship Id="rId142" Type="http://schemas.openxmlformats.org/officeDocument/2006/relationships/image" Target="../media/image2204.png"/><Relationship Id="rId3" Type="http://schemas.openxmlformats.org/officeDocument/2006/relationships/image" Target="../media/image2066.png"/><Relationship Id="rId25" Type="http://schemas.openxmlformats.org/officeDocument/2006/relationships/image" Target="../media/image2088.png"/><Relationship Id="rId46" Type="http://schemas.openxmlformats.org/officeDocument/2006/relationships/image" Target="../media/image2109.png"/><Relationship Id="rId67" Type="http://schemas.openxmlformats.org/officeDocument/2006/relationships/image" Target="../media/image2130.png"/><Relationship Id="rId116" Type="http://schemas.openxmlformats.org/officeDocument/2006/relationships/image" Target="../media/image2178.png"/><Relationship Id="rId137" Type="http://schemas.openxmlformats.org/officeDocument/2006/relationships/image" Target="../media/image2199.png"/><Relationship Id="rId20" Type="http://schemas.openxmlformats.org/officeDocument/2006/relationships/image" Target="../media/image2083.png"/><Relationship Id="rId41" Type="http://schemas.openxmlformats.org/officeDocument/2006/relationships/image" Target="../media/image2104.png"/><Relationship Id="rId62" Type="http://schemas.openxmlformats.org/officeDocument/2006/relationships/image" Target="../media/image2125.png"/><Relationship Id="rId83" Type="http://schemas.openxmlformats.org/officeDocument/2006/relationships/image" Target="../media/image2146.png"/><Relationship Id="rId88" Type="http://schemas.openxmlformats.org/officeDocument/2006/relationships/image" Target="../media/image2151.png"/><Relationship Id="rId111" Type="http://schemas.openxmlformats.org/officeDocument/2006/relationships/image" Target="../media/image2173.png"/><Relationship Id="rId132" Type="http://schemas.openxmlformats.org/officeDocument/2006/relationships/image" Target="../media/image2194.png"/><Relationship Id="rId15" Type="http://schemas.openxmlformats.org/officeDocument/2006/relationships/image" Target="../media/image2078.png"/><Relationship Id="rId36" Type="http://schemas.openxmlformats.org/officeDocument/2006/relationships/image" Target="../media/image2099.png"/><Relationship Id="rId57" Type="http://schemas.openxmlformats.org/officeDocument/2006/relationships/image" Target="../media/image2120.png"/><Relationship Id="rId106" Type="http://schemas.openxmlformats.org/officeDocument/2006/relationships/image" Target="../media/image2168.png"/><Relationship Id="rId127" Type="http://schemas.openxmlformats.org/officeDocument/2006/relationships/image" Target="../media/image2189.png"/><Relationship Id="rId10" Type="http://schemas.openxmlformats.org/officeDocument/2006/relationships/image" Target="../media/image2073.png"/><Relationship Id="rId31" Type="http://schemas.openxmlformats.org/officeDocument/2006/relationships/image" Target="../media/image2094.png"/><Relationship Id="rId52" Type="http://schemas.openxmlformats.org/officeDocument/2006/relationships/image" Target="../media/image2115.png"/><Relationship Id="rId73" Type="http://schemas.openxmlformats.org/officeDocument/2006/relationships/image" Target="../media/image2136.png"/><Relationship Id="rId78" Type="http://schemas.openxmlformats.org/officeDocument/2006/relationships/image" Target="../media/image2141.png"/><Relationship Id="rId94" Type="http://schemas.openxmlformats.org/officeDocument/2006/relationships/image" Target="../media/image2157.png"/><Relationship Id="rId99" Type="http://schemas.openxmlformats.org/officeDocument/2006/relationships/image" Target="../media/image2161.png"/><Relationship Id="rId101" Type="http://schemas.openxmlformats.org/officeDocument/2006/relationships/image" Target="../media/image2163.png"/><Relationship Id="rId122" Type="http://schemas.openxmlformats.org/officeDocument/2006/relationships/image" Target="../media/image2184.png"/><Relationship Id="rId143" Type="http://schemas.openxmlformats.org/officeDocument/2006/relationships/image" Target="../media/image2205.png"/><Relationship Id="rId4" Type="http://schemas.openxmlformats.org/officeDocument/2006/relationships/image" Target="../media/image2067.png"/><Relationship Id="rId9" Type="http://schemas.openxmlformats.org/officeDocument/2006/relationships/image" Target="../media/image2072.png"/><Relationship Id="rId26" Type="http://schemas.openxmlformats.org/officeDocument/2006/relationships/image" Target="../media/image2089.png"/><Relationship Id="rId47" Type="http://schemas.openxmlformats.org/officeDocument/2006/relationships/image" Target="../media/image2110.png"/><Relationship Id="rId68" Type="http://schemas.openxmlformats.org/officeDocument/2006/relationships/image" Target="../media/image2131.png"/><Relationship Id="rId89" Type="http://schemas.openxmlformats.org/officeDocument/2006/relationships/image" Target="../media/image2152.png"/><Relationship Id="rId112" Type="http://schemas.openxmlformats.org/officeDocument/2006/relationships/image" Target="../media/image2174.png"/><Relationship Id="rId133" Type="http://schemas.openxmlformats.org/officeDocument/2006/relationships/image" Target="../media/image2195.png"/><Relationship Id="rId16" Type="http://schemas.openxmlformats.org/officeDocument/2006/relationships/image" Target="../media/image2079.png"/><Relationship Id="rId37" Type="http://schemas.openxmlformats.org/officeDocument/2006/relationships/image" Target="../media/image2100.png"/><Relationship Id="rId58" Type="http://schemas.openxmlformats.org/officeDocument/2006/relationships/image" Target="../media/image2121.png"/><Relationship Id="rId79" Type="http://schemas.openxmlformats.org/officeDocument/2006/relationships/image" Target="../media/image2142.png"/><Relationship Id="rId102" Type="http://schemas.openxmlformats.org/officeDocument/2006/relationships/image" Target="../media/image2164.png"/><Relationship Id="rId123" Type="http://schemas.openxmlformats.org/officeDocument/2006/relationships/image" Target="../media/image2185.png"/><Relationship Id="rId144" Type="http://schemas.openxmlformats.org/officeDocument/2006/relationships/image" Target="../media/image220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21" Type="http://schemas.openxmlformats.org/officeDocument/2006/relationships/image" Target="../media/image171.png"/><Relationship Id="rId34" Type="http://schemas.openxmlformats.org/officeDocument/2006/relationships/image" Target="../media/image184.png"/><Relationship Id="rId42" Type="http://schemas.openxmlformats.org/officeDocument/2006/relationships/image" Target="../media/image192.png"/><Relationship Id="rId47" Type="http://schemas.openxmlformats.org/officeDocument/2006/relationships/image" Target="../media/image197.png"/><Relationship Id="rId50" Type="http://schemas.openxmlformats.org/officeDocument/2006/relationships/image" Target="../media/image200.png"/><Relationship Id="rId55" Type="http://schemas.openxmlformats.org/officeDocument/2006/relationships/image" Target="../media/image205.png"/><Relationship Id="rId63" Type="http://schemas.openxmlformats.org/officeDocument/2006/relationships/image" Target="../media/image213.png"/><Relationship Id="rId68" Type="http://schemas.openxmlformats.org/officeDocument/2006/relationships/image" Target="../media/image218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9" Type="http://schemas.openxmlformats.org/officeDocument/2006/relationships/image" Target="../media/image179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32" Type="http://schemas.openxmlformats.org/officeDocument/2006/relationships/image" Target="../media/image182.png"/><Relationship Id="rId37" Type="http://schemas.openxmlformats.org/officeDocument/2006/relationships/image" Target="../media/image187.png"/><Relationship Id="rId40" Type="http://schemas.openxmlformats.org/officeDocument/2006/relationships/image" Target="../media/image190.png"/><Relationship Id="rId45" Type="http://schemas.openxmlformats.org/officeDocument/2006/relationships/image" Target="../media/image195.png"/><Relationship Id="rId53" Type="http://schemas.openxmlformats.org/officeDocument/2006/relationships/image" Target="../media/image203.png"/><Relationship Id="rId58" Type="http://schemas.openxmlformats.org/officeDocument/2006/relationships/image" Target="../media/image208.png"/><Relationship Id="rId66" Type="http://schemas.openxmlformats.org/officeDocument/2006/relationships/image" Target="../media/image216.png"/><Relationship Id="rId5" Type="http://schemas.openxmlformats.org/officeDocument/2006/relationships/image" Target="../media/image155.png"/><Relationship Id="rId61" Type="http://schemas.openxmlformats.org/officeDocument/2006/relationships/image" Target="../media/image211.png"/><Relationship Id="rId19" Type="http://schemas.openxmlformats.org/officeDocument/2006/relationships/image" Target="../media/image16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Relationship Id="rId30" Type="http://schemas.openxmlformats.org/officeDocument/2006/relationships/image" Target="../media/image180.png"/><Relationship Id="rId35" Type="http://schemas.openxmlformats.org/officeDocument/2006/relationships/image" Target="../media/image185.png"/><Relationship Id="rId43" Type="http://schemas.openxmlformats.org/officeDocument/2006/relationships/image" Target="../media/image193.png"/><Relationship Id="rId48" Type="http://schemas.openxmlformats.org/officeDocument/2006/relationships/image" Target="../media/image198.png"/><Relationship Id="rId56" Type="http://schemas.openxmlformats.org/officeDocument/2006/relationships/image" Target="../media/image206.png"/><Relationship Id="rId64" Type="http://schemas.openxmlformats.org/officeDocument/2006/relationships/image" Target="../media/image214.png"/><Relationship Id="rId8" Type="http://schemas.openxmlformats.org/officeDocument/2006/relationships/image" Target="../media/image158.png"/><Relationship Id="rId51" Type="http://schemas.openxmlformats.org/officeDocument/2006/relationships/image" Target="../media/image201.png"/><Relationship Id="rId3" Type="http://schemas.openxmlformats.org/officeDocument/2006/relationships/image" Target="../media/image153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33" Type="http://schemas.openxmlformats.org/officeDocument/2006/relationships/image" Target="../media/image183.png"/><Relationship Id="rId38" Type="http://schemas.openxmlformats.org/officeDocument/2006/relationships/image" Target="../media/image188.png"/><Relationship Id="rId46" Type="http://schemas.openxmlformats.org/officeDocument/2006/relationships/image" Target="../media/image196.png"/><Relationship Id="rId59" Type="http://schemas.openxmlformats.org/officeDocument/2006/relationships/image" Target="../media/image209.png"/><Relationship Id="rId67" Type="http://schemas.openxmlformats.org/officeDocument/2006/relationships/image" Target="../media/image217.png"/><Relationship Id="rId20" Type="http://schemas.openxmlformats.org/officeDocument/2006/relationships/image" Target="../media/image170.png"/><Relationship Id="rId41" Type="http://schemas.openxmlformats.org/officeDocument/2006/relationships/image" Target="../media/image191.png"/><Relationship Id="rId54" Type="http://schemas.openxmlformats.org/officeDocument/2006/relationships/image" Target="../media/image204.png"/><Relationship Id="rId6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jp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36" Type="http://schemas.openxmlformats.org/officeDocument/2006/relationships/image" Target="../media/image186.png"/><Relationship Id="rId49" Type="http://schemas.openxmlformats.org/officeDocument/2006/relationships/image" Target="../media/image199.png"/><Relationship Id="rId57" Type="http://schemas.openxmlformats.org/officeDocument/2006/relationships/image" Target="../media/image207.png"/><Relationship Id="rId10" Type="http://schemas.openxmlformats.org/officeDocument/2006/relationships/image" Target="../media/image160.png"/><Relationship Id="rId31" Type="http://schemas.openxmlformats.org/officeDocument/2006/relationships/image" Target="../media/image181.png"/><Relationship Id="rId44" Type="http://schemas.openxmlformats.org/officeDocument/2006/relationships/image" Target="../media/image194.png"/><Relationship Id="rId52" Type="http://schemas.openxmlformats.org/officeDocument/2006/relationships/image" Target="../media/image202.png"/><Relationship Id="rId60" Type="http://schemas.openxmlformats.org/officeDocument/2006/relationships/image" Target="../media/image210.png"/><Relationship Id="rId65" Type="http://schemas.openxmlformats.org/officeDocument/2006/relationships/image" Target="../media/image21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9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9" Type="http://schemas.openxmlformats.org/officeDocument/2006/relationships/image" Target="../media/image256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42" Type="http://schemas.openxmlformats.org/officeDocument/2006/relationships/image" Target="../media/image259.png"/><Relationship Id="rId47" Type="http://schemas.openxmlformats.org/officeDocument/2006/relationships/image" Target="../media/image264.png"/><Relationship Id="rId50" Type="http://schemas.openxmlformats.org/officeDocument/2006/relationships/image" Target="../media/image267.png"/><Relationship Id="rId55" Type="http://schemas.openxmlformats.org/officeDocument/2006/relationships/image" Target="../media/image272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9" Type="http://schemas.openxmlformats.org/officeDocument/2006/relationships/image" Target="../media/image246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45" Type="http://schemas.openxmlformats.org/officeDocument/2006/relationships/image" Target="../media/image262.png"/><Relationship Id="rId53" Type="http://schemas.openxmlformats.org/officeDocument/2006/relationships/image" Target="../media/image270.png"/><Relationship Id="rId5" Type="http://schemas.openxmlformats.org/officeDocument/2006/relationships/image" Target="../media/image222.png"/><Relationship Id="rId19" Type="http://schemas.openxmlformats.org/officeDocument/2006/relationships/image" Target="../media/image236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43" Type="http://schemas.openxmlformats.org/officeDocument/2006/relationships/image" Target="../media/image260.png"/><Relationship Id="rId48" Type="http://schemas.openxmlformats.org/officeDocument/2006/relationships/image" Target="../media/image265.png"/><Relationship Id="rId56" Type="http://schemas.openxmlformats.org/officeDocument/2006/relationships/image" Target="../media/image273.png"/><Relationship Id="rId8" Type="http://schemas.openxmlformats.org/officeDocument/2006/relationships/image" Target="../media/image225.png"/><Relationship Id="rId51" Type="http://schemas.openxmlformats.org/officeDocument/2006/relationships/image" Target="../media/image268.png"/><Relationship Id="rId3" Type="http://schemas.openxmlformats.org/officeDocument/2006/relationships/image" Target="../media/image220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46" Type="http://schemas.openxmlformats.org/officeDocument/2006/relationships/image" Target="../media/image263.png"/><Relationship Id="rId20" Type="http://schemas.openxmlformats.org/officeDocument/2006/relationships/image" Target="../media/image237.png"/><Relationship Id="rId41" Type="http://schemas.openxmlformats.org/officeDocument/2006/relationships/image" Target="../media/image258.png"/><Relationship Id="rId54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jp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49" Type="http://schemas.openxmlformats.org/officeDocument/2006/relationships/image" Target="../media/image266.png"/><Relationship Id="rId57" Type="http://schemas.openxmlformats.org/officeDocument/2006/relationships/image" Target="../media/image274.png"/><Relationship Id="rId10" Type="http://schemas.openxmlformats.org/officeDocument/2006/relationships/image" Target="../media/image227.png"/><Relationship Id="rId31" Type="http://schemas.openxmlformats.org/officeDocument/2006/relationships/image" Target="../media/image248.png"/><Relationship Id="rId44" Type="http://schemas.openxmlformats.org/officeDocument/2006/relationships/image" Target="../media/image261.png"/><Relationship Id="rId52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9.png"/><Relationship Id="rId21" Type="http://schemas.openxmlformats.org/officeDocument/2006/relationships/image" Target="../media/image294.png"/><Relationship Id="rId34" Type="http://schemas.openxmlformats.org/officeDocument/2006/relationships/image" Target="../media/image307.png"/><Relationship Id="rId42" Type="http://schemas.openxmlformats.org/officeDocument/2006/relationships/image" Target="../media/image315.png"/><Relationship Id="rId47" Type="http://schemas.openxmlformats.org/officeDocument/2006/relationships/image" Target="../media/image320.png"/><Relationship Id="rId50" Type="http://schemas.openxmlformats.org/officeDocument/2006/relationships/image" Target="../media/image323.png"/><Relationship Id="rId55" Type="http://schemas.openxmlformats.org/officeDocument/2006/relationships/image" Target="../media/image328.png"/><Relationship Id="rId63" Type="http://schemas.openxmlformats.org/officeDocument/2006/relationships/image" Target="../media/image33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6" Type="http://schemas.openxmlformats.org/officeDocument/2006/relationships/image" Target="../media/image289.png"/><Relationship Id="rId29" Type="http://schemas.openxmlformats.org/officeDocument/2006/relationships/image" Target="../media/image302.png"/><Relationship Id="rId11" Type="http://schemas.openxmlformats.org/officeDocument/2006/relationships/image" Target="../media/image284.png"/><Relationship Id="rId24" Type="http://schemas.openxmlformats.org/officeDocument/2006/relationships/image" Target="../media/image297.png"/><Relationship Id="rId32" Type="http://schemas.openxmlformats.org/officeDocument/2006/relationships/image" Target="../media/image305.png"/><Relationship Id="rId37" Type="http://schemas.openxmlformats.org/officeDocument/2006/relationships/image" Target="../media/image310.png"/><Relationship Id="rId40" Type="http://schemas.openxmlformats.org/officeDocument/2006/relationships/image" Target="../media/image313.png"/><Relationship Id="rId45" Type="http://schemas.openxmlformats.org/officeDocument/2006/relationships/image" Target="../media/image318.png"/><Relationship Id="rId53" Type="http://schemas.openxmlformats.org/officeDocument/2006/relationships/image" Target="../media/image326.png"/><Relationship Id="rId58" Type="http://schemas.openxmlformats.org/officeDocument/2006/relationships/image" Target="../media/image331.png"/><Relationship Id="rId5" Type="http://schemas.openxmlformats.org/officeDocument/2006/relationships/image" Target="../media/image278.png"/><Relationship Id="rId61" Type="http://schemas.openxmlformats.org/officeDocument/2006/relationships/image" Target="../media/image334.png"/><Relationship Id="rId19" Type="http://schemas.openxmlformats.org/officeDocument/2006/relationships/image" Target="../media/image292.png"/><Relationship Id="rId14" Type="http://schemas.openxmlformats.org/officeDocument/2006/relationships/image" Target="../media/image287.png"/><Relationship Id="rId22" Type="http://schemas.openxmlformats.org/officeDocument/2006/relationships/image" Target="../media/image295.png"/><Relationship Id="rId27" Type="http://schemas.openxmlformats.org/officeDocument/2006/relationships/image" Target="../media/image300.png"/><Relationship Id="rId30" Type="http://schemas.openxmlformats.org/officeDocument/2006/relationships/image" Target="../media/image303.png"/><Relationship Id="rId35" Type="http://schemas.openxmlformats.org/officeDocument/2006/relationships/image" Target="../media/image308.png"/><Relationship Id="rId43" Type="http://schemas.openxmlformats.org/officeDocument/2006/relationships/image" Target="../media/image316.png"/><Relationship Id="rId48" Type="http://schemas.openxmlformats.org/officeDocument/2006/relationships/image" Target="../media/image321.png"/><Relationship Id="rId56" Type="http://schemas.openxmlformats.org/officeDocument/2006/relationships/image" Target="../media/image329.png"/><Relationship Id="rId64" Type="http://schemas.openxmlformats.org/officeDocument/2006/relationships/image" Target="../media/image337.png"/><Relationship Id="rId8" Type="http://schemas.openxmlformats.org/officeDocument/2006/relationships/image" Target="../media/image281.png"/><Relationship Id="rId51" Type="http://schemas.openxmlformats.org/officeDocument/2006/relationships/image" Target="../media/image324.png"/><Relationship Id="rId3" Type="http://schemas.openxmlformats.org/officeDocument/2006/relationships/image" Target="../media/image276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8.png"/><Relationship Id="rId33" Type="http://schemas.openxmlformats.org/officeDocument/2006/relationships/image" Target="../media/image306.png"/><Relationship Id="rId38" Type="http://schemas.openxmlformats.org/officeDocument/2006/relationships/image" Target="../media/image311.png"/><Relationship Id="rId46" Type="http://schemas.openxmlformats.org/officeDocument/2006/relationships/image" Target="../media/image319.png"/><Relationship Id="rId59" Type="http://schemas.openxmlformats.org/officeDocument/2006/relationships/image" Target="../media/image332.png"/><Relationship Id="rId20" Type="http://schemas.openxmlformats.org/officeDocument/2006/relationships/image" Target="../media/image293.png"/><Relationship Id="rId41" Type="http://schemas.openxmlformats.org/officeDocument/2006/relationships/image" Target="../media/image314.png"/><Relationship Id="rId54" Type="http://schemas.openxmlformats.org/officeDocument/2006/relationships/image" Target="../media/image327.png"/><Relationship Id="rId62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jpg"/><Relationship Id="rId15" Type="http://schemas.openxmlformats.org/officeDocument/2006/relationships/image" Target="../media/image288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36" Type="http://schemas.openxmlformats.org/officeDocument/2006/relationships/image" Target="../media/image309.png"/><Relationship Id="rId49" Type="http://schemas.openxmlformats.org/officeDocument/2006/relationships/image" Target="../media/image322.png"/><Relationship Id="rId57" Type="http://schemas.openxmlformats.org/officeDocument/2006/relationships/image" Target="../media/image330.png"/><Relationship Id="rId10" Type="http://schemas.openxmlformats.org/officeDocument/2006/relationships/image" Target="../media/image283.png"/><Relationship Id="rId31" Type="http://schemas.openxmlformats.org/officeDocument/2006/relationships/image" Target="../media/image304.png"/><Relationship Id="rId44" Type="http://schemas.openxmlformats.org/officeDocument/2006/relationships/image" Target="../media/image317.png"/><Relationship Id="rId52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image" Target="../media/image33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39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3.png"/><Relationship Id="rId21" Type="http://schemas.openxmlformats.org/officeDocument/2006/relationships/image" Target="../media/image358.png"/><Relationship Id="rId42" Type="http://schemas.openxmlformats.org/officeDocument/2006/relationships/image" Target="../media/image379.png"/><Relationship Id="rId47" Type="http://schemas.openxmlformats.org/officeDocument/2006/relationships/image" Target="../media/image384.png"/><Relationship Id="rId63" Type="http://schemas.openxmlformats.org/officeDocument/2006/relationships/image" Target="../media/image400.png"/><Relationship Id="rId68" Type="http://schemas.openxmlformats.org/officeDocument/2006/relationships/image" Target="../media/image405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9" Type="http://schemas.openxmlformats.org/officeDocument/2006/relationships/image" Target="../media/image366.png"/><Relationship Id="rId11" Type="http://schemas.openxmlformats.org/officeDocument/2006/relationships/image" Target="../media/image348.png"/><Relationship Id="rId24" Type="http://schemas.openxmlformats.org/officeDocument/2006/relationships/image" Target="../media/image361.png"/><Relationship Id="rId32" Type="http://schemas.openxmlformats.org/officeDocument/2006/relationships/image" Target="../media/image369.png"/><Relationship Id="rId37" Type="http://schemas.openxmlformats.org/officeDocument/2006/relationships/image" Target="../media/image374.png"/><Relationship Id="rId40" Type="http://schemas.openxmlformats.org/officeDocument/2006/relationships/image" Target="../media/image377.png"/><Relationship Id="rId45" Type="http://schemas.openxmlformats.org/officeDocument/2006/relationships/image" Target="../media/image382.png"/><Relationship Id="rId53" Type="http://schemas.openxmlformats.org/officeDocument/2006/relationships/image" Target="../media/image390.png"/><Relationship Id="rId58" Type="http://schemas.openxmlformats.org/officeDocument/2006/relationships/image" Target="../media/image395.png"/><Relationship Id="rId66" Type="http://schemas.openxmlformats.org/officeDocument/2006/relationships/image" Target="../media/image403.png"/><Relationship Id="rId74" Type="http://schemas.openxmlformats.org/officeDocument/2006/relationships/image" Target="../media/image411.png"/><Relationship Id="rId5" Type="http://schemas.openxmlformats.org/officeDocument/2006/relationships/image" Target="../media/image342.jpg"/><Relationship Id="rId61" Type="http://schemas.openxmlformats.org/officeDocument/2006/relationships/image" Target="../media/image398.png"/><Relationship Id="rId19" Type="http://schemas.openxmlformats.org/officeDocument/2006/relationships/image" Target="../media/image356.png"/><Relationship Id="rId14" Type="http://schemas.openxmlformats.org/officeDocument/2006/relationships/image" Target="../media/image351.png"/><Relationship Id="rId22" Type="http://schemas.openxmlformats.org/officeDocument/2006/relationships/image" Target="../media/image359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43" Type="http://schemas.openxmlformats.org/officeDocument/2006/relationships/image" Target="../media/image380.png"/><Relationship Id="rId48" Type="http://schemas.openxmlformats.org/officeDocument/2006/relationships/image" Target="../media/image385.png"/><Relationship Id="rId56" Type="http://schemas.openxmlformats.org/officeDocument/2006/relationships/image" Target="../media/image393.png"/><Relationship Id="rId64" Type="http://schemas.openxmlformats.org/officeDocument/2006/relationships/image" Target="../media/image401.png"/><Relationship Id="rId69" Type="http://schemas.openxmlformats.org/officeDocument/2006/relationships/image" Target="../media/image406.png"/><Relationship Id="rId8" Type="http://schemas.openxmlformats.org/officeDocument/2006/relationships/image" Target="../media/image345.png"/><Relationship Id="rId51" Type="http://schemas.openxmlformats.org/officeDocument/2006/relationships/image" Target="../media/image388.png"/><Relationship Id="rId72" Type="http://schemas.openxmlformats.org/officeDocument/2006/relationships/image" Target="../media/image409.png"/><Relationship Id="rId3" Type="http://schemas.openxmlformats.org/officeDocument/2006/relationships/image" Target="../media/image340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5" Type="http://schemas.openxmlformats.org/officeDocument/2006/relationships/image" Target="../media/image362.png"/><Relationship Id="rId33" Type="http://schemas.openxmlformats.org/officeDocument/2006/relationships/image" Target="../media/image370.png"/><Relationship Id="rId38" Type="http://schemas.openxmlformats.org/officeDocument/2006/relationships/image" Target="../media/image375.png"/><Relationship Id="rId46" Type="http://schemas.openxmlformats.org/officeDocument/2006/relationships/image" Target="../media/image383.png"/><Relationship Id="rId59" Type="http://schemas.openxmlformats.org/officeDocument/2006/relationships/image" Target="../media/image396.png"/><Relationship Id="rId67" Type="http://schemas.openxmlformats.org/officeDocument/2006/relationships/image" Target="../media/image404.png"/><Relationship Id="rId20" Type="http://schemas.openxmlformats.org/officeDocument/2006/relationships/image" Target="../media/image357.png"/><Relationship Id="rId41" Type="http://schemas.openxmlformats.org/officeDocument/2006/relationships/image" Target="../media/image378.png"/><Relationship Id="rId54" Type="http://schemas.openxmlformats.org/officeDocument/2006/relationships/image" Target="../media/image391.png"/><Relationship Id="rId62" Type="http://schemas.openxmlformats.org/officeDocument/2006/relationships/image" Target="../media/image399.png"/><Relationship Id="rId70" Type="http://schemas.openxmlformats.org/officeDocument/2006/relationships/image" Target="../media/image407.png"/><Relationship Id="rId75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3.png"/><Relationship Id="rId15" Type="http://schemas.openxmlformats.org/officeDocument/2006/relationships/image" Target="../media/image352.png"/><Relationship Id="rId23" Type="http://schemas.openxmlformats.org/officeDocument/2006/relationships/image" Target="../media/image360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49" Type="http://schemas.openxmlformats.org/officeDocument/2006/relationships/image" Target="../media/image386.png"/><Relationship Id="rId57" Type="http://schemas.openxmlformats.org/officeDocument/2006/relationships/image" Target="../media/image394.png"/><Relationship Id="rId10" Type="http://schemas.openxmlformats.org/officeDocument/2006/relationships/image" Target="../media/image347.png"/><Relationship Id="rId31" Type="http://schemas.openxmlformats.org/officeDocument/2006/relationships/image" Target="../media/image368.png"/><Relationship Id="rId44" Type="http://schemas.openxmlformats.org/officeDocument/2006/relationships/image" Target="../media/image381.png"/><Relationship Id="rId52" Type="http://schemas.openxmlformats.org/officeDocument/2006/relationships/image" Target="../media/image389.png"/><Relationship Id="rId60" Type="http://schemas.openxmlformats.org/officeDocument/2006/relationships/image" Target="../media/image397.png"/><Relationship Id="rId65" Type="http://schemas.openxmlformats.org/officeDocument/2006/relationships/image" Target="../media/image402.png"/><Relationship Id="rId73" Type="http://schemas.openxmlformats.org/officeDocument/2006/relationships/image" Target="../media/image410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9" Type="http://schemas.openxmlformats.org/officeDocument/2006/relationships/image" Target="../media/image376.png"/><Relationship Id="rId34" Type="http://schemas.openxmlformats.org/officeDocument/2006/relationships/image" Target="../media/image371.png"/><Relationship Id="rId50" Type="http://schemas.openxmlformats.org/officeDocument/2006/relationships/image" Target="../media/image387.png"/><Relationship Id="rId55" Type="http://schemas.openxmlformats.org/officeDocument/2006/relationships/image" Target="../media/image392.png"/><Relationship Id="rId76" Type="http://schemas.openxmlformats.org/officeDocument/2006/relationships/image" Target="../media/image413.png"/><Relationship Id="rId7" Type="http://schemas.openxmlformats.org/officeDocument/2006/relationships/image" Target="../media/image344.png"/><Relationship Id="rId71" Type="http://schemas.openxmlformats.org/officeDocument/2006/relationships/image" Target="../media/image4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25.png"/><Relationship Id="rId18" Type="http://schemas.openxmlformats.org/officeDocument/2006/relationships/image" Target="../media/image430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12" Type="http://schemas.openxmlformats.org/officeDocument/2006/relationships/image" Target="../media/image424.png"/><Relationship Id="rId17" Type="http://schemas.openxmlformats.org/officeDocument/2006/relationships/image" Target="../media/image429.png"/><Relationship Id="rId2" Type="http://schemas.openxmlformats.org/officeDocument/2006/relationships/image" Target="../media/image414.jpg"/><Relationship Id="rId16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8.png"/><Relationship Id="rId11" Type="http://schemas.openxmlformats.org/officeDocument/2006/relationships/image" Target="../media/image423.png"/><Relationship Id="rId5" Type="http://schemas.openxmlformats.org/officeDocument/2006/relationships/image" Target="../media/image417.png"/><Relationship Id="rId15" Type="http://schemas.openxmlformats.org/officeDocument/2006/relationships/image" Target="../media/image427.png"/><Relationship Id="rId10" Type="http://schemas.openxmlformats.org/officeDocument/2006/relationships/image" Target="../media/image422.png"/><Relationship Id="rId4" Type="http://schemas.openxmlformats.org/officeDocument/2006/relationships/image" Target="../media/image416.png"/><Relationship Id="rId9" Type="http://schemas.openxmlformats.org/officeDocument/2006/relationships/image" Target="../media/image421.png"/><Relationship Id="rId14" Type="http://schemas.openxmlformats.org/officeDocument/2006/relationships/image" Target="../media/image42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18" Type="http://schemas.openxmlformats.org/officeDocument/2006/relationships/image" Target="../media/image447.png"/><Relationship Id="rId26" Type="http://schemas.openxmlformats.org/officeDocument/2006/relationships/image" Target="../media/image455.png"/><Relationship Id="rId39" Type="http://schemas.openxmlformats.org/officeDocument/2006/relationships/image" Target="../media/image468.png"/><Relationship Id="rId21" Type="http://schemas.openxmlformats.org/officeDocument/2006/relationships/image" Target="../media/image450.png"/><Relationship Id="rId34" Type="http://schemas.openxmlformats.org/officeDocument/2006/relationships/image" Target="../media/image463.png"/><Relationship Id="rId42" Type="http://schemas.openxmlformats.org/officeDocument/2006/relationships/image" Target="../media/image471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6" Type="http://schemas.openxmlformats.org/officeDocument/2006/relationships/image" Target="../media/image445.png"/><Relationship Id="rId29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5.png"/><Relationship Id="rId11" Type="http://schemas.openxmlformats.org/officeDocument/2006/relationships/image" Target="../media/image440.png"/><Relationship Id="rId24" Type="http://schemas.openxmlformats.org/officeDocument/2006/relationships/image" Target="../media/image453.png"/><Relationship Id="rId32" Type="http://schemas.openxmlformats.org/officeDocument/2006/relationships/image" Target="../media/image461.png"/><Relationship Id="rId37" Type="http://schemas.openxmlformats.org/officeDocument/2006/relationships/image" Target="../media/image466.png"/><Relationship Id="rId40" Type="http://schemas.openxmlformats.org/officeDocument/2006/relationships/image" Target="../media/image469.png"/><Relationship Id="rId45" Type="http://schemas.openxmlformats.org/officeDocument/2006/relationships/image" Target="../media/image474.png"/><Relationship Id="rId5" Type="http://schemas.openxmlformats.org/officeDocument/2006/relationships/image" Target="../media/image434.png"/><Relationship Id="rId15" Type="http://schemas.openxmlformats.org/officeDocument/2006/relationships/image" Target="../media/image444.png"/><Relationship Id="rId23" Type="http://schemas.openxmlformats.org/officeDocument/2006/relationships/image" Target="../media/image452.png"/><Relationship Id="rId28" Type="http://schemas.openxmlformats.org/officeDocument/2006/relationships/image" Target="../media/image457.png"/><Relationship Id="rId36" Type="http://schemas.openxmlformats.org/officeDocument/2006/relationships/image" Target="../media/image465.png"/><Relationship Id="rId10" Type="http://schemas.openxmlformats.org/officeDocument/2006/relationships/image" Target="../media/image439.png"/><Relationship Id="rId19" Type="http://schemas.openxmlformats.org/officeDocument/2006/relationships/image" Target="../media/image448.png"/><Relationship Id="rId31" Type="http://schemas.openxmlformats.org/officeDocument/2006/relationships/image" Target="../media/image460.png"/><Relationship Id="rId44" Type="http://schemas.openxmlformats.org/officeDocument/2006/relationships/image" Target="../media/image473.png"/><Relationship Id="rId4" Type="http://schemas.openxmlformats.org/officeDocument/2006/relationships/image" Target="../media/image433.jpg"/><Relationship Id="rId9" Type="http://schemas.openxmlformats.org/officeDocument/2006/relationships/image" Target="../media/image438.png"/><Relationship Id="rId14" Type="http://schemas.openxmlformats.org/officeDocument/2006/relationships/image" Target="../media/image443.png"/><Relationship Id="rId22" Type="http://schemas.openxmlformats.org/officeDocument/2006/relationships/image" Target="../media/image451.png"/><Relationship Id="rId27" Type="http://schemas.openxmlformats.org/officeDocument/2006/relationships/image" Target="../media/image456.png"/><Relationship Id="rId30" Type="http://schemas.openxmlformats.org/officeDocument/2006/relationships/image" Target="../media/image459.png"/><Relationship Id="rId35" Type="http://schemas.openxmlformats.org/officeDocument/2006/relationships/image" Target="../media/image464.png"/><Relationship Id="rId43" Type="http://schemas.openxmlformats.org/officeDocument/2006/relationships/image" Target="../media/image472.png"/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5" Type="http://schemas.openxmlformats.org/officeDocument/2006/relationships/image" Target="../media/image454.png"/><Relationship Id="rId33" Type="http://schemas.openxmlformats.org/officeDocument/2006/relationships/image" Target="../media/image462.png"/><Relationship Id="rId38" Type="http://schemas.openxmlformats.org/officeDocument/2006/relationships/image" Target="../media/image467.png"/><Relationship Id="rId46" Type="http://schemas.openxmlformats.org/officeDocument/2006/relationships/image" Target="../media/image475.png"/><Relationship Id="rId20" Type="http://schemas.openxmlformats.org/officeDocument/2006/relationships/image" Target="../media/image449.png"/><Relationship Id="rId41" Type="http://schemas.openxmlformats.org/officeDocument/2006/relationships/image" Target="../media/image4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9267" y="4648961"/>
            <a:ext cx="8155305" cy="0"/>
          </a:xfrm>
          <a:custGeom>
            <a:avLst/>
            <a:gdLst/>
            <a:ahLst/>
            <a:cxnLst/>
            <a:rect l="l" t="t" r="r" b="b"/>
            <a:pathLst>
              <a:path w="8155305">
                <a:moveTo>
                  <a:pt x="0" y="0"/>
                </a:moveTo>
                <a:lnTo>
                  <a:pt x="8154733" y="0"/>
                </a:lnTo>
              </a:path>
            </a:pathLst>
          </a:custGeom>
          <a:ln w="4581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47354" y="3069321"/>
            <a:ext cx="365125" cy="511809"/>
            <a:chOff x="1047354" y="3069321"/>
            <a:chExt cx="365125" cy="511809"/>
          </a:xfrm>
        </p:grpSpPr>
        <p:sp>
          <p:nvSpPr>
            <p:cNvPr id="4" name="object 4"/>
            <p:cNvSpPr/>
            <p:nvPr/>
          </p:nvSpPr>
          <p:spPr>
            <a:xfrm>
              <a:off x="1058798" y="3080766"/>
              <a:ext cx="342265" cy="488950"/>
            </a:xfrm>
            <a:custGeom>
              <a:avLst/>
              <a:gdLst/>
              <a:ahLst/>
              <a:cxnLst/>
              <a:rect l="l" t="t" r="r" b="b"/>
              <a:pathLst>
                <a:path w="342265" h="488950">
                  <a:moveTo>
                    <a:pt x="196786" y="488632"/>
                  </a:moveTo>
                  <a:lnTo>
                    <a:pt x="153340" y="484251"/>
                  </a:lnTo>
                  <a:lnTo>
                    <a:pt x="114395" y="471868"/>
                  </a:lnTo>
                  <a:lnTo>
                    <a:pt x="80867" y="452354"/>
                  </a:lnTo>
                  <a:lnTo>
                    <a:pt x="51911" y="426053"/>
                  </a:lnTo>
                  <a:lnTo>
                    <a:pt x="29956" y="392620"/>
                  </a:lnTo>
                  <a:lnTo>
                    <a:pt x="13716" y="351186"/>
                  </a:lnTo>
                  <a:lnTo>
                    <a:pt x="3429" y="304264"/>
                  </a:lnTo>
                  <a:lnTo>
                    <a:pt x="0" y="250412"/>
                  </a:lnTo>
                  <a:lnTo>
                    <a:pt x="857" y="222352"/>
                  </a:lnTo>
                  <a:lnTo>
                    <a:pt x="7715" y="169696"/>
                  </a:lnTo>
                  <a:lnTo>
                    <a:pt x="22303" y="123048"/>
                  </a:lnTo>
                  <a:lnTo>
                    <a:pt x="43021" y="84010"/>
                  </a:lnTo>
                  <a:lnTo>
                    <a:pt x="69272" y="52070"/>
                  </a:lnTo>
                  <a:lnTo>
                    <a:pt x="101933" y="27504"/>
                  </a:lnTo>
                  <a:lnTo>
                    <a:pt x="139446" y="10327"/>
                  </a:lnTo>
                  <a:lnTo>
                    <a:pt x="180622" y="1143"/>
                  </a:lnTo>
                  <a:lnTo>
                    <a:pt x="202882" y="0"/>
                  </a:lnTo>
                  <a:lnTo>
                    <a:pt x="213224" y="285"/>
                  </a:lnTo>
                  <a:lnTo>
                    <a:pt x="254127" y="6883"/>
                  </a:lnTo>
                  <a:lnTo>
                    <a:pt x="280701" y="15335"/>
                  </a:lnTo>
                  <a:lnTo>
                    <a:pt x="289336" y="18121"/>
                  </a:lnTo>
                  <a:lnTo>
                    <a:pt x="326517" y="39719"/>
                  </a:lnTo>
                  <a:lnTo>
                    <a:pt x="328041" y="41243"/>
                  </a:lnTo>
                  <a:lnTo>
                    <a:pt x="199834" y="41243"/>
                  </a:lnTo>
                  <a:lnTo>
                    <a:pt x="183880" y="42100"/>
                  </a:lnTo>
                  <a:lnTo>
                    <a:pt x="138874" y="54959"/>
                  </a:lnTo>
                  <a:lnTo>
                    <a:pt x="100860" y="82042"/>
                  </a:lnTo>
                  <a:lnTo>
                    <a:pt x="73056" y="123301"/>
                  </a:lnTo>
                  <a:lnTo>
                    <a:pt x="54411" y="178878"/>
                  </a:lnTo>
                  <a:lnTo>
                    <a:pt x="48172" y="223035"/>
                  </a:lnTo>
                  <a:lnTo>
                    <a:pt x="47339" y="247364"/>
                  </a:lnTo>
                  <a:lnTo>
                    <a:pt x="48148" y="270590"/>
                  </a:lnTo>
                  <a:lnTo>
                    <a:pt x="53768" y="312434"/>
                  </a:lnTo>
                  <a:lnTo>
                    <a:pt x="64055" y="349725"/>
                  </a:lnTo>
                  <a:lnTo>
                    <a:pt x="88487" y="393954"/>
                  </a:lnTo>
                  <a:lnTo>
                    <a:pt x="123031" y="425966"/>
                  </a:lnTo>
                  <a:lnTo>
                    <a:pt x="167068" y="442626"/>
                  </a:lnTo>
                  <a:lnTo>
                    <a:pt x="201358" y="445865"/>
                  </a:lnTo>
                  <a:lnTo>
                    <a:pt x="328803" y="445865"/>
                  </a:lnTo>
                  <a:lnTo>
                    <a:pt x="326517" y="447389"/>
                  </a:lnTo>
                  <a:lnTo>
                    <a:pt x="288321" y="468820"/>
                  </a:lnTo>
                  <a:lnTo>
                    <a:pt x="279534" y="472892"/>
                  </a:lnTo>
                  <a:lnTo>
                    <a:pt x="235456" y="484774"/>
                  </a:lnTo>
                  <a:lnTo>
                    <a:pt x="210271" y="488108"/>
                  </a:lnTo>
                  <a:lnTo>
                    <a:pt x="196786" y="488632"/>
                  </a:lnTo>
                  <a:close/>
                </a:path>
                <a:path w="342265" h="488950">
                  <a:moveTo>
                    <a:pt x="332613" y="90106"/>
                  </a:moveTo>
                  <a:lnTo>
                    <a:pt x="326517" y="90106"/>
                  </a:lnTo>
                  <a:lnTo>
                    <a:pt x="321945" y="88582"/>
                  </a:lnTo>
                  <a:lnTo>
                    <a:pt x="315849" y="82486"/>
                  </a:lnTo>
                  <a:lnTo>
                    <a:pt x="310727" y="78795"/>
                  </a:lnTo>
                  <a:lnTo>
                    <a:pt x="273843" y="57257"/>
                  </a:lnTo>
                  <a:lnTo>
                    <a:pt x="228873" y="43338"/>
                  </a:lnTo>
                  <a:lnTo>
                    <a:pt x="199834" y="41243"/>
                  </a:lnTo>
                  <a:lnTo>
                    <a:pt x="328041" y="41243"/>
                  </a:lnTo>
                  <a:lnTo>
                    <a:pt x="329565" y="42767"/>
                  </a:lnTo>
                  <a:lnTo>
                    <a:pt x="334137" y="45815"/>
                  </a:lnTo>
                  <a:lnTo>
                    <a:pt x="335661" y="48863"/>
                  </a:lnTo>
                  <a:lnTo>
                    <a:pt x="337185" y="50387"/>
                  </a:lnTo>
                  <a:lnTo>
                    <a:pt x="337185" y="53435"/>
                  </a:lnTo>
                  <a:lnTo>
                    <a:pt x="338709" y="54959"/>
                  </a:lnTo>
                  <a:lnTo>
                    <a:pt x="338709" y="58007"/>
                  </a:lnTo>
                  <a:lnTo>
                    <a:pt x="340233" y="61055"/>
                  </a:lnTo>
                  <a:lnTo>
                    <a:pt x="340233" y="74866"/>
                  </a:lnTo>
                  <a:lnTo>
                    <a:pt x="338709" y="77914"/>
                  </a:lnTo>
                  <a:lnTo>
                    <a:pt x="338709" y="82486"/>
                  </a:lnTo>
                  <a:lnTo>
                    <a:pt x="337185" y="84010"/>
                  </a:lnTo>
                  <a:lnTo>
                    <a:pt x="337185" y="87058"/>
                  </a:lnTo>
                  <a:lnTo>
                    <a:pt x="335661" y="87058"/>
                  </a:lnTo>
                  <a:lnTo>
                    <a:pt x="332613" y="90106"/>
                  </a:lnTo>
                  <a:close/>
                </a:path>
                <a:path w="342265" h="488950">
                  <a:moveTo>
                    <a:pt x="328803" y="445865"/>
                  </a:moveTo>
                  <a:lnTo>
                    <a:pt x="201358" y="445865"/>
                  </a:lnTo>
                  <a:lnTo>
                    <a:pt x="215963" y="445531"/>
                  </a:lnTo>
                  <a:lnTo>
                    <a:pt x="229826" y="444341"/>
                  </a:lnTo>
                  <a:lnTo>
                    <a:pt x="274986" y="430434"/>
                  </a:lnTo>
                  <a:lnTo>
                    <a:pt x="299783" y="417132"/>
                  </a:lnTo>
                  <a:lnTo>
                    <a:pt x="306502" y="413051"/>
                  </a:lnTo>
                  <a:lnTo>
                    <a:pt x="312918" y="408970"/>
                  </a:lnTo>
                  <a:lnTo>
                    <a:pt x="318897" y="404622"/>
                  </a:lnTo>
                  <a:lnTo>
                    <a:pt x="324993" y="400050"/>
                  </a:lnTo>
                  <a:lnTo>
                    <a:pt x="329565" y="397002"/>
                  </a:lnTo>
                  <a:lnTo>
                    <a:pt x="337185" y="397002"/>
                  </a:lnTo>
                  <a:lnTo>
                    <a:pt x="337185" y="398526"/>
                  </a:lnTo>
                  <a:lnTo>
                    <a:pt x="338709" y="398526"/>
                  </a:lnTo>
                  <a:lnTo>
                    <a:pt x="338709" y="400050"/>
                  </a:lnTo>
                  <a:lnTo>
                    <a:pt x="340233" y="401574"/>
                  </a:lnTo>
                  <a:lnTo>
                    <a:pt x="340233" y="403098"/>
                  </a:lnTo>
                  <a:lnTo>
                    <a:pt x="341757" y="404622"/>
                  </a:lnTo>
                  <a:lnTo>
                    <a:pt x="341757" y="429101"/>
                  </a:lnTo>
                  <a:lnTo>
                    <a:pt x="340233" y="432149"/>
                  </a:lnTo>
                  <a:lnTo>
                    <a:pt x="340233" y="435197"/>
                  </a:lnTo>
                  <a:lnTo>
                    <a:pt x="331089" y="444341"/>
                  </a:lnTo>
                  <a:lnTo>
                    <a:pt x="328803" y="44586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8798" y="3080766"/>
              <a:ext cx="342265" cy="488950"/>
            </a:xfrm>
            <a:custGeom>
              <a:avLst/>
              <a:gdLst/>
              <a:ahLst/>
              <a:cxnLst/>
              <a:rect l="l" t="t" r="r" b="b"/>
              <a:pathLst>
                <a:path w="342265" h="488950">
                  <a:moveTo>
                    <a:pt x="341756" y="418433"/>
                  </a:moveTo>
                  <a:lnTo>
                    <a:pt x="341756" y="418433"/>
                  </a:lnTo>
                  <a:lnTo>
                    <a:pt x="341756" y="429101"/>
                  </a:lnTo>
                  <a:lnTo>
                    <a:pt x="340232" y="432149"/>
                  </a:lnTo>
                  <a:lnTo>
                    <a:pt x="340232" y="433673"/>
                  </a:lnTo>
                  <a:lnTo>
                    <a:pt x="340232" y="435197"/>
                  </a:lnTo>
                  <a:lnTo>
                    <a:pt x="338709" y="436721"/>
                  </a:lnTo>
                  <a:lnTo>
                    <a:pt x="337184" y="438245"/>
                  </a:lnTo>
                  <a:lnTo>
                    <a:pt x="335660" y="439769"/>
                  </a:lnTo>
                  <a:lnTo>
                    <a:pt x="334136" y="441293"/>
                  </a:lnTo>
                  <a:lnTo>
                    <a:pt x="331088" y="444341"/>
                  </a:lnTo>
                  <a:lnTo>
                    <a:pt x="326516" y="447389"/>
                  </a:lnTo>
                  <a:lnTo>
                    <a:pt x="318896" y="453485"/>
                  </a:lnTo>
                  <a:lnTo>
                    <a:pt x="312632" y="457167"/>
                  </a:lnTo>
                  <a:lnTo>
                    <a:pt x="305359" y="461152"/>
                  </a:lnTo>
                  <a:lnTo>
                    <a:pt x="297211" y="465138"/>
                  </a:lnTo>
                  <a:lnTo>
                    <a:pt x="288321" y="468820"/>
                  </a:lnTo>
                  <a:lnTo>
                    <a:pt x="279534" y="472892"/>
                  </a:lnTo>
                  <a:lnTo>
                    <a:pt x="269462" y="476249"/>
                  </a:lnTo>
                  <a:lnTo>
                    <a:pt x="258532" y="479321"/>
                  </a:lnTo>
                  <a:lnTo>
                    <a:pt x="247173" y="482536"/>
                  </a:lnTo>
                  <a:lnTo>
                    <a:pt x="235456" y="484774"/>
                  </a:lnTo>
                  <a:lnTo>
                    <a:pt x="223158" y="486727"/>
                  </a:lnTo>
                  <a:lnTo>
                    <a:pt x="210271" y="488108"/>
                  </a:lnTo>
                  <a:lnTo>
                    <a:pt x="196786" y="488632"/>
                  </a:lnTo>
                  <a:lnTo>
                    <a:pt x="174496" y="487513"/>
                  </a:lnTo>
                  <a:lnTo>
                    <a:pt x="133309" y="478988"/>
                  </a:lnTo>
                  <a:lnTo>
                    <a:pt x="96916" y="462955"/>
                  </a:lnTo>
                  <a:lnTo>
                    <a:pt x="65960" y="440056"/>
                  </a:lnTo>
                  <a:lnTo>
                    <a:pt x="40156" y="410256"/>
                  </a:lnTo>
                  <a:lnTo>
                    <a:pt x="21184" y="372984"/>
                  </a:lnTo>
                  <a:lnTo>
                    <a:pt x="7715" y="328596"/>
                  </a:lnTo>
                  <a:lnTo>
                    <a:pt x="857" y="278199"/>
                  </a:lnTo>
                  <a:lnTo>
                    <a:pt x="0" y="250412"/>
                  </a:lnTo>
                  <a:lnTo>
                    <a:pt x="857" y="222352"/>
                  </a:lnTo>
                  <a:lnTo>
                    <a:pt x="7715" y="169696"/>
                  </a:lnTo>
                  <a:lnTo>
                    <a:pt x="22303" y="123048"/>
                  </a:lnTo>
                  <a:lnTo>
                    <a:pt x="42942" y="84120"/>
                  </a:lnTo>
                  <a:lnTo>
                    <a:pt x="69272" y="52070"/>
                  </a:lnTo>
                  <a:lnTo>
                    <a:pt x="101933" y="27504"/>
                  </a:lnTo>
                  <a:lnTo>
                    <a:pt x="139445" y="10327"/>
                  </a:lnTo>
                  <a:lnTo>
                    <a:pt x="180593" y="1144"/>
                  </a:lnTo>
                  <a:lnTo>
                    <a:pt x="202882" y="0"/>
                  </a:lnTo>
                  <a:lnTo>
                    <a:pt x="213224" y="285"/>
                  </a:lnTo>
                  <a:lnTo>
                    <a:pt x="254126" y="6883"/>
                  </a:lnTo>
                  <a:lnTo>
                    <a:pt x="280701" y="15335"/>
                  </a:lnTo>
                  <a:lnTo>
                    <a:pt x="289336" y="18121"/>
                  </a:lnTo>
                  <a:lnTo>
                    <a:pt x="326516" y="39719"/>
                  </a:lnTo>
                  <a:lnTo>
                    <a:pt x="329564" y="42767"/>
                  </a:lnTo>
                  <a:lnTo>
                    <a:pt x="334136" y="45815"/>
                  </a:lnTo>
                  <a:lnTo>
                    <a:pt x="335660" y="48863"/>
                  </a:lnTo>
                  <a:lnTo>
                    <a:pt x="337184" y="50387"/>
                  </a:lnTo>
                  <a:lnTo>
                    <a:pt x="337184" y="53435"/>
                  </a:lnTo>
                  <a:lnTo>
                    <a:pt x="338709" y="54959"/>
                  </a:lnTo>
                  <a:lnTo>
                    <a:pt x="338709" y="56483"/>
                  </a:lnTo>
                  <a:lnTo>
                    <a:pt x="338709" y="58007"/>
                  </a:lnTo>
                  <a:lnTo>
                    <a:pt x="340232" y="61055"/>
                  </a:lnTo>
                  <a:lnTo>
                    <a:pt x="340232" y="62579"/>
                  </a:lnTo>
                  <a:lnTo>
                    <a:pt x="340232" y="65722"/>
                  </a:lnTo>
                  <a:lnTo>
                    <a:pt x="340232" y="68770"/>
                  </a:lnTo>
                  <a:lnTo>
                    <a:pt x="340232" y="71818"/>
                  </a:lnTo>
                  <a:lnTo>
                    <a:pt x="340232" y="74866"/>
                  </a:lnTo>
                  <a:lnTo>
                    <a:pt x="338709" y="77914"/>
                  </a:lnTo>
                  <a:lnTo>
                    <a:pt x="338709" y="80962"/>
                  </a:lnTo>
                  <a:lnTo>
                    <a:pt x="338709" y="82486"/>
                  </a:lnTo>
                  <a:lnTo>
                    <a:pt x="337184" y="84010"/>
                  </a:lnTo>
                  <a:lnTo>
                    <a:pt x="337184" y="87058"/>
                  </a:lnTo>
                  <a:lnTo>
                    <a:pt x="335660" y="87058"/>
                  </a:lnTo>
                  <a:lnTo>
                    <a:pt x="334136" y="88582"/>
                  </a:lnTo>
                  <a:lnTo>
                    <a:pt x="332613" y="90106"/>
                  </a:lnTo>
                  <a:lnTo>
                    <a:pt x="331088" y="90106"/>
                  </a:lnTo>
                  <a:lnTo>
                    <a:pt x="329564" y="90106"/>
                  </a:lnTo>
                  <a:lnTo>
                    <a:pt x="326516" y="90106"/>
                  </a:lnTo>
                  <a:lnTo>
                    <a:pt x="321945" y="88582"/>
                  </a:lnTo>
                  <a:lnTo>
                    <a:pt x="315848" y="82486"/>
                  </a:lnTo>
                  <a:lnTo>
                    <a:pt x="310727" y="78795"/>
                  </a:lnTo>
                  <a:lnTo>
                    <a:pt x="304597" y="74675"/>
                  </a:lnTo>
                  <a:lnTo>
                    <a:pt x="297592" y="70270"/>
                  </a:lnTo>
                  <a:lnTo>
                    <a:pt x="289845" y="65722"/>
                  </a:lnTo>
                  <a:lnTo>
                    <a:pt x="282416" y="61333"/>
                  </a:lnTo>
                  <a:lnTo>
                    <a:pt x="241504" y="45743"/>
                  </a:lnTo>
                  <a:lnTo>
                    <a:pt x="199834" y="41243"/>
                  </a:lnTo>
                  <a:lnTo>
                    <a:pt x="183880" y="42100"/>
                  </a:lnTo>
                  <a:lnTo>
                    <a:pt x="138874" y="54959"/>
                  </a:lnTo>
                  <a:lnTo>
                    <a:pt x="100860" y="82042"/>
                  </a:lnTo>
                  <a:lnTo>
                    <a:pt x="73056" y="123301"/>
                  </a:lnTo>
                  <a:lnTo>
                    <a:pt x="54411" y="178878"/>
                  </a:lnTo>
                  <a:lnTo>
                    <a:pt x="48172" y="223035"/>
                  </a:lnTo>
                  <a:lnTo>
                    <a:pt x="47339" y="247364"/>
                  </a:lnTo>
                  <a:lnTo>
                    <a:pt x="48148" y="270590"/>
                  </a:lnTo>
                  <a:lnTo>
                    <a:pt x="53768" y="312434"/>
                  </a:lnTo>
                  <a:lnTo>
                    <a:pt x="64055" y="349725"/>
                  </a:lnTo>
                  <a:lnTo>
                    <a:pt x="88487" y="393953"/>
                  </a:lnTo>
                  <a:lnTo>
                    <a:pt x="123031" y="425966"/>
                  </a:lnTo>
                  <a:lnTo>
                    <a:pt x="167068" y="442626"/>
                  </a:lnTo>
                  <a:lnTo>
                    <a:pt x="201358" y="445865"/>
                  </a:lnTo>
                  <a:lnTo>
                    <a:pt x="215963" y="445531"/>
                  </a:lnTo>
                  <a:lnTo>
                    <a:pt x="254793" y="438245"/>
                  </a:lnTo>
                  <a:lnTo>
                    <a:pt x="292893" y="421481"/>
                  </a:lnTo>
                  <a:lnTo>
                    <a:pt x="299783" y="417132"/>
                  </a:lnTo>
                  <a:lnTo>
                    <a:pt x="306502" y="413051"/>
                  </a:lnTo>
                  <a:lnTo>
                    <a:pt x="312918" y="408970"/>
                  </a:lnTo>
                  <a:lnTo>
                    <a:pt x="318896" y="404621"/>
                  </a:lnTo>
                  <a:lnTo>
                    <a:pt x="324992" y="400049"/>
                  </a:lnTo>
                  <a:lnTo>
                    <a:pt x="329564" y="397001"/>
                  </a:lnTo>
                  <a:lnTo>
                    <a:pt x="334136" y="397001"/>
                  </a:lnTo>
                  <a:lnTo>
                    <a:pt x="335660" y="397001"/>
                  </a:lnTo>
                  <a:lnTo>
                    <a:pt x="337184" y="397001"/>
                  </a:lnTo>
                  <a:lnTo>
                    <a:pt x="337184" y="398525"/>
                  </a:lnTo>
                  <a:lnTo>
                    <a:pt x="338709" y="398525"/>
                  </a:lnTo>
                  <a:lnTo>
                    <a:pt x="338709" y="400049"/>
                  </a:lnTo>
                  <a:lnTo>
                    <a:pt x="340232" y="401573"/>
                  </a:lnTo>
                  <a:lnTo>
                    <a:pt x="340232" y="403097"/>
                  </a:lnTo>
                  <a:lnTo>
                    <a:pt x="341756" y="404621"/>
                  </a:lnTo>
                  <a:lnTo>
                    <a:pt x="341756" y="407669"/>
                  </a:lnTo>
                  <a:lnTo>
                    <a:pt x="341756" y="410717"/>
                  </a:lnTo>
                  <a:lnTo>
                    <a:pt x="341756" y="413861"/>
                  </a:lnTo>
                  <a:lnTo>
                    <a:pt x="341756" y="418433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73026" y="3073893"/>
            <a:ext cx="321945" cy="504190"/>
            <a:chOff x="1473026" y="3073893"/>
            <a:chExt cx="321945" cy="504190"/>
          </a:xfrm>
        </p:grpSpPr>
        <p:sp>
          <p:nvSpPr>
            <p:cNvPr id="7" name="object 7"/>
            <p:cNvSpPr/>
            <p:nvPr/>
          </p:nvSpPr>
          <p:spPr>
            <a:xfrm>
              <a:off x="1484471" y="3085338"/>
              <a:ext cx="299085" cy="481330"/>
            </a:xfrm>
            <a:custGeom>
              <a:avLst/>
              <a:gdLst/>
              <a:ahLst/>
              <a:cxnLst/>
              <a:rect l="l" t="t" r="r" b="b"/>
              <a:pathLst>
                <a:path w="299085" h="481329">
                  <a:moveTo>
                    <a:pt x="42767" y="477964"/>
                  </a:moveTo>
                  <a:lnTo>
                    <a:pt x="3048" y="477964"/>
                  </a:lnTo>
                  <a:lnTo>
                    <a:pt x="3048" y="476440"/>
                  </a:lnTo>
                  <a:lnTo>
                    <a:pt x="1524" y="474916"/>
                  </a:lnTo>
                  <a:lnTo>
                    <a:pt x="1524" y="473392"/>
                  </a:lnTo>
                  <a:lnTo>
                    <a:pt x="0" y="473392"/>
                  </a:lnTo>
                  <a:lnTo>
                    <a:pt x="0" y="15335"/>
                  </a:lnTo>
                  <a:lnTo>
                    <a:pt x="3048" y="9144"/>
                  </a:lnTo>
                  <a:lnTo>
                    <a:pt x="16764" y="0"/>
                  </a:lnTo>
                  <a:lnTo>
                    <a:pt x="111347" y="0"/>
                  </a:lnTo>
                  <a:lnTo>
                    <a:pt x="119315" y="238"/>
                  </a:lnTo>
                  <a:lnTo>
                    <a:pt x="134144" y="1285"/>
                  </a:lnTo>
                  <a:lnTo>
                    <a:pt x="140398" y="1524"/>
                  </a:lnTo>
                  <a:lnTo>
                    <a:pt x="148018" y="1524"/>
                  </a:lnTo>
                  <a:lnTo>
                    <a:pt x="155638" y="3048"/>
                  </a:lnTo>
                  <a:lnTo>
                    <a:pt x="161734" y="4572"/>
                  </a:lnTo>
                  <a:lnTo>
                    <a:pt x="174902" y="7182"/>
                  </a:lnTo>
                  <a:lnTo>
                    <a:pt x="218772" y="25026"/>
                  </a:lnTo>
                  <a:lnTo>
                    <a:pt x="238340" y="41243"/>
                  </a:lnTo>
                  <a:lnTo>
                    <a:pt x="45815" y="41243"/>
                  </a:lnTo>
                  <a:lnTo>
                    <a:pt x="45815" y="216884"/>
                  </a:lnTo>
                  <a:lnTo>
                    <a:pt x="224612" y="216884"/>
                  </a:lnTo>
                  <a:lnTo>
                    <a:pt x="222225" y="218740"/>
                  </a:lnTo>
                  <a:lnTo>
                    <a:pt x="186975" y="237577"/>
                  </a:lnTo>
                  <a:lnTo>
                    <a:pt x="176974" y="241268"/>
                  </a:lnTo>
                  <a:lnTo>
                    <a:pt x="184594" y="244316"/>
                  </a:lnTo>
                  <a:lnTo>
                    <a:pt x="192214" y="248888"/>
                  </a:lnTo>
                  <a:lnTo>
                    <a:pt x="198310" y="254984"/>
                  </a:lnTo>
                  <a:lnTo>
                    <a:pt x="200374" y="256508"/>
                  </a:lnTo>
                  <a:lnTo>
                    <a:pt x="45815" y="256508"/>
                  </a:lnTo>
                  <a:lnTo>
                    <a:pt x="45815" y="473392"/>
                  </a:lnTo>
                  <a:lnTo>
                    <a:pt x="44291" y="474916"/>
                  </a:lnTo>
                  <a:lnTo>
                    <a:pt x="44291" y="476440"/>
                  </a:lnTo>
                  <a:lnTo>
                    <a:pt x="42767" y="477964"/>
                  </a:lnTo>
                  <a:close/>
                </a:path>
                <a:path w="299085" h="481329">
                  <a:moveTo>
                    <a:pt x="224612" y="216884"/>
                  </a:moveTo>
                  <a:lnTo>
                    <a:pt x="114395" y="216884"/>
                  </a:lnTo>
                  <a:lnTo>
                    <a:pt x="127618" y="216336"/>
                  </a:lnTo>
                  <a:lnTo>
                    <a:pt x="139815" y="214788"/>
                  </a:lnTo>
                  <a:lnTo>
                    <a:pt x="180213" y="201179"/>
                  </a:lnTo>
                  <a:lnTo>
                    <a:pt x="210478" y="171164"/>
                  </a:lnTo>
                  <a:lnTo>
                    <a:pt x="219741" y="128301"/>
                  </a:lnTo>
                  <a:lnTo>
                    <a:pt x="218869" y="113935"/>
                  </a:lnTo>
                  <a:lnTo>
                    <a:pt x="205930" y="76390"/>
                  </a:lnTo>
                  <a:lnTo>
                    <a:pt x="175069" y="51878"/>
                  </a:lnTo>
                  <a:lnTo>
                    <a:pt x="146494" y="42767"/>
                  </a:lnTo>
                  <a:lnTo>
                    <a:pt x="137350" y="42767"/>
                  </a:lnTo>
                  <a:lnTo>
                    <a:pt x="131049" y="41886"/>
                  </a:lnTo>
                  <a:lnTo>
                    <a:pt x="123586" y="41433"/>
                  </a:lnTo>
                  <a:lnTo>
                    <a:pt x="114981" y="41267"/>
                  </a:lnTo>
                  <a:lnTo>
                    <a:pt x="105251" y="41243"/>
                  </a:lnTo>
                  <a:lnTo>
                    <a:pt x="238340" y="41243"/>
                  </a:lnTo>
                  <a:lnTo>
                    <a:pt x="262413" y="80962"/>
                  </a:lnTo>
                  <a:lnTo>
                    <a:pt x="268509" y="123729"/>
                  </a:lnTo>
                  <a:lnTo>
                    <a:pt x="268200" y="135756"/>
                  </a:lnTo>
                  <a:lnTo>
                    <a:pt x="258699" y="175355"/>
                  </a:lnTo>
                  <a:lnTo>
                    <a:pt x="230016" y="212681"/>
                  </a:lnTo>
                  <a:lnTo>
                    <a:pt x="224612" y="216884"/>
                  </a:lnTo>
                  <a:close/>
                </a:path>
                <a:path w="299085" h="481329">
                  <a:moveTo>
                    <a:pt x="292893" y="479488"/>
                  </a:moveTo>
                  <a:lnTo>
                    <a:pt x="260889" y="479488"/>
                  </a:lnTo>
                  <a:lnTo>
                    <a:pt x="257841" y="477964"/>
                  </a:lnTo>
                  <a:lnTo>
                    <a:pt x="253269" y="473392"/>
                  </a:lnTo>
                  <a:lnTo>
                    <a:pt x="253269" y="471868"/>
                  </a:lnTo>
                  <a:lnTo>
                    <a:pt x="250221" y="465772"/>
                  </a:lnTo>
                  <a:lnTo>
                    <a:pt x="205930" y="349662"/>
                  </a:lnTo>
                  <a:lnTo>
                    <a:pt x="201596" y="340518"/>
                  </a:lnTo>
                  <a:lnTo>
                    <a:pt x="193500" y="322230"/>
                  </a:lnTo>
                  <a:lnTo>
                    <a:pt x="167830" y="284035"/>
                  </a:lnTo>
                  <a:lnTo>
                    <a:pt x="161567" y="277701"/>
                  </a:lnTo>
                  <a:lnTo>
                    <a:pt x="127841" y="259763"/>
                  </a:lnTo>
                  <a:lnTo>
                    <a:pt x="94583" y="256508"/>
                  </a:lnTo>
                  <a:lnTo>
                    <a:pt x="200374" y="256508"/>
                  </a:lnTo>
                  <a:lnTo>
                    <a:pt x="203739" y="258992"/>
                  </a:lnTo>
                  <a:lnTo>
                    <a:pt x="208597" y="263830"/>
                  </a:lnTo>
                  <a:lnTo>
                    <a:pt x="212883" y="269222"/>
                  </a:lnTo>
                  <a:lnTo>
                    <a:pt x="216598" y="274891"/>
                  </a:lnTo>
                  <a:lnTo>
                    <a:pt x="220987" y="280654"/>
                  </a:lnTo>
                  <a:lnTo>
                    <a:pt x="240315" y="316503"/>
                  </a:lnTo>
                  <a:lnTo>
                    <a:pt x="247173" y="334422"/>
                  </a:lnTo>
                  <a:lnTo>
                    <a:pt x="291369" y="445865"/>
                  </a:lnTo>
                  <a:lnTo>
                    <a:pt x="294417" y="453485"/>
                  </a:lnTo>
                  <a:lnTo>
                    <a:pt x="297465" y="459676"/>
                  </a:lnTo>
                  <a:lnTo>
                    <a:pt x="297465" y="462724"/>
                  </a:lnTo>
                  <a:lnTo>
                    <a:pt x="298989" y="467296"/>
                  </a:lnTo>
                  <a:lnTo>
                    <a:pt x="298989" y="474916"/>
                  </a:lnTo>
                  <a:lnTo>
                    <a:pt x="297465" y="476440"/>
                  </a:lnTo>
                  <a:lnTo>
                    <a:pt x="294417" y="477964"/>
                  </a:lnTo>
                  <a:lnTo>
                    <a:pt x="292893" y="479488"/>
                  </a:lnTo>
                  <a:close/>
                </a:path>
                <a:path w="299085" h="481329">
                  <a:moveTo>
                    <a:pt x="39624" y="479488"/>
                  </a:moveTo>
                  <a:lnTo>
                    <a:pt x="7620" y="479488"/>
                  </a:lnTo>
                  <a:lnTo>
                    <a:pt x="6096" y="477964"/>
                  </a:lnTo>
                  <a:lnTo>
                    <a:pt x="41148" y="477964"/>
                  </a:lnTo>
                  <a:lnTo>
                    <a:pt x="39624" y="479488"/>
                  </a:lnTo>
                  <a:close/>
                </a:path>
                <a:path w="299085" h="481329">
                  <a:moveTo>
                    <a:pt x="30480" y="481012"/>
                  </a:moveTo>
                  <a:lnTo>
                    <a:pt x="15240" y="481012"/>
                  </a:lnTo>
                  <a:lnTo>
                    <a:pt x="12192" y="479488"/>
                  </a:lnTo>
                  <a:lnTo>
                    <a:pt x="33528" y="479488"/>
                  </a:lnTo>
                  <a:lnTo>
                    <a:pt x="30480" y="481012"/>
                  </a:lnTo>
                  <a:close/>
                </a:path>
                <a:path w="299085" h="481329">
                  <a:moveTo>
                    <a:pt x="285273" y="481012"/>
                  </a:moveTo>
                  <a:lnTo>
                    <a:pt x="268509" y="481012"/>
                  </a:lnTo>
                  <a:lnTo>
                    <a:pt x="265461" y="479488"/>
                  </a:lnTo>
                  <a:lnTo>
                    <a:pt x="288321" y="479488"/>
                  </a:lnTo>
                  <a:lnTo>
                    <a:pt x="285273" y="48101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4471" y="3085338"/>
              <a:ext cx="299085" cy="481330"/>
            </a:xfrm>
            <a:custGeom>
              <a:avLst/>
              <a:gdLst/>
              <a:ahLst/>
              <a:cxnLst/>
              <a:rect l="l" t="t" r="r" b="b"/>
              <a:pathLst>
                <a:path w="299085" h="481329">
                  <a:moveTo>
                    <a:pt x="298989" y="470344"/>
                  </a:moveTo>
                  <a:lnTo>
                    <a:pt x="298989" y="471868"/>
                  </a:lnTo>
                  <a:lnTo>
                    <a:pt x="298989" y="473392"/>
                  </a:lnTo>
                  <a:lnTo>
                    <a:pt x="298989" y="474916"/>
                  </a:lnTo>
                  <a:lnTo>
                    <a:pt x="297465" y="476440"/>
                  </a:lnTo>
                  <a:lnTo>
                    <a:pt x="294417" y="477964"/>
                  </a:lnTo>
                  <a:lnTo>
                    <a:pt x="292893" y="479488"/>
                  </a:lnTo>
                  <a:lnTo>
                    <a:pt x="291369" y="479488"/>
                  </a:lnTo>
                  <a:lnTo>
                    <a:pt x="288321" y="479488"/>
                  </a:lnTo>
                  <a:lnTo>
                    <a:pt x="285273" y="481012"/>
                  </a:lnTo>
                  <a:lnTo>
                    <a:pt x="280701" y="481012"/>
                  </a:lnTo>
                  <a:lnTo>
                    <a:pt x="276129" y="481012"/>
                  </a:lnTo>
                  <a:lnTo>
                    <a:pt x="271557" y="481012"/>
                  </a:lnTo>
                  <a:lnTo>
                    <a:pt x="268509" y="481012"/>
                  </a:lnTo>
                  <a:lnTo>
                    <a:pt x="265461" y="479488"/>
                  </a:lnTo>
                  <a:lnTo>
                    <a:pt x="262413" y="479488"/>
                  </a:lnTo>
                  <a:lnTo>
                    <a:pt x="260889" y="479488"/>
                  </a:lnTo>
                  <a:lnTo>
                    <a:pt x="257841" y="477964"/>
                  </a:lnTo>
                  <a:lnTo>
                    <a:pt x="256317" y="476440"/>
                  </a:lnTo>
                  <a:lnTo>
                    <a:pt x="254793" y="474916"/>
                  </a:lnTo>
                  <a:lnTo>
                    <a:pt x="253269" y="473392"/>
                  </a:lnTo>
                  <a:lnTo>
                    <a:pt x="253269" y="471868"/>
                  </a:lnTo>
                  <a:lnTo>
                    <a:pt x="251745" y="468820"/>
                  </a:lnTo>
                  <a:lnTo>
                    <a:pt x="250221" y="465772"/>
                  </a:lnTo>
                  <a:lnTo>
                    <a:pt x="205930" y="349662"/>
                  </a:lnTo>
                  <a:lnTo>
                    <a:pt x="201596" y="340518"/>
                  </a:lnTo>
                  <a:lnTo>
                    <a:pt x="197548" y="331374"/>
                  </a:lnTo>
                  <a:lnTo>
                    <a:pt x="179641" y="297382"/>
                  </a:lnTo>
                  <a:lnTo>
                    <a:pt x="167830" y="284035"/>
                  </a:lnTo>
                  <a:lnTo>
                    <a:pt x="161567" y="277701"/>
                  </a:lnTo>
                  <a:lnTo>
                    <a:pt x="127841" y="259763"/>
                  </a:lnTo>
                  <a:lnTo>
                    <a:pt x="94583" y="256508"/>
                  </a:lnTo>
                  <a:lnTo>
                    <a:pt x="45815" y="256508"/>
                  </a:lnTo>
                  <a:lnTo>
                    <a:pt x="45815" y="471868"/>
                  </a:lnTo>
                  <a:lnTo>
                    <a:pt x="45815" y="473392"/>
                  </a:lnTo>
                  <a:lnTo>
                    <a:pt x="44291" y="474916"/>
                  </a:lnTo>
                  <a:lnTo>
                    <a:pt x="44291" y="476440"/>
                  </a:lnTo>
                  <a:lnTo>
                    <a:pt x="42767" y="477964"/>
                  </a:lnTo>
                  <a:lnTo>
                    <a:pt x="41148" y="477964"/>
                  </a:lnTo>
                  <a:lnTo>
                    <a:pt x="39624" y="479488"/>
                  </a:lnTo>
                  <a:lnTo>
                    <a:pt x="36576" y="479488"/>
                  </a:lnTo>
                  <a:lnTo>
                    <a:pt x="33528" y="479488"/>
                  </a:lnTo>
                  <a:lnTo>
                    <a:pt x="30480" y="481012"/>
                  </a:lnTo>
                  <a:lnTo>
                    <a:pt x="27432" y="481012"/>
                  </a:lnTo>
                  <a:lnTo>
                    <a:pt x="22860" y="481012"/>
                  </a:lnTo>
                  <a:lnTo>
                    <a:pt x="18288" y="481012"/>
                  </a:lnTo>
                  <a:lnTo>
                    <a:pt x="15240" y="481012"/>
                  </a:lnTo>
                  <a:lnTo>
                    <a:pt x="12192" y="479488"/>
                  </a:lnTo>
                  <a:lnTo>
                    <a:pt x="9144" y="479488"/>
                  </a:lnTo>
                  <a:lnTo>
                    <a:pt x="7620" y="479488"/>
                  </a:lnTo>
                  <a:lnTo>
                    <a:pt x="6096" y="477964"/>
                  </a:lnTo>
                  <a:lnTo>
                    <a:pt x="3048" y="477964"/>
                  </a:lnTo>
                  <a:lnTo>
                    <a:pt x="3048" y="476440"/>
                  </a:lnTo>
                  <a:lnTo>
                    <a:pt x="1524" y="474916"/>
                  </a:lnTo>
                  <a:lnTo>
                    <a:pt x="1524" y="473392"/>
                  </a:lnTo>
                  <a:lnTo>
                    <a:pt x="0" y="473392"/>
                  </a:lnTo>
                  <a:lnTo>
                    <a:pt x="0" y="471868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111347" y="0"/>
                  </a:lnTo>
                  <a:lnTo>
                    <a:pt x="119315" y="238"/>
                  </a:lnTo>
                  <a:lnTo>
                    <a:pt x="127015" y="762"/>
                  </a:lnTo>
                  <a:lnTo>
                    <a:pt x="134144" y="1285"/>
                  </a:lnTo>
                  <a:lnTo>
                    <a:pt x="140398" y="1524"/>
                  </a:lnTo>
                  <a:lnTo>
                    <a:pt x="148018" y="1524"/>
                  </a:lnTo>
                  <a:lnTo>
                    <a:pt x="155638" y="3048"/>
                  </a:lnTo>
                  <a:lnTo>
                    <a:pt x="161734" y="4572"/>
                  </a:lnTo>
                  <a:lnTo>
                    <a:pt x="174902" y="7182"/>
                  </a:lnTo>
                  <a:lnTo>
                    <a:pt x="218772" y="25026"/>
                  </a:lnTo>
                  <a:lnTo>
                    <a:pt x="248912" y="54093"/>
                  </a:lnTo>
                  <a:lnTo>
                    <a:pt x="265295" y="91274"/>
                  </a:lnTo>
                  <a:lnTo>
                    <a:pt x="268509" y="123729"/>
                  </a:lnTo>
                  <a:lnTo>
                    <a:pt x="268200" y="135756"/>
                  </a:lnTo>
                  <a:lnTo>
                    <a:pt x="258699" y="175355"/>
                  </a:lnTo>
                  <a:lnTo>
                    <a:pt x="230016" y="212681"/>
                  </a:lnTo>
                  <a:lnTo>
                    <a:pt x="196405" y="233457"/>
                  </a:lnTo>
                  <a:lnTo>
                    <a:pt x="176974" y="241268"/>
                  </a:lnTo>
                  <a:lnTo>
                    <a:pt x="184594" y="244316"/>
                  </a:lnTo>
                  <a:lnTo>
                    <a:pt x="192214" y="248888"/>
                  </a:lnTo>
                  <a:lnTo>
                    <a:pt x="198310" y="254984"/>
                  </a:lnTo>
                  <a:lnTo>
                    <a:pt x="203739" y="258992"/>
                  </a:lnTo>
                  <a:lnTo>
                    <a:pt x="208597" y="263830"/>
                  </a:lnTo>
                  <a:lnTo>
                    <a:pt x="212883" y="269222"/>
                  </a:lnTo>
                  <a:lnTo>
                    <a:pt x="216598" y="274891"/>
                  </a:lnTo>
                  <a:lnTo>
                    <a:pt x="220987" y="280654"/>
                  </a:lnTo>
                  <a:lnTo>
                    <a:pt x="240315" y="316503"/>
                  </a:lnTo>
                  <a:lnTo>
                    <a:pt x="247173" y="334422"/>
                  </a:lnTo>
                  <a:lnTo>
                    <a:pt x="291369" y="445865"/>
                  </a:lnTo>
                  <a:lnTo>
                    <a:pt x="294417" y="453485"/>
                  </a:lnTo>
                  <a:lnTo>
                    <a:pt x="297465" y="459676"/>
                  </a:lnTo>
                  <a:lnTo>
                    <a:pt x="297465" y="462724"/>
                  </a:lnTo>
                  <a:lnTo>
                    <a:pt x="298989" y="467296"/>
                  </a:lnTo>
                  <a:lnTo>
                    <a:pt x="298989" y="468820"/>
                  </a:lnTo>
                  <a:lnTo>
                    <a:pt x="298989" y="470344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18842" y="3115137"/>
              <a:ext cx="196815" cy="1985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866695" y="3073893"/>
            <a:ext cx="279400" cy="501015"/>
            <a:chOff x="1866695" y="3073893"/>
            <a:chExt cx="279400" cy="501015"/>
          </a:xfrm>
        </p:grpSpPr>
        <p:sp>
          <p:nvSpPr>
            <p:cNvPr id="11" name="object 11"/>
            <p:cNvSpPr/>
            <p:nvPr/>
          </p:nvSpPr>
          <p:spPr>
            <a:xfrm>
              <a:off x="1878139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48602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1524" y="9143"/>
                  </a:lnTo>
                  <a:lnTo>
                    <a:pt x="7620" y="6095"/>
                  </a:lnTo>
                  <a:lnTo>
                    <a:pt x="16764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48602" y="4571"/>
                  </a:lnTo>
                  <a:lnTo>
                    <a:pt x="248602" y="6095"/>
                  </a:lnTo>
                  <a:lnTo>
                    <a:pt x="250126" y="7619"/>
                  </a:lnTo>
                  <a:lnTo>
                    <a:pt x="250126" y="9143"/>
                  </a:lnTo>
                  <a:lnTo>
                    <a:pt x="251650" y="12287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48602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44196" y="41243"/>
                  </a:lnTo>
                  <a:lnTo>
                    <a:pt x="44196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4218" y="215360"/>
                  </a:lnTo>
                  <a:lnTo>
                    <a:pt x="224218" y="219932"/>
                  </a:lnTo>
                  <a:lnTo>
                    <a:pt x="225742" y="222980"/>
                  </a:lnTo>
                  <a:lnTo>
                    <a:pt x="225742" y="235172"/>
                  </a:lnTo>
                  <a:lnTo>
                    <a:pt x="224218" y="238220"/>
                  </a:lnTo>
                  <a:lnTo>
                    <a:pt x="224218" y="241268"/>
                  </a:lnTo>
                  <a:lnTo>
                    <a:pt x="221170" y="244316"/>
                  </a:lnTo>
                  <a:lnTo>
                    <a:pt x="221170" y="245840"/>
                  </a:lnTo>
                  <a:lnTo>
                    <a:pt x="219646" y="247364"/>
                  </a:lnTo>
                  <a:lnTo>
                    <a:pt x="44196" y="247364"/>
                  </a:lnTo>
                  <a:lnTo>
                    <a:pt x="44196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3174" y="442817"/>
                  </a:lnTo>
                  <a:lnTo>
                    <a:pt x="253174" y="444341"/>
                  </a:lnTo>
                  <a:lnTo>
                    <a:pt x="254698" y="447389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68820"/>
                  </a:lnTo>
                  <a:lnTo>
                    <a:pt x="253174" y="471868"/>
                  </a:lnTo>
                  <a:lnTo>
                    <a:pt x="253174" y="47339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78139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6222" y="458152"/>
                  </a:moveTo>
                  <a:lnTo>
                    <a:pt x="256222" y="461200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68820"/>
                  </a:lnTo>
                  <a:lnTo>
                    <a:pt x="253174" y="471868"/>
                  </a:lnTo>
                  <a:lnTo>
                    <a:pt x="253174" y="473392"/>
                  </a:lnTo>
                  <a:lnTo>
                    <a:pt x="251650" y="474916"/>
                  </a:lnTo>
                  <a:lnTo>
                    <a:pt x="250126" y="476440"/>
                  </a:lnTo>
                  <a:lnTo>
                    <a:pt x="248602" y="477964"/>
                  </a:lnTo>
                  <a:lnTo>
                    <a:pt x="16764" y="477964"/>
                  </a:lnTo>
                  <a:lnTo>
                    <a:pt x="12192" y="476440"/>
                  </a:lnTo>
                  <a:lnTo>
                    <a:pt x="7620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1524" y="914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40982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47078" y="3047"/>
                  </a:lnTo>
                  <a:lnTo>
                    <a:pt x="248602" y="4571"/>
                  </a:lnTo>
                  <a:lnTo>
                    <a:pt x="248602" y="6095"/>
                  </a:lnTo>
                  <a:lnTo>
                    <a:pt x="250126" y="7619"/>
                  </a:lnTo>
                  <a:lnTo>
                    <a:pt x="250126" y="9143"/>
                  </a:lnTo>
                  <a:lnTo>
                    <a:pt x="251650" y="12287"/>
                  </a:lnTo>
                  <a:lnTo>
                    <a:pt x="251650" y="15335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48602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240982" y="41243"/>
                  </a:lnTo>
                  <a:lnTo>
                    <a:pt x="44196" y="41243"/>
                  </a:lnTo>
                  <a:lnTo>
                    <a:pt x="44196" y="209264"/>
                  </a:lnTo>
                  <a:lnTo>
                    <a:pt x="213550" y="209264"/>
                  </a:lnTo>
                  <a:lnTo>
                    <a:pt x="215074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2694" y="213836"/>
                  </a:lnTo>
                  <a:lnTo>
                    <a:pt x="224218" y="215360"/>
                  </a:lnTo>
                  <a:lnTo>
                    <a:pt x="224218" y="218408"/>
                  </a:lnTo>
                  <a:lnTo>
                    <a:pt x="224218" y="219932"/>
                  </a:lnTo>
                  <a:lnTo>
                    <a:pt x="225742" y="222980"/>
                  </a:lnTo>
                  <a:lnTo>
                    <a:pt x="225742" y="226028"/>
                  </a:lnTo>
                  <a:lnTo>
                    <a:pt x="225742" y="229076"/>
                  </a:lnTo>
                  <a:lnTo>
                    <a:pt x="225742" y="232124"/>
                  </a:lnTo>
                  <a:lnTo>
                    <a:pt x="225742" y="235172"/>
                  </a:lnTo>
                  <a:lnTo>
                    <a:pt x="224218" y="238220"/>
                  </a:lnTo>
                  <a:lnTo>
                    <a:pt x="224218" y="239744"/>
                  </a:lnTo>
                  <a:lnTo>
                    <a:pt x="224218" y="241268"/>
                  </a:lnTo>
                  <a:lnTo>
                    <a:pt x="222694" y="242792"/>
                  </a:lnTo>
                  <a:lnTo>
                    <a:pt x="221170" y="244316"/>
                  </a:lnTo>
                  <a:lnTo>
                    <a:pt x="221170" y="245840"/>
                  </a:lnTo>
                  <a:lnTo>
                    <a:pt x="219646" y="247364"/>
                  </a:lnTo>
                  <a:lnTo>
                    <a:pt x="218122" y="247364"/>
                  </a:lnTo>
                  <a:lnTo>
                    <a:pt x="216598" y="247364"/>
                  </a:lnTo>
                  <a:lnTo>
                    <a:pt x="213550" y="247364"/>
                  </a:lnTo>
                  <a:lnTo>
                    <a:pt x="44196" y="247364"/>
                  </a:lnTo>
                  <a:lnTo>
                    <a:pt x="44196" y="438245"/>
                  </a:lnTo>
                  <a:lnTo>
                    <a:pt x="244030" y="438245"/>
                  </a:lnTo>
                  <a:lnTo>
                    <a:pt x="245554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1650" y="441293"/>
                  </a:lnTo>
                  <a:lnTo>
                    <a:pt x="253174" y="442817"/>
                  </a:lnTo>
                  <a:lnTo>
                    <a:pt x="253174" y="444341"/>
                  </a:lnTo>
                  <a:lnTo>
                    <a:pt x="254698" y="447389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55009"/>
                  </a:lnTo>
                  <a:lnTo>
                    <a:pt x="256222" y="45815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225216" y="3073893"/>
            <a:ext cx="374015" cy="501015"/>
            <a:chOff x="2225216" y="3073893"/>
            <a:chExt cx="374015" cy="501015"/>
          </a:xfrm>
        </p:grpSpPr>
        <p:sp>
          <p:nvSpPr>
            <p:cNvPr id="14" name="object 14"/>
            <p:cNvSpPr/>
            <p:nvPr/>
          </p:nvSpPr>
          <p:spPr>
            <a:xfrm>
              <a:off x="2236660" y="3085338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5" h="478154">
                  <a:moveTo>
                    <a:pt x="114395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3048" y="9144"/>
                  </a:lnTo>
                  <a:lnTo>
                    <a:pt x="16764" y="0"/>
                  </a:lnTo>
                  <a:lnTo>
                    <a:pt x="122015" y="0"/>
                  </a:lnTo>
                  <a:lnTo>
                    <a:pt x="177117" y="4393"/>
                  </a:lnTo>
                  <a:lnTo>
                    <a:pt x="224218" y="16859"/>
                  </a:lnTo>
                  <a:lnTo>
                    <a:pt x="262211" y="37635"/>
                  </a:lnTo>
                  <a:lnTo>
                    <a:pt x="267052" y="41243"/>
                  </a:lnTo>
                  <a:lnTo>
                    <a:pt x="45720" y="41243"/>
                  </a:lnTo>
                  <a:lnTo>
                    <a:pt x="45720" y="438245"/>
                  </a:lnTo>
                  <a:lnTo>
                    <a:pt x="264714" y="438245"/>
                  </a:lnTo>
                  <a:lnTo>
                    <a:pt x="258175" y="443019"/>
                  </a:lnTo>
                  <a:lnTo>
                    <a:pt x="238997" y="453787"/>
                  </a:lnTo>
                  <a:lnTo>
                    <a:pt x="218122" y="462724"/>
                  </a:lnTo>
                  <a:lnTo>
                    <a:pt x="195485" y="469606"/>
                  </a:lnTo>
                  <a:lnTo>
                    <a:pt x="170830" y="474345"/>
                  </a:lnTo>
                  <a:lnTo>
                    <a:pt x="143890" y="477083"/>
                  </a:lnTo>
                  <a:lnTo>
                    <a:pt x="114395" y="477964"/>
                  </a:lnTo>
                  <a:close/>
                </a:path>
                <a:path w="351155" h="478154">
                  <a:moveTo>
                    <a:pt x="264714" y="438245"/>
                  </a:moveTo>
                  <a:lnTo>
                    <a:pt x="118967" y="438245"/>
                  </a:lnTo>
                  <a:lnTo>
                    <a:pt x="142127" y="437411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7463" y="360759"/>
                  </a:lnTo>
                  <a:lnTo>
                    <a:pt x="291369" y="325278"/>
                  </a:lnTo>
                  <a:lnTo>
                    <a:pt x="299561" y="284226"/>
                  </a:lnTo>
                  <a:lnTo>
                    <a:pt x="302037" y="235172"/>
                  </a:lnTo>
                  <a:lnTo>
                    <a:pt x="301466" y="214827"/>
                  </a:lnTo>
                  <a:lnTo>
                    <a:pt x="296894" y="175888"/>
                  </a:lnTo>
                  <a:lnTo>
                    <a:pt x="278987" y="124479"/>
                  </a:lnTo>
                  <a:lnTo>
                    <a:pt x="248166" y="84199"/>
                  </a:lnTo>
                  <a:lnTo>
                    <a:pt x="204406" y="54959"/>
                  </a:lnTo>
                  <a:lnTo>
                    <a:pt x="166258" y="44672"/>
                  </a:lnTo>
                  <a:lnTo>
                    <a:pt x="118967" y="41243"/>
                  </a:lnTo>
                  <a:lnTo>
                    <a:pt x="267052" y="41243"/>
                  </a:lnTo>
                  <a:lnTo>
                    <a:pt x="307301" y="79916"/>
                  </a:lnTo>
                  <a:lnTo>
                    <a:pt x="328533" y="116530"/>
                  </a:lnTo>
                  <a:lnTo>
                    <a:pt x="343185" y="159552"/>
                  </a:lnTo>
                  <a:lnTo>
                    <a:pt x="350043" y="206588"/>
                  </a:lnTo>
                  <a:lnTo>
                    <a:pt x="350901" y="232124"/>
                  </a:lnTo>
                  <a:lnTo>
                    <a:pt x="350018" y="261936"/>
                  </a:lnTo>
                  <a:lnTo>
                    <a:pt x="342502" y="315237"/>
                  </a:lnTo>
                  <a:lnTo>
                    <a:pt x="327588" y="361030"/>
                  </a:lnTo>
                  <a:lnTo>
                    <a:pt x="305347" y="399350"/>
                  </a:lnTo>
                  <a:lnTo>
                    <a:pt x="275638" y="430269"/>
                  </a:lnTo>
                  <a:lnTo>
                    <a:pt x="264714" y="43824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36660" y="3085338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5" h="478154">
                  <a:moveTo>
                    <a:pt x="350900" y="232124"/>
                  </a:moveTo>
                  <a:lnTo>
                    <a:pt x="347269" y="289595"/>
                  </a:lnTo>
                  <a:lnTo>
                    <a:pt x="335565" y="338994"/>
                  </a:lnTo>
                  <a:lnTo>
                    <a:pt x="317468" y="381190"/>
                  </a:lnTo>
                  <a:lnTo>
                    <a:pt x="291369" y="415385"/>
                  </a:lnTo>
                  <a:lnTo>
                    <a:pt x="258175" y="443019"/>
                  </a:lnTo>
                  <a:lnTo>
                    <a:pt x="218122" y="462724"/>
                  </a:lnTo>
                  <a:lnTo>
                    <a:pt x="170830" y="474344"/>
                  </a:lnTo>
                  <a:lnTo>
                    <a:pt x="114395" y="477964"/>
                  </a:lnTo>
                  <a:lnTo>
                    <a:pt x="21335" y="477964"/>
                  </a:lnTo>
                  <a:lnTo>
                    <a:pt x="16763" y="477964"/>
                  </a:lnTo>
                  <a:lnTo>
                    <a:pt x="12191" y="476440"/>
                  </a:lnTo>
                  <a:lnTo>
                    <a:pt x="7619" y="473392"/>
                  </a:lnTo>
                  <a:lnTo>
                    <a:pt x="3047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7" y="9143"/>
                  </a:lnTo>
                  <a:lnTo>
                    <a:pt x="7619" y="6095"/>
                  </a:lnTo>
                  <a:lnTo>
                    <a:pt x="12191" y="3047"/>
                  </a:lnTo>
                  <a:lnTo>
                    <a:pt x="16763" y="0"/>
                  </a:lnTo>
                  <a:lnTo>
                    <a:pt x="21335" y="0"/>
                  </a:lnTo>
                  <a:lnTo>
                    <a:pt x="122015" y="0"/>
                  </a:lnTo>
                  <a:lnTo>
                    <a:pt x="177117" y="4393"/>
                  </a:lnTo>
                  <a:lnTo>
                    <a:pt x="224218" y="16859"/>
                  </a:lnTo>
                  <a:lnTo>
                    <a:pt x="262211" y="37635"/>
                  </a:lnTo>
                  <a:lnTo>
                    <a:pt x="294417" y="64198"/>
                  </a:lnTo>
                  <a:lnTo>
                    <a:pt x="318623" y="97357"/>
                  </a:lnTo>
                  <a:lnTo>
                    <a:pt x="337184" y="137445"/>
                  </a:lnTo>
                  <a:lnTo>
                    <a:pt x="347471" y="182498"/>
                  </a:lnTo>
                  <a:lnTo>
                    <a:pt x="350043" y="206588"/>
                  </a:lnTo>
                  <a:lnTo>
                    <a:pt x="350900" y="232124"/>
                  </a:lnTo>
                  <a:close/>
                </a:path>
                <a:path w="351155" h="478154">
                  <a:moveTo>
                    <a:pt x="302037" y="235172"/>
                  </a:moveTo>
                  <a:lnTo>
                    <a:pt x="299751" y="195071"/>
                  </a:lnTo>
                  <a:lnTo>
                    <a:pt x="292893" y="157257"/>
                  </a:lnTo>
                  <a:lnTo>
                    <a:pt x="269962" y="109640"/>
                  </a:lnTo>
                  <a:lnTo>
                    <a:pt x="235279" y="73330"/>
                  </a:lnTo>
                  <a:lnTo>
                    <a:pt x="186341" y="48958"/>
                  </a:lnTo>
                  <a:lnTo>
                    <a:pt x="143890" y="42100"/>
                  </a:lnTo>
                  <a:lnTo>
                    <a:pt x="118967" y="41243"/>
                  </a:lnTo>
                  <a:lnTo>
                    <a:pt x="45719" y="41243"/>
                  </a:lnTo>
                  <a:lnTo>
                    <a:pt x="45719" y="438245"/>
                  </a:lnTo>
                  <a:lnTo>
                    <a:pt x="118967" y="438245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7463" y="360759"/>
                  </a:lnTo>
                  <a:lnTo>
                    <a:pt x="291369" y="325278"/>
                  </a:lnTo>
                  <a:lnTo>
                    <a:pt x="299561" y="284225"/>
                  </a:lnTo>
                  <a:lnTo>
                    <a:pt x="302037" y="23517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670700" y="3072369"/>
            <a:ext cx="69215" cy="505459"/>
            <a:chOff x="2670700" y="3072369"/>
            <a:chExt cx="69215" cy="505459"/>
          </a:xfrm>
        </p:grpSpPr>
        <p:sp>
          <p:nvSpPr>
            <p:cNvPr id="17" name="object 17"/>
            <p:cNvSpPr/>
            <p:nvPr/>
          </p:nvSpPr>
          <p:spPr>
            <a:xfrm>
              <a:off x="2682144" y="3083813"/>
              <a:ext cx="45720" cy="482600"/>
            </a:xfrm>
            <a:custGeom>
              <a:avLst/>
              <a:gdLst/>
              <a:ahLst/>
              <a:cxnLst/>
              <a:rect l="l" t="t" r="r" b="b"/>
              <a:pathLst>
                <a:path w="45719" h="482600">
                  <a:moveTo>
                    <a:pt x="36576" y="1524"/>
                  </a:moveTo>
                  <a:lnTo>
                    <a:pt x="10668" y="1524"/>
                  </a:lnTo>
                  <a:lnTo>
                    <a:pt x="12192" y="0"/>
                  </a:lnTo>
                  <a:lnTo>
                    <a:pt x="33528" y="0"/>
                  </a:lnTo>
                  <a:lnTo>
                    <a:pt x="36576" y="1524"/>
                  </a:lnTo>
                  <a:close/>
                </a:path>
                <a:path w="45719" h="482600">
                  <a:moveTo>
                    <a:pt x="41148" y="3048"/>
                  </a:moveTo>
                  <a:lnTo>
                    <a:pt x="6096" y="3048"/>
                  </a:lnTo>
                  <a:lnTo>
                    <a:pt x="7620" y="1524"/>
                  </a:lnTo>
                  <a:lnTo>
                    <a:pt x="39624" y="1524"/>
                  </a:lnTo>
                  <a:lnTo>
                    <a:pt x="41148" y="3048"/>
                  </a:lnTo>
                  <a:close/>
                </a:path>
                <a:path w="45719" h="482600">
                  <a:moveTo>
                    <a:pt x="42672" y="479488"/>
                  </a:moveTo>
                  <a:lnTo>
                    <a:pt x="3048" y="479488"/>
                  </a:lnTo>
                  <a:lnTo>
                    <a:pt x="3048" y="477964"/>
                  </a:lnTo>
                  <a:lnTo>
                    <a:pt x="1524" y="476440"/>
                  </a:lnTo>
                  <a:lnTo>
                    <a:pt x="1524" y="474916"/>
                  </a:lnTo>
                  <a:lnTo>
                    <a:pt x="0" y="474916"/>
                  </a:lnTo>
                  <a:lnTo>
                    <a:pt x="0" y="7620"/>
                  </a:lnTo>
                  <a:lnTo>
                    <a:pt x="4572" y="3048"/>
                  </a:lnTo>
                  <a:lnTo>
                    <a:pt x="42672" y="3048"/>
                  </a:lnTo>
                  <a:lnTo>
                    <a:pt x="44196" y="4572"/>
                  </a:lnTo>
                  <a:lnTo>
                    <a:pt x="44196" y="6096"/>
                  </a:lnTo>
                  <a:lnTo>
                    <a:pt x="45720" y="6096"/>
                  </a:lnTo>
                  <a:lnTo>
                    <a:pt x="45720" y="474916"/>
                  </a:lnTo>
                  <a:lnTo>
                    <a:pt x="44196" y="476440"/>
                  </a:lnTo>
                  <a:lnTo>
                    <a:pt x="44196" y="477964"/>
                  </a:lnTo>
                  <a:lnTo>
                    <a:pt x="42672" y="479488"/>
                  </a:lnTo>
                  <a:close/>
                </a:path>
                <a:path w="45719" h="482600">
                  <a:moveTo>
                    <a:pt x="39624" y="481012"/>
                  </a:moveTo>
                  <a:lnTo>
                    <a:pt x="7620" y="481012"/>
                  </a:lnTo>
                  <a:lnTo>
                    <a:pt x="6096" y="479488"/>
                  </a:lnTo>
                  <a:lnTo>
                    <a:pt x="41148" y="479488"/>
                  </a:lnTo>
                  <a:lnTo>
                    <a:pt x="39624" y="481012"/>
                  </a:lnTo>
                  <a:close/>
                </a:path>
                <a:path w="45719" h="482600">
                  <a:moveTo>
                    <a:pt x="30480" y="482536"/>
                  </a:moveTo>
                  <a:lnTo>
                    <a:pt x="15240" y="482536"/>
                  </a:lnTo>
                  <a:lnTo>
                    <a:pt x="12192" y="481012"/>
                  </a:lnTo>
                  <a:lnTo>
                    <a:pt x="33528" y="481012"/>
                  </a:lnTo>
                  <a:lnTo>
                    <a:pt x="30480" y="48253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82144" y="3083813"/>
              <a:ext cx="45720" cy="482600"/>
            </a:xfrm>
            <a:custGeom>
              <a:avLst/>
              <a:gdLst/>
              <a:ahLst/>
              <a:cxnLst/>
              <a:rect l="l" t="t" r="r" b="b"/>
              <a:pathLst>
                <a:path w="45719" h="482600">
                  <a:moveTo>
                    <a:pt x="45719" y="473392"/>
                  </a:moveTo>
                  <a:lnTo>
                    <a:pt x="45719" y="474916"/>
                  </a:lnTo>
                  <a:lnTo>
                    <a:pt x="44195" y="476440"/>
                  </a:lnTo>
                  <a:lnTo>
                    <a:pt x="44195" y="477964"/>
                  </a:lnTo>
                  <a:lnTo>
                    <a:pt x="42671" y="479488"/>
                  </a:lnTo>
                  <a:lnTo>
                    <a:pt x="41147" y="479488"/>
                  </a:lnTo>
                  <a:lnTo>
                    <a:pt x="39623" y="481012"/>
                  </a:lnTo>
                  <a:lnTo>
                    <a:pt x="36575" y="481012"/>
                  </a:lnTo>
                  <a:lnTo>
                    <a:pt x="33527" y="481012"/>
                  </a:lnTo>
                  <a:lnTo>
                    <a:pt x="30479" y="482536"/>
                  </a:lnTo>
                  <a:lnTo>
                    <a:pt x="27431" y="482536"/>
                  </a:lnTo>
                  <a:lnTo>
                    <a:pt x="22859" y="482536"/>
                  </a:lnTo>
                  <a:lnTo>
                    <a:pt x="18287" y="482536"/>
                  </a:lnTo>
                  <a:lnTo>
                    <a:pt x="15239" y="482536"/>
                  </a:lnTo>
                  <a:lnTo>
                    <a:pt x="12191" y="481012"/>
                  </a:lnTo>
                  <a:lnTo>
                    <a:pt x="9143" y="481012"/>
                  </a:lnTo>
                  <a:lnTo>
                    <a:pt x="7619" y="481012"/>
                  </a:lnTo>
                  <a:lnTo>
                    <a:pt x="6095" y="479488"/>
                  </a:lnTo>
                  <a:lnTo>
                    <a:pt x="3047" y="479488"/>
                  </a:lnTo>
                  <a:lnTo>
                    <a:pt x="3047" y="477964"/>
                  </a:lnTo>
                  <a:lnTo>
                    <a:pt x="1523" y="476440"/>
                  </a:lnTo>
                  <a:lnTo>
                    <a:pt x="1523" y="474916"/>
                  </a:lnTo>
                  <a:lnTo>
                    <a:pt x="0" y="474916"/>
                  </a:lnTo>
                  <a:lnTo>
                    <a:pt x="0" y="473392"/>
                  </a:lnTo>
                  <a:lnTo>
                    <a:pt x="0" y="9144"/>
                  </a:lnTo>
                  <a:lnTo>
                    <a:pt x="0" y="7620"/>
                  </a:lnTo>
                  <a:lnTo>
                    <a:pt x="1523" y="6096"/>
                  </a:lnTo>
                  <a:lnTo>
                    <a:pt x="3047" y="4572"/>
                  </a:lnTo>
                  <a:lnTo>
                    <a:pt x="4571" y="3048"/>
                  </a:lnTo>
                  <a:lnTo>
                    <a:pt x="6095" y="3048"/>
                  </a:lnTo>
                  <a:lnTo>
                    <a:pt x="7619" y="1524"/>
                  </a:lnTo>
                  <a:lnTo>
                    <a:pt x="10667" y="1524"/>
                  </a:lnTo>
                  <a:lnTo>
                    <a:pt x="12191" y="0"/>
                  </a:lnTo>
                  <a:lnTo>
                    <a:pt x="15239" y="0"/>
                  </a:lnTo>
                  <a:lnTo>
                    <a:pt x="18287" y="0"/>
                  </a:lnTo>
                  <a:lnTo>
                    <a:pt x="22859" y="0"/>
                  </a:lnTo>
                  <a:lnTo>
                    <a:pt x="27431" y="0"/>
                  </a:lnTo>
                  <a:lnTo>
                    <a:pt x="30479" y="0"/>
                  </a:lnTo>
                  <a:lnTo>
                    <a:pt x="33527" y="0"/>
                  </a:lnTo>
                  <a:lnTo>
                    <a:pt x="36575" y="1524"/>
                  </a:lnTo>
                  <a:lnTo>
                    <a:pt x="39623" y="1524"/>
                  </a:lnTo>
                  <a:lnTo>
                    <a:pt x="41147" y="3048"/>
                  </a:lnTo>
                  <a:lnTo>
                    <a:pt x="42671" y="3048"/>
                  </a:lnTo>
                  <a:lnTo>
                    <a:pt x="44195" y="4572"/>
                  </a:lnTo>
                  <a:lnTo>
                    <a:pt x="44195" y="6096"/>
                  </a:lnTo>
                  <a:lnTo>
                    <a:pt x="45719" y="6096"/>
                  </a:lnTo>
                  <a:lnTo>
                    <a:pt x="45719" y="7620"/>
                  </a:lnTo>
                  <a:lnTo>
                    <a:pt x="45719" y="9144"/>
                  </a:lnTo>
                  <a:lnTo>
                    <a:pt x="45719" y="47339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785095" y="3073893"/>
            <a:ext cx="375920" cy="504190"/>
            <a:chOff x="2785095" y="3073893"/>
            <a:chExt cx="375920" cy="504190"/>
          </a:xfrm>
        </p:grpSpPr>
        <p:sp>
          <p:nvSpPr>
            <p:cNvPr id="20" name="object 20"/>
            <p:cNvSpPr/>
            <p:nvPr/>
          </p:nvSpPr>
          <p:spPr>
            <a:xfrm>
              <a:off x="2796539" y="3085338"/>
              <a:ext cx="352425" cy="481330"/>
            </a:xfrm>
            <a:custGeom>
              <a:avLst/>
              <a:gdLst/>
              <a:ahLst/>
              <a:cxnLst/>
              <a:rect l="l" t="t" r="r" b="b"/>
              <a:pathLst>
                <a:path w="352425" h="481329">
                  <a:moveTo>
                    <a:pt x="344805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343281" y="0"/>
                  </a:lnTo>
                  <a:lnTo>
                    <a:pt x="344805" y="1524"/>
                  </a:lnTo>
                  <a:close/>
                </a:path>
                <a:path w="352425" h="481329">
                  <a:moveTo>
                    <a:pt x="349377" y="38195"/>
                  </a:moveTo>
                  <a:lnTo>
                    <a:pt x="4572" y="38195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524" y="32099"/>
                  </a:lnTo>
                  <a:lnTo>
                    <a:pt x="1524" y="30575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2287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346329" y="1524"/>
                  </a:lnTo>
                  <a:lnTo>
                    <a:pt x="349377" y="4572"/>
                  </a:lnTo>
                  <a:lnTo>
                    <a:pt x="349377" y="6096"/>
                  </a:lnTo>
                  <a:lnTo>
                    <a:pt x="352425" y="9144"/>
                  </a:lnTo>
                  <a:lnTo>
                    <a:pt x="352425" y="32099"/>
                  </a:lnTo>
                  <a:lnTo>
                    <a:pt x="350901" y="33623"/>
                  </a:lnTo>
                  <a:lnTo>
                    <a:pt x="349377" y="36671"/>
                  </a:lnTo>
                  <a:lnTo>
                    <a:pt x="349377" y="38195"/>
                  </a:lnTo>
                  <a:close/>
                </a:path>
                <a:path w="352425" h="481329">
                  <a:moveTo>
                    <a:pt x="343281" y="41243"/>
                  </a:moveTo>
                  <a:lnTo>
                    <a:pt x="7620" y="41243"/>
                  </a:lnTo>
                  <a:lnTo>
                    <a:pt x="6096" y="39719"/>
                  </a:lnTo>
                  <a:lnTo>
                    <a:pt x="6096" y="38195"/>
                  </a:lnTo>
                  <a:lnTo>
                    <a:pt x="347853" y="38195"/>
                  </a:lnTo>
                  <a:lnTo>
                    <a:pt x="346329" y="39719"/>
                  </a:lnTo>
                  <a:lnTo>
                    <a:pt x="344805" y="39719"/>
                  </a:lnTo>
                  <a:lnTo>
                    <a:pt x="343281" y="41243"/>
                  </a:lnTo>
                  <a:close/>
                </a:path>
                <a:path w="352425" h="481329">
                  <a:moveTo>
                    <a:pt x="196786" y="477964"/>
                  </a:moveTo>
                  <a:lnTo>
                    <a:pt x="157162" y="477964"/>
                  </a:lnTo>
                  <a:lnTo>
                    <a:pt x="155638" y="476440"/>
                  </a:lnTo>
                  <a:lnTo>
                    <a:pt x="155638" y="474916"/>
                  </a:lnTo>
                  <a:lnTo>
                    <a:pt x="154114" y="473392"/>
                  </a:lnTo>
                  <a:lnTo>
                    <a:pt x="154114" y="41243"/>
                  </a:lnTo>
                  <a:lnTo>
                    <a:pt x="199834" y="41243"/>
                  </a:lnTo>
                  <a:lnTo>
                    <a:pt x="199834" y="473392"/>
                  </a:lnTo>
                  <a:lnTo>
                    <a:pt x="198310" y="473392"/>
                  </a:lnTo>
                  <a:lnTo>
                    <a:pt x="198310" y="474916"/>
                  </a:lnTo>
                  <a:lnTo>
                    <a:pt x="196786" y="476440"/>
                  </a:lnTo>
                  <a:lnTo>
                    <a:pt x="196786" y="477964"/>
                  </a:lnTo>
                  <a:close/>
                </a:path>
                <a:path w="352425" h="481329">
                  <a:moveTo>
                    <a:pt x="192214" y="479488"/>
                  </a:moveTo>
                  <a:lnTo>
                    <a:pt x="160210" y="479488"/>
                  </a:lnTo>
                  <a:lnTo>
                    <a:pt x="158686" y="477964"/>
                  </a:lnTo>
                  <a:lnTo>
                    <a:pt x="193738" y="477964"/>
                  </a:lnTo>
                  <a:lnTo>
                    <a:pt x="192214" y="479488"/>
                  </a:lnTo>
                  <a:close/>
                </a:path>
                <a:path w="352425" h="481329">
                  <a:moveTo>
                    <a:pt x="184594" y="481012"/>
                  </a:moveTo>
                  <a:lnTo>
                    <a:pt x="169354" y="481012"/>
                  </a:lnTo>
                  <a:lnTo>
                    <a:pt x="166306" y="479488"/>
                  </a:lnTo>
                  <a:lnTo>
                    <a:pt x="187642" y="479488"/>
                  </a:lnTo>
                  <a:lnTo>
                    <a:pt x="184594" y="48101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96539" y="3085338"/>
              <a:ext cx="352425" cy="481330"/>
            </a:xfrm>
            <a:custGeom>
              <a:avLst/>
              <a:gdLst/>
              <a:ahLst/>
              <a:cxnLst/>
              <a:rect l="l" t="t" r="r" b="b"/>
              <a:pathLst>
                <a:path w="352425" h="481329">
                  <a:moveTo>
                    <a:pt x="352425" y="21431"/>
                  </a:moveTo>
                  <a:lnTo>
                    <a:pt x="352425" y="24479"/>
                  </a:lnTo>
                  <a:lnTo>
                    <a:pt x="352425" y="27527"/>
                  </a:lnTo>
                  <a:lnTo>
                    <a:pt x="352425" y="30575"/>
                  </a:lnTo>
                  <a:lnTo>
                    <a:pt x="352425" y="32099"/>
                  </a:lnTo>
                  <a:lnTo>
                    <a:pt x="350901" y="33623"/>
                  </a:lnTo>
                  <a:lnTo>
                    <a:pt x="349377" y="36671"/>
                  </a:lnTo>
                  <a:lnTo>
                    <a:pt x="349377" y="38195"/>
                  </a:lnTo>
                  <a:lnTo>
                    <a:pt x="347853" y="38195"/>
                  </a:lnTo>
                  <a:lnTo>
                    <a:pt x="346329" y="39719"/>
                  </a:lnTo>
                  <a:lnTo>
                    <a:pt x="344805" y="39719"/>
                  </a:lnTo>
                  <a:lnTo>
                    <a:pt x="343281" y="41243"/>
                  </a:lnTo>
                  <a:lnTo>
                    <a:pt x="341757" y="41243"/>
                  </a:lnTo>
                  <a:lnTo>
                    <a:pt x="199834" y="41243"/>
                  </a:lnTo>
                  <a:lnTo>
                    <a:pt x="199834" y="471868"/>
                  </a:lnTo>
                  <a:lnTo>
                    <a:pt x="199834" y="473392"/>
                  </a:lnTo>
                  <a:lnTo>
                    <a:pt x="198310" y="473392"/>
                  </a:lnTo>
                  <a:lnTo>
                    <a:pt x="198310" y="474916"/>
                  </a:lnTo>
                  <a:lnTo>
                    <a:pt x="196786" y="476440"/>
                  </a:lnTo>
                  <a:lnTo>
                    <a:pt x="196786" y="477964"/>
                  </a:lnTo>
                  <a:lnTo>
                    <a:pt x="193738" y="477964"/>
                  </a:lnTo>
                  <a:lnTo>
                    <a:pt x="192214" y="479488"/>
                  </a:lnTo>
                  <a:lnTo>
                    <a:pt x="190690" y="479488"/>
                  </a:lnTo>
                  <a:lnTo>
                    <a:pt x="187642" y="479488"/>
                  </a:lnTo>
                  <a:lnTo>
                    <a:pt x="184594" y="481012"/>
                  </a:lnTo>
                  <a:lnTo>
                    <a:pt x="181546" y="481012"/>
                  </a:lnTo>
                  <a:lnTo>
                    <a:pt x="176974" y="481012"/>
                  </a:lnTo>
                  <a:lnTo>
                    <a:pt x="172402" y="481012"/>
                  </a:lnTo>
                  <a:lnTo>
                    <a:pt x="169354" y="481012"/>
                  </a:lnTo>
                  <a:lnTo>
                    <a:pt x="166306" y="479488"/>
                  </a:lnTo>
                  <a:lnTo>
                    <a:pt x="163258" y="479488"/>
                  </a:lnTo>
                  <a:lnTo>
                    <a:pt x="160210" y="479488"/>
                  </a:lnTo>
                  <a:lnTo>
                    <a:pt x="158686" y="477964"/>
                  </a:lnTo>
                  <a:lnTo>
                    <a:pt x="157162" y="477964"/>
                  </a:lnTo>
                  <a:lnTo>
                    <a:pt x="155638" y="476440"/>
                  </a:lnTo>
                  <a:lnTo>
                    <a:pt x="155638" y="474916"/>
                  </a:lnTo>
                  <a:lnTo>
                    <a:pt x="154114" y="473392"/>
                  </a:lnTo>
                  <a:lnTo>
                    <a:pt x="154114" y="471868"/>
                  </a:lnTo>
                  <a:lnTo>
                    <a:pt x="154114" y="41243"/>
                  </a:lnTo>
                  <a:lnTo>
                    <a:pt x="12192" y="41243"/>
                  </a:lnTo>
                  <a:lnTo>
                    <a:pt x="9143" y="41243"/>
                  </a:lnTo>
                  <a:lnTo>
                    <a:pt x="7619" y="41243"/>
                  </a:lnTo>
                  <a:lnTo>
                    <a:pt x="6096" y="39719"/>
                  </a:lnTo>
                  <a:lnTo>
                    <a:pt x="6096" y="38195"/>
                  </a:lnTo>
                  <a:lnTo>
                    <a:pt x="4571" y="38195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523" y="32099"/>
                  </a:lnTo>
                  <a:lnTo>
                    <a:pt x="1523" y="30575"/>
                  </a:lnTo>
                  <a:lnTo>
                    <a:pt x="0" y="27527"/>
                  </a:lnTo>
                  <a:lnTo>
                    <a:pt x="0" y="24479"/>
                  </a:lnTo>
                  <a:lnTo>
                    <a:pt x="0" y="21431"/>
                  </a:lnTo>
                  <a:lnTo>
                    <a:pt x="0" y="18383"/>
                  </a:lnTo>
                  <a:lnTo>
                    <a:pt x="0" y="15335"/>
                  </a:lnTo>
                  <a:lnTo>
                    <a:pt x="1523" y="12287"/>
                  </a:lnTo>
                  <a:lnTo>
                    <a:pt x="1523" y="9144"/>
                  </a:lnTo>
                  <a:lnTo>
                    <a:pt x="1523" y="7620"/>
                  </a:lnTo>
                  <a:lnTo>
                    <a:pt x="3048" y="6096"/>
                  </a:lnTo>
                  <a:lnTo>
                    <a:pt x="4571" y="4571"/>
                  </a:lnTo>
                  <a:lnTo>
                    <a:pt x="4571" y="3047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9143" y="0"/>
                  </a:lnTo>
                  <a:lnTo>
                    <a:pt x="12192" y="0"/>
                  </a:lnTo>
                  <a:lnTo>
                    <a:pt x="341757" y="0"/>
                  </a:lnTo>
                  <a:lnTo>
                    <a:pt x="343281" y="0"/>
                  </a:lnTo>
                  <a:lnTo>
                    <a:pt x="344805" y="1524"/>
                  </a:lnTo>
                  <a:lnTo>
                    <a:pt x="346329" y="1524"/>
                  </a:lnTo>
                  <a:lnTo>
                    <a:pt x="347853" y="3047"/>
                  </a:lnTo>
                  <a:lnTo>
                    <a:pt x="349377" y="4571"/>
                  </a:lnTo>
                  <a:lnTo>
                    <a:pt x="349377" y="6096"/>
                  </a:lnTo>
                  <a:lnTo>
                    <a:pt x="350901" y="7620"/>
                  </a:lnTo>
                  <a:lnTo>
                    <a:pt x="352425" y="9144"/>
                  </a:lnTo>
                  <a:lnTo>
                    <a:pt x="352425" y="12287"/>
                  </a:lnTo>
                  <a:lnTo>
                    <a:pt x="352425" y="15335"/>
                  </a:lnTo>
                  <a:lnTo>
                    <a:pt x="352425" y="18383"/>
                  </a:lnTo>
                  <a:lnTo>
                    <a:pt x="352425" y="21431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351166" y="3073893"/>
            <a:ext cx="279400" cy="501015"/>
            <a:chOff x="3351166" y="3073893"/>
            <a:chExt cx="279400" cy="501015"/>
          </a:xfrm>
        </p:grpSpPr>
        <p:sp>
          <p:nvSpPr>
            <p:cNvPr id="23" name="object 23"/>
            <p:cNvSpPr/>
            <p:nvPr/>
          </p:nvSpPr>
          <p:spPr>
            <a:xfrm>
              <a:off x="3362610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48602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16764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50126" y="6095"/>
                  </a:lnTo>
                  <a:lnTo>
                    <a:pt x="250126" y="7619"/>
                  </a:lnTo>
                  <a:lnTo>
                    <a:pt x="251650" y="9143"/>
                  </a:lnTo>
                  <a:lnTo>
                    <a:pt x="251650" y="15335"/>
                  </a:lnTo>
                  <a:lnTo>
                    <a:pt x="253174" y="18383"/>
                  </a:lnTo>
                  <a:lnTo>
                    <a:pt x="253174" y="24479"/>
                  </a:lnTo>
                  <a:lnTo>
                    <a:pt x="251650" y="27527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50126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45720" y="41243"/>
                  </a:lnTo>
                  <a:lnTo>
                    <a:pt x="45720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4218" y="215360"/>
                  </a:lnTo>
                  <a:lnTo>
                    <a:pt x="224218" y="218408"/>
                  </a:lnTo>
                  <a:lnTo>
                    <a:pt x="225742" y="219932"/>
                  </a:lnTo>
                  <a:lnTo>
                    <a:pt x="225742" y="238220"/>
                  </a:lnTo>
                  <a:lnTo>
                    <a:pt x="224218" y="239744"/>
                  </a:lnTo>
                  <a:lnTo>
                    <a:pt x="224218" y="241268"/>
                  </a:lnTo>
                  <a:lnTo>
                    <a:pt x="222694" y="242792"/>
                  </a:lnTo>
                  <a:lnTo>
                    <a:pt x="222694" y="244316"/>
                  </a:lnTo>
                  <a:lnTo>
                    <a:pt x="219646" y="247364"/>
                  </a:lnTo>
                  <a:lnTo>
                    <a:pt x="45720" y="247364"/>
                  </a:lnTo>
                  <a:lnTo>
                    <a:pt x="45720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4698" y="444341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71868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2610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6222" y="458152"/>
                  </a:moveTo>
                  <a:lnTo>
                    <a:pt x="256222" y="461200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68820"/>
                  </a:lnTo>
                  <a:lnTo>
                    <a:pt x="254698" y="471868"/>
                  </a:lnTo>
                  <a:lnTo>
                    <a:pt x="253174" y="473392"/>
                  </a:lnTo>
                  <a:lnTo>
                    <a:pt x="251650" y="474916"/>
                  </a:lnTo>
                  <a:lnTo>
                    <a:pt x="250126" y="476440"/>
                  </a:lnTo>
                  <a:lnTo>
                    <a:pt x="248602" y="477964"/>
                  </a:lnTo>
                  <a:lnTo>
                    <a:pt x="16764" y="477964"/>
                  </a:lnTo>
                  <a:lnTo>
                    <a:pt x="12192" y="476440"/>
                  </a:lnTo>
                  <a:lnTo>
                    <a:pt x="7620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240982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47078" y="3047"/>
                  </a:lnTo>
                  <a:lnTo>
                    <a:pt x="248602" y="4571"/>
                  </a:lnTo>
                  <a:lnTo>
                    <a:pt x="250126" y="6095"/>
                  </a:lnTo>
                  <a:lnTo>
                    <a:pt x="250126" y="7619"/>
                  </a:lnTo>
                  <a:lnTo>
                    <a:pt x="251650" y="9143"/>
                  </a:lnTo>
                  <a:lnTo>
                    <a:pt x="251650" y="12287"/>
                  </a:lnTo>
                  <a:lnTo>
                    <a:pt x="251650" y="15335"/>
                  </a:lnTo>
                  <a:lnTo>
                    <a:pt x="253174" y="18383"/>
                  </a:lnTo>
                  <a:lnTo>
                    <a:pt x="253174" y="21431"/>
                  </a:lnTo>
                  <a:lnTo>
                    <a:pt x="253174" y="24479"/>
                  </a:lnTo>
                  <a:lnTo>
                    <a:pt x="251650" y="27527"/>
                  </a:lnTo>
                  <a:lnTo>
                    <a:pt x="251650" y="30575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50126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240982" y="41243"/>
                  </a:lnTo>
                  <a:lnTo>
                    <a:pt x="45720" y="41243"/>
                  </a:lnTo>
                  <a:lnTo>
                    <a:pt x="45720" y="209264"/>
                  </a:lnTo>
                  <a:lnTo>
                    <a:pt x="213550" y="209264"/>
                  </a:lnTo>
                  <a:lnTo>
                    <a:pt x="216598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2694" y="213836"/>
                  </a:lnTo>
                  <a:lnTo>
                    <a:pt x="224218" y="215360"/>
                  </a:lnTo>
                  <a:lnTo>
                    <a:pt x="224218" y="218408"/>
                  </a:lnTo>
                  <a:lnTo>
                    <a:pt x="225742" y="219932"/>
                  </a:lnTo>
                  <a:lnTo>
                    <a:pt x="225742" y="222980"/>
                  </a:lnTo>
                  <a:lnTo>
                    <a:pt x="225742" y="226028"/>
                  </a:lnTo>
                  <a:lnTo>
                    <a:pt x="225742" y="229076"/>
                  </a:lnTo>
                  <a:lnTo>
                    <a:pt x="225742" y="232124"/>
                  </a:lnTo>
                  <a:lnTo>
                    <a:pt x="225742" y="235172"/>
                  </a:lnTo>
                  <a:lnTo>
                    <a:pt x="225742" y="238220"/>
                  </a:lnTo>
                  <a:lnTo>
                    <a:pt x="224218" y="239744"/>
                  </a:lnTo>
                  <a:lnTo>
                    <a:pt x="224218" y="241268"/>
                  </a:lnTo>
                  <a:lnTo>
                    <a:pt x="222694" y="242792"/>
                  </a:lnTo>
                  <a:lnTo>
                    <a:pt x="222694" y="244316"/>
                  </a:lnTo>
                  <a:lnTo>
                    <a:pt x="221170" y="245840"/>
                  </a:lnTo>
                  <a:lnTo>
                    <a:pt x="219646" y="247364"/>
                  </a:lnTo>
                  <a:lnTo>
                    <a:pt x="218122" y="247364"/>
                  </a:lnTo>
                  <a:lnTo>
                    <a:pt x="216598" y="247364"/>
                  </a:lnTo>
                  <a:lnTo>
                    <a:pt x="213550" y="247364"/>
                  </a:lnTo>
                  <a:lnTo>
                    <a:pt x="45720" y="247364"/>
                  </a:lnTo>
                  <a:lnTo>
                    <a:pt x="45720" y="438245"/>
                  </a:lnTo>
                  <a:lnTo>
                    <a:pt x="244030" y="438245"/>
                  </a:lnTo>
                  <a:lnTo>
                    <a:pt x="245554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1650" y="441293"/>
                  </a:lnTo>
                  <a:lnTo>
                    <a:pt x="253174" y="442817"/>
                  </a:lnTo>
                  <a:lnTo>
                    <a:pt x="254698" y="444341"/>
                  </a:lnTo>
                  <a:lnTo>
                    <a:pt x="254698" y="447389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55009"/>
                  </a:lnTo>
                  <a:lnTo>
                    <a:pt x="256222" y="45815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714259" y="3072369"/>
            <a:ext cx="805815" cy="505459"/>
            <a:chOff x="3714259" y="3072369"/>
            <a:chExt cx="805815" cy="505459"/>
          </a:xfrm>
        </p:grpSpPr>
        <p:sp>
          <p:nvSpPr>
            <p:cNvPr id="26" name="object 26"/>
            <p:cNvSpPr/>
            <p:nvPr/>
          </p:nvSpPr>
          <p:spPr>
            <a:xfrm>
              <a:off x="372570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114395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6096" y="473392"/>
                  </a:lnTo>
                  <a:lnTo>
                    <a:pt x="1524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1524" y="9144"/>
                  </a:lnTo>
                  <a:lnTo>
                    <a:pt x="10668" y="3048"/>
                  </a:lnTo>
                  <a:lnTo>
                    <a:pt x="16764" y="0"/>
                  </a:lnTo>
                  <a:lnTo>
                    <a:pt x="120491" y="0"/>
                  </a:lnTo>
                  <a:lnTo>
                    <a:pt x="176962" y="4393"/>
                  </a:lnTo>
                  <a:lnTo>
                    <a:pt x="224218" y="16859"/>
                  </a:lnTo>
                  <a:lnTo>
                    <a:pt x="262020" y="37635"/>
                  </a:lnTo>
                  <a:lnTo>
                    <a:pt x="266731" y="41243"/>
                  </a:lnTo>
                  <a:lnTo>
                    <a:pt x="44196" y="41243"/>
                  </a:lnTo>
                  <a:lnTo>
                    <a:pt x="44196" y="438245"/>
                  </a:lnTo>
                  <a:lnTo>
                    <a:pt x="264741" y="438245"/>
                  </a:lnTo>
                  <a:lnTo>
                    <a:pt x="258210" y="443019"/>
                  </a:lnTo>
                  <a:lnTo>
                    <a:pt x="239037" y="453787"/>
                  </a:lnTo>
                  <a:lnTo>
                    <a:pt x="218122" y="462724"/>
                  </a:lnTo>
                  <a:lnTo>
                    <a:pt x="195271" y="469606"/>
                  </a:lnTo>
                  <a:lnTo>
                    <a:pt x="170259" y="474345"/>
                  </a:lnTo>
                  <a:lnTo>
                    <a:pt x="143247" y="477083"/>
                  </a:lnTo>
                  <a:lnTo>
                    <a:pt x="114395" y="477964"/>
                  </a:lnTo>
                  <a:close/>
                </a:path>
                <a:path w="351154" h="478154">
                  <a:moveTo>
                    <a:pt x="264741" y="438245"/>
                  </a:moveTo>
                  <a:lnTo>
                    <a:pt x="118967" y="438245"/>
                  </a:lnTo>
                  <a:lnTo>
                    <a:pt x="142127" y="437411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6891" y="360759"/>
                  </a:lnTo>
                  <a:lnTo>
                    <a:pt x="291369" y="325278"/>
                  </a:lnTo>
                  <a:lnTo>
                    <a:pt x="299561" y="284226"/>
                  </a:lnTo>
                  <a:lnTo>
                    <a:pt x="302037" y="235172"/>
                  </a:lnTo>
                  <a:lnTo>
                    <a:pt x="301442" y="214827"/>
                  </a:lnTo>
                  <a:lnTo>
                    <a:pt x="296251" y="175888"/>
                  </a:lnTo>
                  <a:lnTo>
                    <a:pt x="278796" y="124479"/>
                  </a:lnTo>
                  <a:lnTo>
                    <a:pt x="247349" y="84199"/>
                  </a:lnTo>
                  <a:lnTo>
                    <a:pt x="204406" y="54959"/>
                  </a:lnTo>
                  <a:lnTo>
                    <a:pt x="165496" y="44672"/>
                  </a:lnTo>
                  <a:lnTo>
                    <a:pt x="117443" y="41243"/>
                  </a:lnTo>
                  <a:lnTo>
                    <a:pt x="266731" y="41243"/>
                  </a:lnTo>
                  <a:lnTo>
                    <a:pt x="306635" y="79916"/>
                  </a:lnTo>
                  <a:lnTo>
                    <a:pt x="327866" y="116530"/>
                  </a:lnTo>
                  <a:lnTo>
                    <a:pt x="342542" y="159552"/>
                  </a:lnTo>
                  <a:lnTo>
                    <a:pt x="350019" y="206588"/>
                  </a:lnTo>
                  <a:lnTo>
                    <a:pt x="350901" y="232124"/>
                  </a:lnTo>
                  <a:lnTo>
                    <a:pt x="350019" y="261936"/>
                  </a:lnTo>
                  <a:lnTo>
                    <a:pt x="342542" y="315237"/>
                  </a:lnTo>
                  <a:lnTo>
                    <a:pt x="326985" y="361030"/>
                  </a:lnTo>
                  <a:lnTo>
                    <a:pt x="305134" y="399350"/>
                  </a:lnTo>
                  <a:lnTo>
                    <a:pt x="275652" y="430269"/>
                  </a:lnTo>
                  <a:lnTo>
                    <a:pt x="264741" y="43824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2570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350900" y="232124"/>
                  </a:moveTo>
                  <a:lnTo>
                    <a:pt x="347281" y="289595"/>
                  </a:lnTo>
                  <a:lnTo>
                    <a:pt x="335660" y="338994"/>
                  </a:lnTo>
                  <a:lnTo>
                    <a:pt x="316908" y="381190"/>
                  </a:lnTo>
                  <a:lnTo>
                    <a:pt x="291369" y="415385"/>
                  </a:lnTo>
                  <a:lnTo>
                    <a:pt x="258210" y="443019"/>
                  </a:lnTo>
                  <a:lnTo>
                    <a:pt x="218122" y="462724"/>
                  </a:lnTo>
                  <a:lnTo>
                    <a:pt x="170259" y="474344"/>
                  </a:lnTo>
                  <a:lnTo>
                    <a:pt x="114395" y="477964"/>
                  </a:lnTo>
                  <a:lnTo>
                    <a:pt x="19811" y="477964"/>
                  </a:lnTo>
                  <a:lnTo>
                    <a:pt x="16763" y="477964"/>
                  </a:lnTo>
                  <a:lnTo>
                    <a:pt x="12191" y="476440"/>
                  </a:lnTo>
                  <a:lnTo>
                    <a:pt x="6095" y="473392"/>
                  </a:lnTo>
                  <a:lnTo>
                    <a:pt x="1523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1523" y="9143"/>
                  </a:lnTo>
                  <a:lnTo>
                    <a:pt x="6095" y="6095"/>
                  </a:lnTo>
                  <a:lnTo>
                    <a:pt x="10667" y="3047"/>
                  </a:lnTo>
                  <a:lnTo>
                    <a:pt x="16763" y="0"/>
                  </a:lnTo>
                  <a:lnTo>
                    <a:pt x="19811" y="0"/>
                  </a:lnTo>
                  <a:lnTo>
                    <a:pt x="120491" y="0"/>
                  </a:lnTo>
                  <a:lnTo>
                    <a:pt x="176962" y="4393"/>
                  </a:lnTo>
                  <a:lnTo>
                    <a:pt x="224218" y="16859"/>
                  </a:lnTo>
                  <a:lnTo>
                    <a:pt x="262020" y="37635"/>
                  </a:lnTo>
                  <a:lnTo>
                    <a:pt x="292893" y="64198"/>
                  </a:lnTo>
                  <a:lnTo>
                    <a:pt x="318242" y="97357"/>
                  </a:lnTo>
                  <a:lnTo>
                    <a:pt x="335660" y="137445"/>
                  </a:lnTo>
                  <a:lnTo>
                    <a:pt x="347281" y="182498"/>
                  </a:lnTo>
                  <a:lnTo>
                    <a:pt x="350019" y="206588"/>
                  </a:lnTo>
                  <a:lnTo>
                    <a:pt x="350900" y="232124"/>
                  </a:lnTo>
                  <a:close/>
                </a:path>
                <a:path w="351154" h="478154">
                  <a:moveTo>
                    <a:pt x="302037" y="235172"/>
                  </a:moveTo>
                  <a:lnTo>
                    <a:pt x="299561" y="195071"/>
                  </a:lnTo>
                  <a:lnTo>
                    <a:pt x="291369" y="157257"/>
                  </a:lnTo>
                  <a:lnTo>
                    <a:pt x="269938" y="109640"/>
                  </a:lnTo>
                  <a:lnTo>
                    <a:pt x="234172" y="73330"/>
                  </a:lnTo>
                  <a:lnTo>
                    <a:pt x="186103" y="48958"/>
                  </a:lnTo>
                  <a:lnTo>
                    <a:pt x="142604" y="42100"/>
                  </a:lnTo>
                  <a:lnTo>
                    <a:pt x="117443" y="41243"/>
                  </a:lnTo>
                  <a:lnTo>
                    <a:pt x="44195" y="41243"/>
                  </a:lnTo>
                  <a:lnTo>
                    <a:pt x="44195" y="438245"/>
                  </a:lnTo>
                  <a:lnTo>
                    <a:pt x="118967" y="438245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6891" y="360759"/>
                  </a:lnTo>
                  <a:lnTo>
                    <a:pt x="291369" y="325278"/>
                  </a:lnTo>
                  <a:lnTo>
                    <a:pt x="299561" y="284225"/>
                  </a:lnTo>
                  <a:lnTo>
                    <a:pt x="302037" y="23517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3180" y="3083813"/>
              <a:ext cx="395605" cy="482600"/>
            </a:xfrm>
            <a:custGeom>
              <a:avLst/>
              <a:gdLst/>
              <a:ahLst/>
              <a:cxnLst/>
              <a:rect l="l" t="t" r="r" b="b"/>
              <a:pathLst>
                <a:path w="395604" h="482600">
                  <a:moveTo>
                    <a:pt x="212121" y="1524"/>
                  </a:moveTo>
                  <a:lnTo>
                    <a:pt x="183070" y="1524"/>
                  </a:lnTo>
                  <a:lnTo>
                    <a:pt x="186118" y="0"/>
                  </a:lnTo>
                  <a:lnTo>
                    <a:pt x="209073" y="0"/>
                  </a:lnTo>
                  <a:lnTo>
                    <a:pt x="212121" y="1524"/>
                  </a:lnTo>
                  <a:close/>
                </a:path>
                <a:path w="395604" h="482600">
                  <a:moveTo>
                    <a:pt x="222789" y="6096"/>
                  </a:moveTo>
                  <a:lnTo>
                    <a:pt x="172402" y="6096"/>
                  </a:lnTo>
                  <a:lnTo>
                    <a:pt x="176974" y="1524"/>
                  </a:lnTo>
                  <a:lnTo>
                    <a:pt x="218217" y="1524"/>
                  </a:lnTo>
                  <a:lnTo>
                    <a:pt x="222789" y="6096"/>
                  </a:lnTo>
                  <a:close/>
                </a:path>
                <a:path w="395604" h="482600">
                  <a:moveTo>
                    <a:pt x="39719" y="481012"/>
                  </a:moveTo>
                  <a:lnTo>
                    <a:pt x="3048" y="481012"/>
                  </a:lnTo>
                  <a:lnTo>
                    <a:pt x="0" y="477964"/>
                  </a:lnTo>
                  <a:lnTo>
                    <a:pt x="0" y="468820"/>
                  </a:lnTo>
                  <a:lnTo>
                    <a:pt x="1524" y="464248"/>
                  </a:lnTo>
                  <a:lnTo>
                    <a:pt x="169354" y="10668"/>
                  </a:lnTo>
                  <a:lnTo>
                    <a:pt x="169354" y="9144"/>
                  </a:lnTo>
                  <a:lnTo>
                    <a:pt x="170878" y="6096"/>
                  </a:lnTo>
                  <a:lnTo>
                    <a:pt x="224313" y="6096"/>
                  </a:lnTo>
                  <a:lnTo>
                    <a:pt x="225837" y="7620"/>
                  </a:lnTo>
                  <a:lnTo>
                    <a:pt x="225837" y="10668"/>
                  </a:lnTo>
                  <a:lnTo>
                    <a:pt x="240534" y="50387"/>
                  </a:lnTo>
                  <a:lnTo>
                    <a:pt x="195262" y="50387"/>
                  </a:lnTo>
                  <a:lnTo>
                    <a:pt x="105251" y="306895"/>
                  </a:lnTo>
                  <a:lnTo>
                    <a:pt x="335445" y="306895"/>
                  </a:lnTo>
                  <a:lnTo>
                    <a:pt x="349578" y="345090"/>
                  </a:lnTo>
                  <a:lnTo>
                    <a:pt x="91535" y="345090"/>
                  </a:lnTo>
                  <a:lnTo>
                    <a:pt x="47339" y="471868"/>
                  </a:lnTo>
                  <a:lnTo>
                    <a:pt x="47339" y="474916"/>
                  </a:lnTo>
                  <a:lnTo>
                    <a:pt x="44291" y="477964"/>
                  </a:lnTo>
                  <a:lnTo>
                    <a:pt x="42767" y="477964"/>
                  </a:lnTo>
                  <a:lnTo>
                    <a:pt x="39719" y="481012"/>
                  </a:lnTo>
                  <a:close/>
                </a:path>
                <a:path w="395604" h="482600">
                  <a:moveTo>
                    <a:pt x="335445" y="306895"/>
                  </a:moveTo>
                  <a:lnTo>
                    <a:pt x="286797" y="306895"/>
                  </a:lnTo>
                  <a:lnTo>
                    <a:pt x="195262" y="50387"/>
                  </a:lnTo>
                  <a:lnTo>
                    <a:pt x="240534" y="50387"/>
                  </a:lnTo>
                  <a:lnTo>
                    <a:pt x="335445" y="306895"/>
                  </a:lnTo>
                  <a:close/>
                </a:path>
                <a:path w="395604" h="482600">
                  <a:moveTo>
                    <a:pt x="392144" y="481012"/>
                  </a:moveTo>
                  <a:lnTo>
                    <a:pt x="355473" y="481012"/>
                  </a:lnTo>
                  <a:lnTo>
                    <a:pt x="352425" y="479488"/>
                  </a:lnTo>
                  <a:lnTo>
                    <a:pt x="350901" y="479488"/>
                  </a:lnTo>
                  <a:lnTo>
                    <a:pt x="350901" y="477964"/>
                  </a:lnTo>
                  <a:lnTo>
                    <a:pt x="349377" y="476440"/>
                  </a:lnTo>
                  <a:lnTo>
                    <a:pt x="347853" y="476440"/>
                  </a:lnTo>
                  <a:lnTo>
                    <a:pt x="347853" y="474916"/>
                  </a:lnTo>
                  <a:lnTo>
                    <a:pt x="346329" y="473392"/>
                  </a:lnTo>
                  <a:lnTo>
                    <a:pt x="300609" y="345090"/>
                  </a:lnTo>
                  <a:lnTo>
                    <a:pt x="349578" y="345090"/>
                  </a:lnTo>
                  <a:lnTo>
                    <a:pt x="393668" y="464248"/>
                  </a:lnTo>
                  <a:lnTo>
                    <a:pt x="395192" y="468820"/>
                  </a:lnTo>
                  <a:lnTo>
                    <a:pt x="395192" y="477964"/>
                  </a:lnTo>
                  <a:lnTo>
                    <a:pt x="392144" y="479488"/>
                  </a:lnTo>
                  <a:lnTo>
                    <a:pt x="392144" y="481012"/>
                  </a:lnTo>
                  <a:close/>
                </a:path>
                <a:path w="395604" h="482600">
                  <a:moveTo>
                    <a:pt x="30480" y="482536"/>
                  </a:moveTo>
                  <a:lnTo>
                    <a:pt x="13716" y="482536"/>
                  </a:lnTo>
                  <a:lnTo>
                    <a:pt x="9144" y="481012"/>
                  </a:lnTo>
                  <a:lnTo>
                    <a:pt x="33623" y="481012"/>
                  </a:lnTo>
                  <a:lnTo>
                    <a:pt x="30480" y="482536"/>
                  </a:lnTo>
                  <a:close/>
                </a:path>
                <a:path w="395604" h="482600">
                  <a:moveTo>
                    <a:pt x="381476" y="482536"/>
                  </a:moveTo>
                  <a:lnTo>
                    <a:pt x="363093" y="482536"/>
                  </a:lnTo>
                  <a:lnTo>
                    <a:pt x="360045" y="481012"/>
                  </a:lnTo>
                  <a:lnTo>
                    <a:pt x="386048" y="481012"/>
                  </a:lnTo>
                  <a:lnTo>
                    <a:pt x="381476" y="48253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13180" y="3083813"/>
              <a:ext cx="395605" cy="482600"/>
            </a:xfrm>
            <a:custGeom>
              <a:avLst/>
              <a:gdLst/>
              <a:ahLst/>
              <a:cxnLst/>
              <a:rect l="l" t="t" r="r" b="b"/>
              <a:pathLst>
                <a:path w="395604" h="482600">
                  <a:moveTo>
                    <a:pt x="393668" y="464248"/>
                  </a:moveTo>
                  <a:lnTo>
                    <a:pt x="395192" y="468820"/>
                  </a:lnTo>
                  <a:lnTo>
                    <a:pt x="395192" y="471868"/>
                  </a:lnTo>
                  <a:lnTo>
                    <a:pt x="395192" y="473392"/>
                  </a:lnTo>
                  <a:lnTo>
                    <a:pt x="395192" y="476440"/>
                  </a:lnTo>
                  <a:lnTo>
                    <a:pt x="395192" y="477964"/>
                  </a:lnTo>
                  <a:lnTo>
                    <a:pt x="392144" y="479488"/>
                  </a:lnTo>
                  <a:lnTo>
                    <a:pt x="392144" y="481012"/>
                  </a:lnTo>
                  <a:lnTo>
                    <a:pt x="389096" y="481012"/>
                  </a:lnTo>
                  <a:lnTo>
                    <a:pt x="386048" y="481012"/>
                  </a:lnTo>
                  <a:lnTo>
                    <a:pt x="381476" y="482536"/>
                  </a:lnTo>
                  <a:lnTo>
                    <a:pt x="378333" y="482536"/>
                  </a:lnTo>
                  <a:lnTo>
                    <a:pt x="372237" y="482536"/>
                  </a:lnTo>
                  <a:lnTo>
                    <a:pt x="367665" y="482536"/>
                  </a:lnTo>
                  <a:lnTo>
                    <a:pt x="363093" y="482536"/>
                  </a:lnTo>
                  <a:lnTo>
                    <a:pt x="360045" y="481012"/>
                  </a:lnTo>
                  <a:lnTo>
                    <a:pt x="356997" y="481012"/>
                  </a:lnTo>
                  <a:lnTo>
                    <a:pt x="355473" y="481012"/>
                  </a:lnTo>
                  <a:lnTo>
                    <a:pt x="352425" y="479488"/>
                  </a:lnTo>
                  <a:lnTo>
                    <a:pt x="350901" y="479488"/>
                  </a:lnTo>
                  <a:lnTo>
                    <a:pt x="350901" y="477964"/>
                  </a:lnTo>
                  <a:lnTo>
                    <a:pt x="349377" y="476440"/>
                  </a:lnTo>
                  <a:lnTo>
                    <a:pt x="347853" y="476440"/>
                  </a:lnTo>
                  <a:lnTo>
                    <a:pt x="347853" y="474916"/>
                  </a:lnTo>
                  <a:lnTo>
                    <a:pt x="346329" y="473392"/>
                  </a:lnTo>
                  <a:lnTo>
                    <a:pt x="300609" y="345090"/>
                  </a:lnTo>
                  <a:lnTo>
                    <a:pt x="91535" y="345090"/>
                  </a:lnTo>
                  <a:lnTo>
                    <a:pt x="47339" y="471868"/>
                  </a:lnTo>
                  <a:lnTo>
                    <a:pt x="47339" y="473392"/>
                  </a:lnTo>
                  <a:lnTo>
                    <a:pt x="47339" y="474916"/>
                  </a:lnTo>
                  <a:lnTo>
                    <a:pt x="45815" y="476440"/>
                  </a:lnTo>
                  <a:lnTo>
                    <a:pt x="44291" y="477964"/>
                  </a:lnTo>
                  <a:lnTo>
                    <a:pt x="42767" y="477964"/>
                  </a:lnTo>
                  <a:lnTo>
                    <a:pt x="41243" y="479488"/>
                  </a:lnTo>
                  <a:lnTo>
                    <a:pt x="39719" y="481012"/>
                  </a:lnTo>
                  <a:lnTo>
                    <a:pt x="36671" y="481012"/>
                  </a:lnTo>
                  <a:lnTo>
                    <a:pt x="33623" y="481012"/>
                  </a:lnTo>
                  <a:lnTo>
                    <a:pt x="30479" y="482536"/>
                  </a:lnTo>
                  <a:lnTo>
                    <a:pt x="27432" y="482536"/>
                  </a:lnTo>
                  <a:lnTo>
                    <a:pt x="22860" y="482536"/>
                  </a:lnTo>
                  <a:lnTo>
                    <a:pt x="16764" y="482536"/>
                  </a:lnTo>
                  <a:lnTo>
                    <a:pt x="13716" y="482536"/>
                  </a:lnTo>
                  <a:lnTo>
                    <a:pt x="9144" y="481012"/>
                  </a:lnTo>
                  <a:lnTo>
                    <a:pt x="6096" y="481012"/>
                  </a:lnTo>
                  <a:lnTo>
                    <a:pt x="3048" y="481012"/>
                  </a:lnTo>
                  <a:lnTo>
                    <a:pt x="1524" y="479488"/>
                  </a:lnTo>
                  <a:lnTo>
                    <a:pt x="0" y="477964"/>
                  </a:lnTo>
                  <a:lnTo>
                    <a:pt x="0" y="476440"/>
                  </a:lnTo>
                  <a:lnTo>
                    <a:pt x="0" y="473392"/>
                  </a:lnTo>
                  <a:lnTo>
                    <a:pt x="0" y="471868"/>
                  </a:lnTo>
                  <a:lnTo>
                    <a:pt x="0" y="468820"/>
                  </a:lnTo>
                  <a:lnTo>
                    <a:pt x="1524" y="464248"/>
                  </a:lnTo>
                  <a:lnTo>
                    <a:pt x="169354" y="10668"/>
                  </a:lnTo>
                  <a:lnTo>
                    <a:pt x="169354" y="9144"/>
                  </a:lnTo>
                  <a:lnTo>
                    <a:pt x="170878" y="6096"/>
                  </a:lnTo>
                  <a:lnTo>
                    <a:pt x="172402" y="6096"/>
                  </a:lnTo>
                  <a:lnTo>
                    <a:pt x="173926" y="4572"/>
                  </a:lnTo>
                  <a:lnTo>
                    <a:pt x="175450" y="3048"/>
                  </a:lnTo>
                  <a:lnTo>
                    <a:pt x="176974" y="1524"/>
                  </a:lnTo>
                  <a:lnTo>
                    <a:pt x="180022" y="1524"/>
                  </a:lnTo>
                  <a:lnTo>
                    <a:pt x="183070" y="1524"/>
                  </a:lnTo>
                  <a:lnTo>
                    <a:pt x="186118" y="0"/>
                  </a:lnTo>
                  <a:lnTo>
                    <a:pt x="189166" y="0"/>
                  </a:lnTo>
                  <a:lnTo>
                    <a:pt x="193738" y="0"/>
                  </a:lnTo>
                  <a:lnTo>
                    <a:pt x="196786" y="0"/>
                  </a:lnTo>
                  <a:lnTo>
                    <a:pt x="201358" y="0"/>
                  </a:lnTo>
                  <a:lnTo>
                    <a:pt x="206025" y="0"/>
                  </a:lnTo>
                  <a:lnTo>
                    <a:pt x="209073" y="0"/>
                  </a:lnTo>
                  <a:lnTo>
                    <a:pt x="212121" y="1524"/>
                  </a:lnTo>
                  <a:lnTo>
                    <a:pt x="215169" y="1524"/>
                  </a:lnTo>
                  <a:lnTo>
                    <a:pt x="218217" y="1524"/>
                  </a:lnTo>
                  <a:lnTo>
                    <a:pt x="219741" y="3048"/>
                  </a:lnTo>
                  <a:lnTo>
                    <a:pt x="221265" y="4572"/>
                  </a:lnTo>
                  <a:lnTo>
                    <a:pt x="222789" y="6096"/>
                  </a:lnTo>
                  <a:lnTo>
                    <a:pt x="224313" y="6096"/>
                  </a:lnTo>
                  <a:lnTo>
                    <a:pt x="225837" y="7620"/>
                  </a:lnTo>
                  <a:lnTo>
                    <a:pt x="225837" y="10668"/>
                  </a:lnTo>
                  <a:lnTo>
                    <a:pt x="393668" y="464248"/>
                  </a:lnTo>
                  <a:close/>
                </a:path>
                <a:path w="395604" h="482600">
                  <a:moveTo>
                    <a:pt x="195262" y="50387"/>
                  </a:moveTo>
                  <a:lnTo>
                    <a:pt x="105251" y="306895"/>
                  </a:lnTo>
                  <a:lnTo>
                    <a:pt x="286797" y="306895"/>
                  </a:lnTo>
                  <a:lnTo>
                    <a:pt x="195262" y="50387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4689143" y="3067797"/>
            <a:ext cx="1110643" cy="514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866909" y="3073893"/>
            <a:ext cx="279400" cy="501015"/>
            <a:chOff x="5866909" y="3073893"/>
            <a:chExt cx="279400" cy="501015"/>
          </a:xfrm>
        </p:grpSpPr>
        <p:sp>
          <p:nvSpPr>
            <p:cNvPr id="32" name="object 32"/>
            <p:cNvSpPr/>
            <p:nvPr/>
          </p:nvSpPr>
          <p:spPr>
            <a:xfrm>
              <a:off x="5878353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0221" y="477964"/>
                  </a:moveTo>
                  <a:lnTo>
                    <a:pt x="16859" y="477964"/>
                  </a:lnTo>
                  <a:lnTo>
                    <a:pt x="12287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16859" y="0"/>
                  </a:lnTo>
                  <a:lnTo>
                    <a:pt x="242601" y="0"/>
                  </a:lnTo>
                  <a:lnTo>
                    <a:pt x="244125" y="1523"/>
                  </a:lnTo>
                  <a:lnTo>
                    <a:pt x="245649" y="1523"/>
                  </a:lnTo>
                  <a:lnTo>
                    <a:pt x="250221" y="6095"/>
                  </a:lnTo>
                  <a:lnTo>
                    <a:pt x="250221" y="7619"/>
                  </a:lnTo>
                  <a:lnTo>
                    <a:pt x="251745" y="9143"/>
                  </a:lnTo>
                  <a:lnTo>
                    <a:pt x="251745" y="12287"/>
                  </a:lnTo>
                  <a:lnTo>
                    <a:pt x="253269" y="15335"/>
                  </a:lnTo>
                  <a:lnTo>
                    <a:pt x="253269" y="27527"/>
                  </a:lnTo>
                  <a:lnTo>
                    <a:pt x="251745" y="30575"/>
                  </a:lnTo>
                  <a:lnTo>
                    <a:pt x="251745" y="33623"/>
                  </a:lnTo>
                  <a:lnTo>
                    <a:pt x="250221" y="36671"/>
                  </a:lnTo>
                  <a:lnTo>
                    <a:pt x="248697" y="38195"/>
                  </a:lnTo>
                  <a:lnTo>
                    <a:pt x="247173" y="38195"/>
                  </a:lnTo>
                  <a:lnTo>
                    <a:pt x="245649" y="39719"/>
                  </a:lnTo>
                  <a:lnTo>
                    <a:pt x="244125" y="39719"/>
                  </a:lnTo>
                  <a:lnTo>
                    <a:pt x="244125" y="41243"/>
                  </a:lnTo>
                  <a:lnTo>
                    <a:pt x="45815" y="41243"/>
                  </a:lnTo>
                  <a:lnTo>
                    <a:pt x="45815" y="209264"/>
                  </a:lnTo>
                  <a:lnTo>
                    <a:pt x="218217" y="209264"/>
                  </a:lnTo>
                  <a:lnTo>
                    <a:pt x="219741" y="210788"/>
                  </a:lnTo>
                  <a:lnTo>
                    <a:pt x="221265" y="210788"/>
                  </a:lnTo>
                  <a:lnTo>
                    <a:pt x="222789" y="212312"/>
                  </a:lnTo>
                  <a:lnTo>
                    <a:pt x="222789" y="213836"/>
                  </a:lnTo>
                  <a:lnTo>
                    <a:pt x="224313" y="215360"/>
                  </a:lnTo>
                  <a:lnTo>
                    <a:pt x="225837" y="218408"/>
                  </a:lnTo>
                  <a:lnTo>
                    <a:pt x="225837" y="239744"/>
                  </a:lnTo>
                  <a:lnTo>
                    <a:pt x="222789" y="242792"/>
                  </a:lnTo>
                  <a:lnTo>
                    <a:pt x="222789" y="244316"/>
                  </a:lnTo>
                  <a:lnTo>
                    <a:pt x="219741" y="247364"/>
                  </a:lnTo>
                  <a:lnTo>
                    <a:pt x="45815" y="247364"/>
                  </a:lnTo>
                  <a:lnTo>
                    <a:pt x="45815" y="438245"/>
                  </a:lnTo>
                  <a:lnTo>
                    <a:pt x="248697" y="438245"/>
                  </a:lnTo>
                  <a:lnTo>
                    <a:pt x="250221" y="439769"/>
                  </a:lnTo>
                  <a:lnTo>
                    <a:pt x="251745" y="439769"/>
                  </a:lnTo>
                  <a:lnTo>
                    <a:pt x="251745" y="441293"/>
                  </a:lnTo>
                  <a:lnTo>
                    <a:pt x="254793" y="444341"/>
                  </a:lnTo>
                  <a:lnTo>
                    <a:pt x="254793" y="447389"/>
                  </a:lnTo>
                  <a:lnTo>
                    <a:pt x="256317" y="448913"/>
                  </a:lnTo>
                  <a:lnTo>
                    <a:pt x="256317" y="467296"/>
                  </a:lnTo>
                  <a:lnTo>
                    <a:pt x="254793" y="468820"/>
                  </a:lnTo>
                  <a:lnTo>
                    <a:pt x="254793" y="471868"/>
                  </a:lnTo>
                  <a:lnTo>
                    <a:pt x="251745" y="474916"/>
                  </a:lnTo>
                  <a:lnTo>
                    <a:pt x="251745" y="47644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78353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6317" y="458152"/>
                  </a:moveTo>
                  <a:lnTo>
                    <a:pt x="256317" y="461200"/>
                  </a:lnTo>
                  <a:lnTo>
                    <a:pt x="256317" y="464248"/>
                  </a:lnTo>
                  <a:lnTo>
                    <a:pt x="256317" y="467296"/>
                  </a:lnTo>
                  <a:lnTo>
                    <a:pt x="254793" y="468820"/>
                  </a:lnTo>
                  <a:lnTo>
                    <a:pt x="254793" y="471868"/>
                  </a:lnTo>
                  <a:lnTo>
                    <a:pt x="253269" y="473392"/>
                  </a:lnTo>
                  <a:lnTo>
                    <a:pt x="251745" y="474916"/>
                  </a:lnTo>
                  <a:lnTo>
                    <a:pt x="251745" y="476440"/>
                  </a:lnTo>
                  <a:lnTo>
                    <a:pt x="250221" y="477964"/>
                  </a:lnTo>
                  <a:lnTo>
                    <a:pt x="248697" y="477964"/>
                  </a:lnTo>
                  <a:lnTo>
                    <a:pt x="247173" y="477964"/>
                  </a:lnTo>
                  <a:lnTo>
                    <a:pt x="244125" y="477964"/>
                  </a:lnTo>
                  <a:lnTo>
                    <a:pt x="21431" y="477964"/>
                  </a:lnTo>
                  <a:lnTo>
                    <a:pt x="16859" y="477964"/>
                  </a:lnTo>
                  <a:lnTo>
                    <a:pt x="12287" y="476440"/>
                  </a:lnTo>
                  <a:lnTo>
                    <a:pt x="7620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287" y="3047"/>
                  </a:lnTo>
                  <a:lnTo>
                    <a:pt x="16859" y="0"/>
                  </a:lnTo>
                  <a:lnTo>
                    <a:pt x="21431" y="0"/>
                  </a:lnTo>
                  <a:lnTo>
                    <a:pt x="241077" y="0"/>
                  </a:lnTo>
                  <a:lnTo>
                    <a:pt x="242601" y="0"/>
                  </a:lnTo>
                  <a:lnTo>
                    <a:pt x="244125" y="1523"/>
                  </a:lnTo>
                  <a:lnTo>
                    <a:pt x="245649" y="1523"/>
                  </a:lnTo>
                  <a:lnTo>
                    <a:pt x="247173" y="3047"/>
                  </a:lnTo>
                  <a:lnTo>
                    <a:pt x="248697" y="4571"/>
                  </a:lnTo>
                  <a:lnTo>
                    <a:pt x="250221" y="6095"/>
                  </a:lnTo>
                  <a:lnTo>
                    <a:pt x="250221" y="7619"/>
                  </a:lnTo>
                  <a:lnTo>
                    <a:pt x="251745" y="9143"/>
                  </a:lnTo>
                  <a:lnTo>
                    <a:pt x="251745" y="12287"/>
                  </a:lnTo>
                  <a:lnTo>
                    <a:pt x="253269" y="15335"/>
                  </a:lnTo>
                  <a:lnTo>
                    <a:pt x="253269" y="18383"/>
                  </a:lnTo>
                  <a:lnTo>
                    <a:pt x="253269" y="21431"/>
                  </a:lnTo>
                  <a:lnTo>
                    <a:pt x="253269" y="24479"/>
                  </a:lnTo>
                  <a:lnTo>
                    <a:pt x="253269" y="27527"/>
                  </a:lnTo>
                  <a:lnTo>
                    <a:pt x="251745" y="30575"/>
                  </a:lnTo>
                  <a:lnTo>
                    <a:pt x="251745" y="32099"/>
                  </a:lnTo>
                  <a:lnTo>
                    <a:pt x="251745" y="33623"/>
                  </a:lnTo>
                  <a:lnTo>
                    <a:pt x="250221" y="36671"/>
                  </a:lnTo>
                  <a:lnTo>
                    <a:pt x="248697" y="38195"/>
                  </a:lnTo>
                  <a:lnTo>
                    <a:pt x="247173" y="38195"/>
                  </a:lnTo>
                  <a:lnTo>
                    <a:pt x="245649" y="39719"/>
                  </a:lnTo>
                  <a:lnTo>
                    <a:pt x="244125" y="39719"/>
                  </a:lnTo>
                  <a:lnTo>
                    <a:pt x="244125" y="41243"/>
                  </a:lnTo>
                  <a:lnTo>
                    <a:pt x="241077" y="41243"/>
                  </a:lnTo>
                  <a:lnTo>
                    <a:pt x="45815" y="41243"/>
                  </a:lnTo>
                  <a:lnTo>
                    <a:pt x="45815" y="209264"/>
                  </a:lnTo>
                  <a:lnTo>
                    <a:pt x="215169" y="209264"/>
                  </a:lnTo>
                  <a:lnTo>
                    <a:pt x="216693" y="209264"/>
                  </a:lnTo>
                  <a:lnTo>
                    <a:pt x="218217" y="209264"/>
                  </a:lnTo>
                  <a:lnTo>
                    <a:pt x="219741" y="210788"/>
                  </a:lnTo>
                  <a:lnTo>
                    <a:pt x="221265" y="210788"/>
                  </a:lnTo>
                  <a:lnTo>
                    <a:pt x="222789" y="212312"/>
                  </a:lnTo>
                  <a:lnTo>
                    <a:pt x="222789" y="213836"/>
                  </a:lnTo>
                  <a:lnTo>
                    <a:pt x="224313" y="215360"/>
                  </a:lnTo>
                  <a:lnTo>
                    <a:pt x="225837" y="218408"/>
                  </a:lnTo>
                  <a:lnTo>
                    <a:pt x="225837" y="219932"/>
                  </a:lnTo>
                  <a:lnTo>
                    <a:pt x="225837" y="222980"/>
                  </a:lnTo>
                  <a:lnTo>
                    <a:pt x="225837" y="239744"/>
                  </a:lnTo>
                  <a:lnTo>
                    <a:pt x="224313" y="241268"/>
                  </a:lnTo>
                  <a:lnTo>
                    <a:pt x="222789" y="242792"/>
                  </a:lnTo>
                  <a:lnTo>
                    <a:pt x="222789" y="244316"/>
                  </a:lnTo>
                  <a:lnTo>
                    <a:pt x="221265" y="245840"/>
                  </a:lnTo>
                  <a:lnTo>
                    <a:pt x="219741" y="247364"/>
                  </a:lnTo>
                  <a:lnTo>
                    <a:pt x="218217" y="247364"/>
                  </a:lnTo>
                  <a:lnTo>
                    <a:pt x="216693" y="247364"/>
                  </a:lnTo>
                  <a:lnTo>
                    <a:pt x="215169" y="247364"/>
                  </a:lnTo>
                  <a:lnTo>
                    <a:pt x="45815" y="247364"/>
                  </a:lnTo>
                  <a:lnTo>
                    <a:pt x="45815" y="438245"/>
                  </a:lnTo>
                  <a:lnTo>
                    <a:pt x="244125" y="438245"/>
                  </a:lnTo>
                  <a:lnTo>
                    <a:pt x="247173" y="438245"/>
                  </a:lnTo>
                  <a:lnTo>
                    <a:pt x="248697" y="438245"/>
                  </a:lnTo>
                  <a:lnTo>
                    <a:pt x="250221" y="439769"/>
                  </a:lnTo>
                  <a:lnTo>
                    <a:pt x="251745" y="439769"/>
                  </a:lnTo>
                  <a:lnTo>
                    <a:pt x="251745" y="441293"/>
                  </a:lnTo>
                  <a:lnTo>
                    <a:pt x="253269" y="442817"/>
                  </a:lnTo>
                  <a:lnTo>
                    <a:pt x="254793" y="444341"/>
                  </a:lnTo>
                  <a:lnTo>
                    <a:pt x="254793" y="447389"/>
                  </a:lnTo>
                  <a:lnTo>
                    <a:pt x="256317" y="448913"/>
                  </a:lnTo>
                  <a:lnTo>
                    <a:pt x="256317" y="451961"/>
                  </a:lnTo>
                  <a:lnTo>
                    <a:pt x="256317" y="455009"/>
                  </a:lnTo>
                  <a:lnTo>
                    <a:pt x="256317" y="45815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6332301" y="3067797"/>
            <a:ext cx="686495" cy="514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7060010" y="3072369"/>
            <a:ext cx="366395" cy="510540"/>
            <a:chOff x="7060010" y="3072369"/>
            <a:chExt cx="366395" cy="510540"/>
          </a:xfrm>
        </p:grpSpPr>
        <p:sp>
          <p:nvSpPr>
            <p:cNvPr id="36" name="object 36"/>
            <p:cNvSpPr/>
            <p:nvPr/>
          </p:nvSpPr>
          <p:spPr>
            <a:xfrm>
              <a:off x="7071455" y="3083813"/>
              <a:ext cx="343535" cy="487680"/>
            </a:xfrm>
            <a:custGeom>
              <a:avLst/>
              <a:gdLst/>
              <a:ahLst/>
              <a:cxnLst/>
              <a:rect l="l" t="t" r="r" b="b"/>
              <a:pathLst>
                <a:path w="343534" h="487679">
                  <a:moveTo>
                    <a:pt x="36576" y="1524"/>
                  </a:moveTo>
                  <a:lnTo>
                    <a:pt x="9144" y="1524"/>
                  </a:lnTo>
                  <a:lnTo>
                    <a:pt x="12192" y="0"/>
                  </a:lnTo>
                  <a:lnTo>
                    <a:pt x="33528" y="0"/>
                  </a:lnTo>
                  <a:lnTo>
                    <a:pt x="36576" y="1524"/>
                  </a:lnTo>
                  <a:close/>
                </a:path>
                <a:path w="343534" h="487679">
                  <a:moveTo>
                    <a:pt x="334137" y="1524"/>
                  </a:moveTo>
                  <a:lnTo>
                    <a:pt x="306705" y="1524"/>
                  </a:lnTo>
                  <a:lnTo>
                    <a:pt x="309753" y="0"/>
                  </a:lnTo>
                  <a:lnTo>
                    <a:pt x="331089" y="0"/>
                  </a:lnTo>
                  <a:lnTo>
                    <a:pt x="334137" y="1524"/>
                  </a:lnTo>
                  <a:close/>
                </a:path>
                <a:path w="343534" h="487679">
                  <a:moveTo>
                    <a:pt x="41243" y="3048"/>
                  </a:moveTo>
                  <a:lnTo>
                    <a:pt x="4572" y="3048"/>
                  </a:lnTo>
                  <a:lnTo>
                    <a:pt x="7620" y="1524"/>
                  </a:lnTo>
                  <a:lnTo>
                    <a:pt x="38100" y="1524"/>
                  </a:lnTo>
                  <a:lnTo>
                    <a:pt x="41243" y="3048"/>
                  </a:lnTo>
                  <a:close/>
                </a:path>
                <a:path w="343534" h="487679">
                  <a:moveTo>
                    <a:pt x="338709" y="3048"/>
                  </a:moveTo>
                  <a:lnTo>
                    <a:pt x="303657" y="3048"/>
                  </a:lnTo>
                  <a:lnTo>
                    <a:pt x="305181" y="1524"/>
                  </a:lnTo>
                  <a:lnTo>
                    <a:pt x="337185" y="1524"/>
                  </a:lnTo>
                  <a:lnTo>
                    <a:pt x="338709" y="3048"/>
                  </a:lnTo>
                  <a:close/>
                </a:path>
                <a:path w="343534" h="487679">
                  <a:moveTo>
                    <a:pt x="167830" y="487108"/>
                  </a:moveTo>
                  <a:lnTo>
                    <a:pt x="116100" y="480036"/>
                  </a:lnTo>
                  <a:lnTo>
                    <a:pt x="71723" y="460962"/>
                  </a:lnTo>
                  <a:lnTo>
                    <a:pt x="36663" y="429276"/>
                  </a:lnTo>
                  <a:lnTo>
                    <a:pt x="12192" y="386334"/>
                  </a:lnTo>
                  <a:lnTo>
                    <a:pt x="833" y="330961"/>
                  </a:lnTo>
                  <a:lnTo>
                    <a:pt x="0" y="310038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2767" y="3048"/>
                  </a:lnTo>
                  <a:lnTo>
                    <a:pt x="42767" y="4572"/>
                  </a:lnTo>
                  <a:lnTo>
                    <a:pt x="45815" y="7620"/>
                  </a:lnTo>
                  <a:lnTo>
                    <a:pt x="45875" y="305371"/>
                  </a:lnTo>
                  <a:lnTo>
                    <a:pt x="49672" y="350677"/>
                  </a:lnTo>
                  <a:lnTo>
                    <a:pt x="64674" y="389393"/>
                  </a:lnTo>
                  <a:lnTo>
                    <a:pt x="97440" y="425291"/>
                  </a:lnTo>
                  <a:lnTo>
                    <a:pt x="144006" y="443579"/>
                  </a:lnTo>
                  <a:lnTo>
                    <a:pt x="172402" y="445865"/>
                  </a:lnTo>
                  <a:lnTo>
                    <a:pt x="289062" y="445865"/>
                  </a:lnTo>
                  <a:lnTo>
                    <a:pt x="283940" y="450404"/>
                  </a:lnTo>
                  <a:lnTo>
                    <a:pt x="241077" y="474916"/>
                  </a:lnTo>
                  <a:lnTo>
                    <a:pt x="187633" y="486275"/>
                  </a:lnTo>
                  <a:lnTo>
                    <a:pt x="167830" y="487108"/>
                  </a:lnTo>
                  <a:close/>
                </a:path>
                <a:path w="343534" h="487679">
                  <a:moveTo>
                    <a:pt x="289062" y="445865"/>
                  </a:moveTo>
                  <a:lnTo>
                    <a:pt x="172402" y="445865"/>
                  </a:lnTo>
                  <a:lnTo>
                    <a:pt x="186739" y="445293"/>
                  </a:lnTo>
                  <a:lnTo>
                    <a:pt x="200227" y="443579"/>
                  </a:lnTo>
                  <a:lnTo>
                    <a:pt x="236743" y="431815"/>
                  </a:lnTo>
                  <a:lnTo>
                    <a:pt x="272915" y="401280"/>
                  </a:lnTo>
                  <a:lnTo>
                    <a:pt x="289845" y="366522"/>
                  </a:lnTo>
                  <a:lnTo>
                    <a:pt x="298418" y="322239"/>
                  </a:lnTo>
                  <a:lnTo>
                    <a:pt x="298989" y="305371"/>
                  </a:lnTo>
                  <a:lnTo>
                    <a:pt x="298989" y="6096"/>
                  </a:lnTo>
                  <a:lnTo>
                    <a:pt x="300513" y="4572"/>
                  </a:lnTo>
                  <a:lnTo>
                    <a:pt x="302133" y="3048"/>
                  </a:lnTo>
                  <a:lnTo>
                    <a:pt x="340233" y="3048"/>
                  </a:lnTo>
                  <a:lnTo>
                    <a:pt x="341757" y="4572"/>
                  </a:lnTo>
                  <a:lnTo>
                    <a:pt x="341757" y="6096"/>
                  </a:lnTo>
                  <a:lnTo>
                    <a:pt x="343281" y="6096"/>
                  </a:lnTo>
                  <a:lnTo>
                    <a:pt x="343221" y="305371"/>
                  </a:lnTo>
                  <a:lnTo>
                    <a:pt x="340042" y="345090"/>
                  </a:lnTo>
                  <a:lnTo>
                    <a:pt x="324539" y="398112"/>
                  </a:lnTo>
                  <a:lnTo>
                    <a:pt x="295941" y="439769"/>
                  </a:lnTo>
                  <a:lnTo>
                    <a:pt x="289062" y="44586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71455" y="3083813"/>
              <a:ext cx="343535" cy="487680"/>
            </a:xfrm>
            <a:custGeom>
              <a:avLst/>
              <a:gdLst/>
              <a:ahLst/>
              <a:cxnLst/>
              <a:rect l="l" t="t" r="r" b="b"/>
              <a:pathLst>
                <a:path w="343534" h="487679">
                  <a:moveTo>
                    <a:pt x="343280" y="303847"/>
                  </a:moveTo>
                  <a:lnTo>
                    <a:pt x="340042" y="345090"/>
                  </a:lnTo>
                  <a:lnTo>
                    <a:pt x="324539" y="398112"/>
                  </a:lnTo>
                  <a:lnTo>
                    <a:pt x="295941" y="439769"/>
                  </a:lnTo>
                  <a:lnTo>
                    <a:pt x="256508" y="467710"/>
                  </a:lnTo>
                  <a:lnTo>
                    <a:pt x="206168" y="483870"/>
                  </a:lnTo>
                  <a:lnTo>
                    <a:pt x="167830" y="487108"/>
                  </a:lnTo>
                  <a:lnTo>
                    <a:pt x="149837" y="486275"/>
                  </a:lnTo>
                  <a:lnTo>
                    <a:pt x="100679" y="474916"/>
                  </a:lnTo>
                  <a:lnTo>
                    <a:pt x="59102" y="451904"/>
                  </a:lnTo>
                  <a:lnTo>
                    <a:pt x="27443" y="416099"/>
                  </a:lnTo>
                  <a:lnTo>
                    <a:pt x="7072" y="368840"/>
                  </a:lnTo>
                  <a:lnTo>
                    <a:pt x="833" y="330961"/>
                  </a:lnTo>
                  <a:lnTo>
                    <a:pt x="0" y="310038"/>
                  </a:lnTo>
                  <a:lnTo>
                    <a:pt x="0" y="9144"/>
                  </a:lnTo>
                  <a:lnTo>
                    <a:pt x="0" y="7620"/>
                  </a:lnTo>
                  <a:lnTo>
                    <a:pt x="0" y="6096"/>
                  </a:lnTo>
                  <a:lnTo>
                    <a:pt x="1523" y="6096"/>
                  </a:lnTo>
                  <a:lnTo>
                    <a:pt x="1523" y="4572"/>
                  </a:lnTo>
                  <a:lnTo>
                    <a:pt x="3047" y="3048"/>
                  </a:lnTo>
                  <a:lnTo>
                    <a:pt x="4571" y="3048"/>
                  </a:lnTo>
                  <a:lnTo>
                    <a:pt x="7619" y="1524"/>
                  </a:lnTo>
                  <a:lnTo>
                    <a:pt x="9143" y="1524"/>
                  </a:lnTo>
                  <a:lnTo>
                    <a:pt x="12191" y="0"/>
                  </a:lnTo>
                  <a:lnTo>
                    <a:pt x="15239" y="0"/>
                  </a:lnTo>
                  <a:lnTo>
                    <a:pt x="33527" y="0"/>
                  </a:lnTo>
                  <a:lnTo>
                    <a:pt x="36575" y="1524"/>
                  </a:lnTo>
                  <a:lnTo>
                    <a:pt x="38099" y="1524"/>
                  </a:lnTo>
                  <a:lnTo>
                    <a:pt x="41243" y="3048"/>
                  </a:lnTo>
                  <a:lnTo>
                    <a:pt x="42767" y="3048"/>
                  </a:lnTo>
                  <a:lnTo>
                    <a:pt x="42767" y="4572"/>
                  </a:lnTo>
                  <a:lnTo>
                    <a:pt x="44291" y="6096"/>
                  </a:lnTo>
                  <a:lnTo>
                    <a:pt x="45815" y="7620"/>
                  </a:lnTo>
                  <a:lnTo>
                    <a:pt x="45815" y="9144"/>
                  </a:lnTo>
                  <a:lnTo>
                    <a:pt x="45815" y="302323"/>
                  </a:lnTo>
                  <a:lnTo>
                    <a:pt x="46148" y="319215"/>
                  </a:lnTo>
                  <a:lnTo>
                    <a:pt x="53435" y="364998"/>
                  </a:lnTo>
                  <a:lnTo>
                    <a:pt x="71651" y="399756"/>
                  </a:lnTo>
                  <a:lnTo>
                    <a:pt x="107846" y="431577"/>
                  </a:lnTo>
                  <a:lnTo>
                    <a:pt x="157851" y="445293"/>
                  </a:lnTo>
                  <a:lnTo>
                    <a:pt x="172402" y="445865"/>
                  </a:lnTo>
                  <a:lnTo>
                    <a:pt x="186739" y="445293"/>
                  </a:lnTo>
                  <a:lnTo>
                    <a:pt x="225837" y="436721"/>
                  </a:lnTo>
                  <a:lnTo>
                    <a:pt x="265461" y="410813"/>
                  </a:lnTo>
                  <a:lnTo>
                    <a:pt x="289845" y="366522"/>
                  </a:lnTo>
                  <a:lnTo>
                    <a:pt x="298418" y="322239"/>
                  </a:lnTo>
                  <a:lnTo>
                    <a:pt x="298989" y="305371"/>
                  </a:lnTo>
                  <a:lnTo>
                    <a:pt x="298989" y="9144"/>
                  </a:lnTo>
                  <a:lnTo>
                    <a:pt x="298989" y="7620"/>
                  </a:lnTo>
                  <a:lnTo>
                    <a:pt x="298989" y="6096"/>
                  </a:lnTo>
                  <a:lnTo>
                    <a:pt x="300513" y="4572"/>
                  </a:lnTo>
                  <a:lnTo>
                    <a:pt x="302132" y="3048"/>
                  </a:lnTo>
                  <a:lnTo>
                    <a:pt x="303656" y="3048"/>
                  </a:lnTo>
                  <a:lnTo>
                    <a:pt x="305180" y="1524"/>
                  </a:lnTo>
                  <a:lnTo>
                    <a:pt x="306704" y="1524"/>
                  </a:lnTo>
                  <a:lnTo>
                    <a:pt x="309752" y="0"/>
                  </a:lnTo>
                  <a:lnTo>
                    <a:pt x="312800" y="0"/>
                  </a:lnTo>
                  <a:lnTo>
                    <a:pt x="317372" y="0"/>
                  </a:lnTo>
                  <a:lnTo>
                    <a:pt x="320420" y="0"/>
                  </a:lnTo>
                  <a:lnTo>
                    <a:pt x="324992" y="0"/>
                  </a:lnTo>
                  <a:lnTo>
                    <a:pt x="328040" y="0"/>
                  </a:lnTo>
                  <a:lnTo>
                    <a:pt x="331088" y="0"/>
                  </a:lnTo>
                  <a:lnTo>
                    <a:pt x="334136" y="1524"/>
                  </a:lnTo>
                  <a:lnTo>
                    <a:pt x="337184" y="1524"/>
                  </a:lnTo>
                  <a:lnTo>
                    <a:pt x="338708" y="3048"/>
                  </a:lnTo>
                  <a:lnTo>
                    <a:pt x="340232" y="3048"/>
                  </a:lnTo>
                  <a:lnTo>
                    <a:pt x="341756" y="4572"/>
                  </a:lnTo>
                  <a:lnTo>
                    <a:pt x="341756" y="6096"/>
                  </a:lnTo>
                  <a:lnTo>
                    <a:pt x="343280" y="6096"/>
                  </a:lnTo>
                  <a:lnTo>
                    <a:pt x="343280" y="7620"/>
                  </a:lnTo>
                  <a:lnTo>
                    <a:pt x="343280" y="9144"/>
                  </a:lnTo>
                  <a:lnTo>
                    <a:pt x="343280" y="303847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529879" y="3072369"/>
            <a:ext cx="728345" cy="505459"/>
            <a:chOff x="7529879" y="3072369"/>
            <a:chExt cx="728345" cy="505459"/>
          </a:xfrm>
        </p:grpSpPr>
        <p:sp>
          <p:nvSpPr>
            <p:cNvPr id="39" name="object 39"/>
            <p:cNvSpPr/>
            <p:nvPr/>
          </p:nvSpPr>
          <p:spPr>
            <a:xfrm>
              <a:off x="754132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114490" y="477964"/>
                  </a:moveTo>
                  <a:lnTo>
                    <a:pt x="16859" y="477964"/>
                  </a:lnTo>
                  <a:lnTo>
                    <a:pt x="12287" y="476440"/>
                  </a:lnTo>
                  <a:lnTo>
                    <a:pt x="7715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1524" y="9144"/>
                  </a:lnTo>
                  <a:lnTo>
                    <a:pt x="7715" y="6096"/>
                  </a:lnTo>
                  <a:lnTo>
                    <a:pt x="16859" y="0"/>
                  </a:lnTo>
                  <a:lnTo>
                    <a:pt x="120586" y="0"/>
                  </a:lnTo>
                  <a:lnTo>
                    <a:pt x="150081" y="1120"/>
                  </a:lnTo>
                  <a:lnTo>
                    <a:pt x="201676" y="9684"/>
                  </a:lnTo>
                  <a:lnTo>
                    <a:pt x="244069" y="26600"/>
                  </a:lnTo>
                  <a:lnTo>
                    <a:pt x="267118" y="41243"/>
                  </a:lnTo>
                  <a:lnTo>
                    <a:pt x="44291" y="41243"/>
                  </a:lnTo>
                  <a:lnTo>
                    <a:pt x="44291" y="438245"/>
                  </a:lnTo>
                  <a:lnTo>
                    <a:pt x="264809" y="438245"/>
                  </a:lnTo>
                  <a:lnTo>
                    <a:pt x="258270" y="443019"/>
                  </a:lnTo>
                  <a:lnTo>
                    <a:pt x="239092" y="453787"/>
                  </a:lnTo>
                  <a:lnTo>
                    <a:pt x="218217" y="462724"/>
                  </a:lnTo>
                  <a:lnTo>
                    <a:pt x="195580" y="469606"/>
                  </a:lnTo>
                  <a:lnTo>
                    <a:pt x="170926" y="474345"/>
                  </a:lnTo>
                  <a:lnTo>
                    <a:pt x="143985" y="477083"/>
                  </a:lnTo>
                  <a:lnTo>
                    <a:pt x="114490" y="477964"/>
                  </a:lnTo>
                  <a:close/>
                </a:path>
                <a:path w="351154" h="478154">
                  <a:moveTo>
                    <a:pt x="264809" y="438245"/>
                  </a:moveTo>
                  <a:lnTo>
                    <a:pt x="119062" y="438245"/>
                  </a:lnTo>
                  <a:lnTo>
                    <a:pt x="142209" y="437411"/>
                  </a:lnTo>
                  <a:lnTo>
                    <a:pt x="163651" y="435006"/>
                  </a:lnTo>
                  <a:lnTo>
                    <a:pt x="201453" y="426053"/>
                  </a:lnTo>
                  <a:lnTo>
                    <a:pt x="245816" y="401112"/>
                  </a:lnTo>
                  <a:lnTo>
                    <a:pt x="277546" y="360759"/>
                  </a:lnTo>
                  <a:lnTo>
                    <a:pt x="291465" y="325278"/>
                  </a:lnTo>
                  <a:lnTo>
                    <a:pt x="299656" y="284226"/>
                  </a:lnTo>
                  <a:lnTo>
                    <a:pt x="302133" y="235172"/>
                  </a:lnTo>
                  <a:lnTo>
                    <a:pt x="301537" y="214827"/>
                  </a:lnTo>
                  <a:lnTo>
                    <a:pt x="296346" y="175888"/>
                  </a:lnTo>
                  <a:lnTo>
                    <a:pt x="278880" y="124479"/>
                  </a:lnTo>
                  <a:lnTo>
                    <a:pt x="248007" y="84199"/>
                  </a:lnTo>
                  <a:lnTo>
                    <a:pt x="204501" y="54959"/>
                  </a:lnTo>
                  <a:lnTo>
                    <a:pt x="165782" y="44672"/>
                  </a:lnTo>
                  <a:lnTo>
                    <a:pt x="119062" y="41243"/>
                  </a:lnTo>
                  <a:lnTo>
                    <a:pt x="267118" y="41243"/>
                  </a:lnTo>
                  <a:lnTo>
                    <a:pt x="307395" y="79916"/>
                  </a:lnTo>
                  <a:lnTo>
                    <a:pt x="328588" y="116530"/>
                  </a:lnTo>
                  <a:lnTo>
                    <a:pt x="343185" y="159552"/>
                  </a:lnTo>
                  <a:lnTo>
                    <a:pt x="350043" y="206588"/>
                  </a:lnTo>
                  <a:lnTo>
                    <a:pt x="350901" y="232124"/>
                  </a:lnTo>
                  <a:lnTo>
                    <a:pt x="350019" y="261936"/>
                  </a:lnTo>
                  <a:lnTo>
                    <a:pt x="342542" y="315237"/>
                  </a:lnTo>
                  <a:lnTo>
                    <a:pt x="327683" y="361030"/>
                  </a:lnTo>
                  <a:lnTo>
                    <a:pt x="305442" y="399350"/>
                  </a:lnTo>
                  <a:lnTo>
                    <a:pt x="275733" y="430269"/>
                  </a:lnTo>
                  <a:lnTo>
                    <a:pt x="264809" y="43824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4132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350900" y="232124"/>
                  </a:moveTo>
                  <a:lnTo>
                    <a:pt x="347281" y="289595"/>
                  </a:lnTo>
                  <a:lnTo>
                    <a:pt x="335660" y="338994"/>
                  </a:lnTo>
                  <a:lnTo>
                    <a:pt x="317563" y="381190"/>
                  </a:lnTo>
                  <a:lnTo>
                    <a:pt x="291464" y="415385"/>
                  </a:lnTo>
                  <a:lnTo>
                    <a:pt x="258270" y="443019"/>
                  </a:lnTo>
                  <a:lnTo>
                    <a:pt x="218217" y="462724"/>
                  </a:lnTo>
                  <a:lnTo>
                    <a:pt x="170926" y="474344"/>
                  </a:lnTo>
                  <a:lnTo>
                    <a:pt x="114490" y="477964"/>
                  </a:lnTo>
                  <a:lnTo>
                    <a:pt x="21431" y="477964"/>
                  </a:lnTo>
                  <a:lnTo>
                    <a:pt x="16859" y="477964"/>
                  </a:lnTo>
                  <a:lnTo>
                    <a:pt x="12287" y="476440"/>
                  </a:lnTo>
                  <a:lnTo>
                    <a:pt x="7715" y="473392"/>
                  </a:lnTo>
                  <a:lnTo>
                    <a:pt x="3047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1523" y="9143"/>
                  </a:lnTo>
                  <a:lnTo>
                    <a:pt x="7715" y="6095"/>
                  </a:lnTo>
                  <a:lnTo>
                    <a:pt x="12287" y="3047"/>
                  </a:lnTo>
                  <a:lnTo>
                    <a:pt x="16859" y="0"/>
                  </a:lnTo>
                  <a:lnTo>
                    <a:pt x="21431" y="0"/>
                  </a:lnTo>
                  <a:lnTo>
                    <a:pt x="120586" y="0"/>
                  </a:lnTo>
                  <a:lnTo>
                    <a:pt x="177022" y="4393"/>
                  </a:lnTo>
                  <a:lnTo>
                    <a:pt x="224313" y="16859"/>
                  </a:lnTo>
                  <a:lnTo>
                    <a:pt x="262270" y="37635"/>
                  </a:lnTo>
                  <a:lnTo>
                    <a:pt x="294513" y="64198"/>
                  </a:lnTo>
                  <a:lnTo>
                    <a:pt x="318706" y="97357"/>
                  </a:lnTo>
                  <a:lnTo>
                    <a:pt x="337184" y="137445"/>
                  </a:lnTo>
                  <a:lnTo>
                    <a:pt x="347471" y="182498"/>
                  </a:lnTo>
                  <a:lnTo>
                    <a:pt x="350043" y="206588"/>
                  </a:lnTo>
                  <a:lnTo>
                    <a:pt x="350900" y="232124"/>
                  </a:lnTo>
                  <a:close/>
                </a:path>
                <a:path w="351154" h="478154">
                  <a:moveTo>
                    <a:pt x="302132" y="235172"/>
                  </a:moveTo>
                  <a:lnTo>
                    <a:pt x="299656" y="195071"/>
                  </a:lnTo>
                  <a:lnTo>
                    <a:pt x="291464" y="157257"/>
                  </a:lnTo>
                  <a:lnTo>
                    <a:pt x="269993" y="109640"/>
                  </a:lnTo>
                  <a:lnTo>
                    <a:pt x="234791" y="73330"/>
                  </a:lnTo>
                  <a:lnTo>
                    <a:pt x="186222" y="48958"/>
                  </a:lnTo>
                  <a:lnTo>
                    <a:pt x="143342" y="42100"/>
                  </a:lnTo>
                  <a:lnTo>
                    <a:pt x="119062" y="41243"/>
                  </a:lnTo>
                  <a:lnTo>
                    <a:pt x="44291" y="41243"/>
                  </a:lnTo>
                  <a:lnTo>
                    <a:pt x="44291" y="438245"/>
                  </a:lnTo>
                  <a:lnTo>
                    <a:pt x="119062" y="438245"/>
                  </a:lnTo>
                  <a:lnTo>
                    <a:pt x="163651" y="435006"/>
                  </a:lnTo>
                  <a:lnTo>
                    <a:pt x="201453" y="426053"/>
                  </a:lnTo>
                  <a:lnTo>
                    <a:pt x="245816" y="401112"/>
                  </a:lnTo>
                  <a:lnTo>
                    <a:pt x="277546" y="360759"/>
                  </a:lnTo>
                  <a:lnTo>
                    <a:pt x="291464" y="325278"/>
                  </a:lnTo>
                  <a:lnTo>
                    <a:pt x="299656" y="284225"/>
                  </a:lnTo>
                  <a:lnTo>
                    <a:pt x="302132" y="23517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9751" y="3083813"/>
              <a:ext cx="327025" cy="482600"/>
            </a:xfrm>
            <a:custGeom>
              <a:avLst/>
              <a:gdLst/>
              <a:ahLst/>
              <a:cxnLst/>
              <a:rect l="l" t="t" r="r" b="b"/>
              <a:pathLst>
                <a:path w="327025" h="482600">
                  <a:moveTo>
                    <a:pt x="38100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35052" y="0"/>
                  </a:lnTo>
                  <a:lnTo>
                    <a:pt x="38100" y="1524"/>
                  </a:lnTo>
                  <a:close/>
                </a:path>
                <a:path w="327025" h="482600">
                  <a:moveTo>
                    <a:pt x="320325" y="1524"/>
                  </a:moveTo>
                  <a:lnTo>
                    <a:pt x="288321" y="1524"/>
                  </a:lnTo>
                  <a:lnTo>
                    <a:pt x="291369" y="0"/>
                  </a:lnTo>
                  <a:lnTo>
                    <a:pt x="317277" y="0"/>
                  </a:lnTo>
                  <a:lnTo>
                    <a:pt x="320325" y="1524"/>
                  </a:lnTo>
                  <a:close/>
                </a:path>
                <a:path w="327025" h="482600">
                  <a:moveTo>
                    <a:pt x="183070" y="479488"/>
                  </a:moveTo>
                  <a:lnTo>
                    <a:pt x="143351" y="479488"/>
                  </a:lnTo>
                  <a:lnTo>
                    <a:pt x="143351" y="477964"/>
                  </a:lnTo>
                  <a:lnTo>
                    <a:pt x="141827" y="476440"/>
                  </a:lnTo>
                  <a:lnTo>
                    <a:pt x="141827" y="474916"/>
                  </a:lnTo>
                  <a:lnTo>
                    <a:pt x="140303" y="474916"/>
                  </a:lnTo>
                  <a:lnTo>
                    <a:pt x="140303" y="291655"/>
                  </a:lnTo>
                  <a:lnTo>
                    <a:pt x="1524" y="13811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42672" y="1524"/>
                  </a:lnTo>
                  <a:lnTo>
                    <a:pt x="45720" y="4572"/>
                  </a:lnTo>
                  <a:lnTo>
                    <a:pt x="47244" y="4572"/>
                  </a:lnTo>
                  <a:lnTo>
                    <a:pt x="48768" y="6096"/>
                  </a:lnTo>
                  <a:lnTo>
                    <a:pt x="48768" y="7620"/>
                  </a:lnTo>
                  <a:lnTo>
                    <a:pt x="50292" y="9144"/>
                  </a:lnTo>
                  <a:lnTo>
                    <a:pt x="123539" y="158781"/>
                  </a:lnTo>
                  <a:lnTo>
                    <a:pt x="128349" y="169147"/>
                  </a:lnTo>
                  <a:lnTo>
                    <a:pt x="133445" y="179629"/>
                  </a:lnTo>
                  <a:lnTo>
                    <a:pt x="138541" y="190379"/>
                  </a:lnTo>
                  <a:lnTo>
                    <a:pt x="143351" y="201549"/>
                  </a:lnTo>
                  <a:lnTo>
                    <a:pt x="148883" y="213034"/>
                  </a:lnTo>
                  <a:lnTo>
                    <a:pt x="159304" y="235932"/>
                  </a:lnTo>
                  <a:lnTo>
                    <a:pt x="164782" y="247364"/>
                  </a:lnTo>
                  <a:lnTo>
                    <a:pt x="208241" y="247364"/>
                  </a:lnTo>
                  <a:lnTo>
                    <a:pt x="186118" y="291655"/>
                  </a:lnTo>
                  <a:lnTo>
                    <a:pt x="186118" y="474916"/>
                  </a:lnTo>
                  <a:lnTo>
                    <a:pt x="184594" y="476440"/>
                  </a:lnTo>
                  <a:lnTo>
                    <a:pt x="184594" y="477964"/>
                  </a:lnTo>
                  <a:lnTo>
                    <a:pt x="183070" y="479488"/>
                  </a:lnTo>
                  <a:close/>
                </a:path>
                <a:path w="327025" h="482600">
                  <a:moveTo>
                    <a:pt x="208241" y="247364"/>
                  </a:moveTo>
                  <a:lnTo>
                    <a:pt x="164782" y="247364"/>
                  </a:lnTo>
                  <a:lnTo>
                    <a:pt x="169592" y="236813"/>
                  </a:lnTo>
                  <a:lnTo>
                    <a:pt x="174688" y="225825"/>
                  </a:lnTo>
                  <a:lnTo>
                    <a:pt x="179784" y="214534"/>
                  </a:lnTo>
                  <a:lnTo>
                    <a:pt x="184594" y="203073"/>
                  </a:lnTo>
                  <a:lnTo>
                    <a:pt x="189404" y="192522"/>
                  </a:lnTo>
                  <a:lnTo>
                    <a:pt x="194500" y="181534"/>
                  </a:lnTo>
                  <a:lnTo>
                    <a:pt x="199596" y="170243"/>
                  </a:lnTo>
                  <a:lnTo>
                    <a:pt x="204406" y="158781"/>
                  </a:lnTo>
                  <a:lnTo>
                    <a:pt x="279177" y="9144"/>
                  </a:lnTo>
                  <a:lnTo>
                    <a:pt x="279177" y="7620"/>
                  </a:lnTo>
                  <a:lnTo>
                    <a:pt x="280701" y="6096"/>
                  </a:lnTo>
                  <a:lnTo>
                    <a:pt x="280701" y="4572"/>
                  </a:lnTo>
                  <a:lnTo>
                    <a:pt x="282225" y="4572"/>
                  </a:lnTo>
                  <a:lnTo>
                    <a:pt x="285273" y="1524"/>
                  </a:lnTo>
                  <a:lnTo>
                    <a:pt x="323373" y="1524"/>
                  </a:lnTo>
                  <a:lnTo>
                    <a:pt x="324993" y="3048"/>
                  </a:lnTo>
                  <a:lnTo>
                    <a:pt x="326517" y="4572"/>
                  </a:lnTo>
                  <a:lnTo>
                    <a:pt x="326517" y="10668"/>
                  </a:lnTo>
                  <a:lnTo>
                    <a:pt x="324993" y="13811"/>
                  </a:lnTo>
                  <a:lnTo>
                    <a:pt x="323373" y="16859"/>
                  </a:lnTo>
                  <a:lnTo>
                    <a:pt x="208241" y="247364"/>
                  </a:lnTo>
                  <a:close/>
                </a:path>
                <a:path w="327025" h="482600">
                  <a:moveTo>
                    <a:pt x="180022" y="481012"/>
                  </a:moveTo>
                  <a:lnTo>
                    <a:pt x="147923" y="481012"/>
                  </a:lnTo>
                  <a:lnTo>
                    <a:pt x="146399" y="479488"/>
                  </a:lnTo>
                  <a:lnTo>
                    <a:pt x="181546" y="479488"/>
                  </a:lnTo>
                  <a:lnTo>
                    <a:pt x="180022" y="481012"/>
                  </a:lnTo>
                  <a:close/>
                </a:path>
                <a:path w="327025" h="482600">
                  <a:moveTo>
                    <a:pt x="170878" y="482536"/>
                  </a:moveTo>
                  <a:lnTo>
                    <a:pt x="155638" y="482536"/>
                  </a:lnTo>
                  <a:lnTo>
                    <a:pt x="152590" y="481012"/>
                  </a:lnTo>
                  <a:lnTo>
                    <a:pt x="173926" y="481012"/>
                  </a:lnTo>
                  <a:lnTo>
                    <a:pt x="170878" y="48253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19751" y="3083813"/>
              <a:ext cx="327025" cy="482600"/>
            </a:xfrm>
            <a:custGeom>
              <a:avLst/>
              <a:gdLst/>
              <a:ahLst/>
              <a:cxnLst/>
              <a:rect l="l" t="t" r="r" b="b"/>
              <a:pathLst>
                <a:path w="327025" h="482600">
                  <a:moveTo>
                    <a:pt x="186118" y="291655"/>
                  </a:moveTo>
                  <a:lnTo>
                    <a:pt x="186118" y="473392"/>
                  </a:lnTo>
                  <a:lnTo>
                    <a:pt x="186118" y="474916"/>
                  </a:lnTo>
                  <a:lnTo>
                    <a:pt x="184594" y="476440"/>
                  </a:lnTo>
                  <a:lnTo>
                    <a:pt x="184594" y="477964"/>
                  </a:lnTo>
                  <a:lnTo>
                    <a:pt x="183070" y="479488"/>
                  </a:lnTo>
                  <a:lnTo>
                    <a:pt x="181546" y="479488"/>
                  </a:lnTo>
                  <a:lnTo>
                    <a:pt x="180022" y="481012"/>
                  </a:lnTo>
                  <a:lnTo>
                    <a:pt x="176974" y="481012"/>
                  </a:lnTo>
                  <a:lnTo>
                    <a:pt x="173926" y="481012"/>
                  </a:lnTo>
                  <a:lnTo>
                    <a:pt x="170878" y="482536"/>
                  </a:lnTo>
                  <a:lnTo>
                    <a:pt x="167830" y="482536"/>
                  </a:lnTo>
                  <a:lnTo>
                    <a:pt x="163258" y="482536"/>
                  </a:lnTo>
                  <a:lnTo>
                    <a:pt x="158686" y="482536"/>
                  </a:lnTo>
                  <a:lnTo>
                    <a:pt x="155638" y="482536"/>
                  </a:lnTo>
                  <a:lnTo>
                    <a:pt x="152590" y="481012"/>
                  </a:lnTo>
                  <a:lnTo>
                    <a:pt x="149447" y="481012"/>
                  </a:lnTo>
                  <a:lnTo>
                    <a:pt x="147923" y="481012"/>
                  </a:lnTo>
                  <a:lnTo>
                    <a:pt x="146399" y="479488"/>
                  </a:lnTo>
                  <a:lnTo>
                    <a:pt x="143351" y="479488"/>
                  </a:lnTo>
                  <a:lnTo>
                    <a:pt x="143351" y="477964"/>
                  </a:lnTo>
                  <a:lnTo>
                    <a:pt x="141827" y="476440"/>
                  </a:lnTo>
                  <a:lnTo>
                    <a:pt x="141827" y="474916"/>
                  </a:lnTo>
                  <a:lnTo>
                    <a:pt x="140303" y="474916"/>
                  </a:lnTo>
                  <a:lnTo>
                    <a:pt x="140303" y="473392"/>
                  </a:lnTo>
                  <a:lnTo>
                    <a:pt x="140303" y="291655"/>
                  </a:lnTo>
                  <a:lnTo>
                    <a:pt x="3047" y="16859"/>
                  </a:lnTo>
                  <a:lnTo>
                    <a:pt x="1523" y="13811"/>
                  </a:lnTo>
                  <a:lnTo>
                    <a:pt x="1523" y="10667"/>
                  </a:lnTo>
                  <a:lnTo>
                    <a:pt x="0" y="9143"/>
                  </a:lnTo>
                  <a:lnTo>
                    <a:pt x="0" y="6095"/>
                  </a:lnTo>
                  <a:lnTo>
                    <a:pt x="1523" y="4571"/>
                  </a:lnTo>
                  <a:lnTo>
                    <a:pt x="3047" y="3047"/>
                  </a:lnTo>
                  <a:lnTo>
                    <a:pt x="3047" y="1523"/>
                  </a:lnTo>
                  <a:lnTo>
                    <a:pt x="6095" y="1523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35051" y="0"/>
                  </a:lnTo>
                  <a:lnTo>
                    <a:pt x="38099" y="1523"/>
                  </a:lnTo>
                  <a:lnTo>
                    <a:pt x="39623" y="1523"/>
                  </a:lnTo>
                  <a:lnTo>
                    <a:pt x="42671" y="1523"/>
                  </a:lnTo>
                  <a:lnTo>
                    <a:pt x="44195" y="3047"/>
                  </a:lnTo>
                  <a:lnTo>
                    <a:pt x="45719" y="4571"/>
                  </a:lnTo>
                  <a:lnTo>
                    <a:pt x="47243" y="4571"/>
                  </a:lnTo>
                  <a:lnTo>
                    <a:pt x="48767" y="6095"/>
                  </a:lnTo>
                  <a:lnTo>
                    <a:pt x="48767" y="7619"/>
                  </a:lnTo>
                  <a:lnTo>
                    <a:pt x="50291" y="9143"/>
                  </a:lnTo>
                  <a:lnTo>
                    <a:pt x="123539" y="158781"/>
                  </a:lnTo>
                  <a:lnTo>
                    <a:pt x="128349" y="169147"/>
                  </a:lnTo>
                  <a:lnTo>
                    <a:pt x="133445" y="179629"/>
                  </a:lnTo>
                  <a:lnTo>
                    <a:pt x="138541" y="190379"/>
                  </a:lnTo>
                  <a:lnTo>
                    <a:pt x="143351" y="201548"/>
                  </a:lnTo>
                  <a:lnTo>
                    <a:pt x="148883" y="213034"/>
                  </a:lnTo>
                  <a:lnTo>
                    <a:pt x="154102" y="224492"/>
                  </a:lnTo>
                  <a:lnTo>
                    <a:pt x="159304" y="235932"/>
                  </a:lnTo>
                  <a:lnTo>
                    <a:pt x="164782" y="247364"/>
                  </a:lnTo>
                  <a:lnTo>
                    <a:pt x="169592" y="236813"/>
                  </a:lnTo>
                  <a:lnTo>
                    <a:pt x="174688" y="225825"/>
                  </a:lnTo>
                  <a:lnTo>
                    <a:pt x="179784" y="214534"/>
                  </a:lnTo>
                  <a:lnTo>
                    <a:pt x="184594" y="203072"/>
                  </a:lnTo>
                  <a:lnTo>
                    <a:pt x="189404" y="192522"/>
                  </a:lnTo>
                  <a:lnTo>
                    <a:pt x="194500" y="181534"/>
                  </a:lnTo>
                  <a:lnTo>
                    <a:pt x="199596" y="170243"/>
                  </a:lnTo>
                  <a:lnTo>
                    <a:pt x="204406" y="158781"/>
                  </a:lnTo>
                  <a:lnTo>
                    <a:pt x="279177" y="9143"/>
                  </a:lnTo>
                  <a:lnTo>
                    <a:pt x="279177" y="7619"/>
                  </a:lnTo>
                  <a:lnTo>
                    <a:pt x="280701" y="6095"/>
                  </a:lnTo>
                  <a:lnTo>
                    <a:pt x="280701" y="4571"/>
                  </a:lnTo>
                  <a:lnTo>
                    <a:pt x="282225" y="4571"/>
                  </a:lnTo>
                  <a:lnTo>
                    <a:pt x="283749" y="3047"/>
                  </a:lnTo>
                  <a:lnTo>
                    <a:pt x="285273" y="1523"/>
                  </a:lnTo>
                  <a:lnTo>
                    <a:pt x="286797" y="1523"/>
                  </a:lnTo>
                  <a:lnTo>
                    <a:pt x="288321" y="1523"/>
                  </a:lnTo>
                  <a:lnTo>
                    <a:pt x="291369" y="0"/>
                  </a:lnTo>
                  <a:lnTo>
                    <a:pt x="294417" y="0"/>
                  </a:lnTo>
                  <a:lnTo>
                    <a:pt x="298989" y="0"/>
                  </a:lnTo>
                  <a:lnTo>
                    <a:pt x="302037" y="0"/>
                  </a:lnTo>
                  <a:lnTo>
                    <a:pt x="308133" y="0"/>
                  </a:lnTo>
                  <a:lnTo>
                    <a:pt x="312705" y="0"/>
                  </a:lnTo>
                  <a:lnTo>
                    <a:pt x="317277" y="0"/>
                  </a:lnTo>
                  <a:lnTo>
                    <a:pt x="320325" y="1523"/>
                  </a:lnTo>
                  <a:lnTo>
                    <a:pt x="323373" y="1523"/>
                  </a:lnTo>
                  <a:lnTo>
                    <a:pt x="324992" y="3047"/>
                  </a:lnTo>
                  <a:lnTo>
                    <a:pt x="326516" y="4571"/>
                  </a:lnTo>
                  <a:lnTo>
                    <a:pt x="326516" y="6095"/>
                  </a:lnTo>
                  <a:lnTo>
                    <a:pt x="326516" y="9143"/>
                  </a:lnTo>
                  <a:lnTo>
                    <a:pt x="326516" y="10667"/>
                  </a:lnTo>
                  <a:lnTo>
                    <a:pt x="324992" y="13811"/>
                  </a:lnTo>
                  <a:lnTo>
                    <a:pt x="323373" y="16859"/>
                  </a:lnTo>
                  <a:lnTo>
                    <a:pt x="186118" y="291655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829998" y="3964343"/>
            <a:ext cx="8377351" cy="1651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7683" y="5682716"/>
            <a:ext cx="574040" cy="160655"/>
          </a:xfrm>
          <a:custGeom>
            <a:avLst/>
            <a:gdLst/>
            <a:ahLst/>
            <a:cxnLst/>
            <a:rect l="l" t="t" r="r" b="b"/>
            <a:pathLst>
              <a:path w="574039" h="160654">
                <a:moveTo>
                  <a:pt x="112877" y="0"/>
                </a:moveTo>
                <a:lnTo>
                  <a:pt x="94589" y="0"/>
                </a:lnTo>
                <a:lnTo>
                  <a:pt x="70205" y="36576"/>
                </a:lnTo>
                <a:lnTo>
                  <a:pt x="65900" y="42316"/>
                </a:lnTo>
                <a:lnTo>
                  <a:pt x="62153" y="47904"/>
                </a:lnTo>
                <a:lnTo>
                  <a:pt x="58978" y="53174"/>
                </a:lnTo>
                <a:lnTo>
                  <a:pt x="56388" y="58000"/>
                </a:lnTo>
                <a:lnTo>
                  <a:pt x="51816" y="50380"/>
                </a:lnTo>
                <a:lnTo>
                  <a:pt x="48768" y="44284"/>
                </a:lnTo>
                <a:lnTo>
                  <a:pt x="44196" y="36576"/>
                </a:lnTo>
                <a:lnTo>
                  <a:pt x="19812" y="0"/>
                </a:lnTo>
                <a:lnTo>
                  <a:pt x="0" y="0"/>
                </a:lnTo>
                <a:lnTo>
                  <a:pt x="47244" y="71716"/>
                </a:lnTo>
                <a:lnTo>
                  <a:pt x="47244" y="123634"/>
                </a:lnTo>
                <a:lnTo>
                  <a:pt x="64109" y="123634"/>
                </a:lnTo>
                <a:lnTo>
                  <a:pt x="64109" y="71716"/>
                </a:lnTo>
                <a:lnTo>
                  <a:pt x="112877" y="0"/>
                </a:lnTo>
                <a:close/>
              </a:path>
              <a:path w="574039" h="160654">
                <a:moveTo>
                  <a:pt x="204419" y="77812"/>
                </a:moveTo>
                <a:lnTo>
                  <a:pt x="189179" y="41465"/>
                </a:lnTo>
                <a:lnTo>
                  <a:pt x="189179" y="77812"/>
                </a:lnTo>
                <a:lnTo>
                  <a:pt x="188620" y="86423"/>
                </a:lnTo>
                <a:lnTo>
                  <a:pt x="169367" y="112966"/>
                </a:lnTo>
                <a:lnTo>
                  <a:pt x="154127" y="112966"/>
                </a:lnTo>
                <a:lnTo>
                  <a:pt x="135737" y="79349"/>
                </a:lnTo>
                <a:lnTo>
                  <a:pt x="136283" y="70789"/>
                </a:lnTo>
                <a:lnTo>
                  <a:pt x="154127" y="44284"/>
                </a:lnTo>
                <a:lnTo>
                  <a:pt x="169367" y="44284"/>
                </a:lnTo>
                <a:lnTo>
                  <a:pt x="189179" y="77812"/>
                </a:lnTo>
                <a:lnTo>
                  <a:pt x="189179" y="41465"/>
                </a:lnTo>
                <a:lnTo>
                  <a:pt x="185953" y="38468"/>
                </a:lnTo>
                <a:lnTo>
                  <a:pt x="178701" y="34683"/>
                </a:lnTo>
                <a:lnTo>
                  <a:pt x="170573" y="32626"/>
                </a:lnTo>
                <a:lnTo>
                  <a:pt x="161747" y="32004"/>
                </a:lnTo>
                <a:lnTo>
                  <a:pt x="154012" y="32575"/>
                </a:lnTo>
                <a:lnTo>
                  <a:pt x="123926" y="57429"/>
                </a:lnTo>
                <a:lnTo>
                  <a:pt x="120497" y="79349"/>
                </a:lnTo>
                <a:lnTo>
                  <a:pt x="121094" y="89357"/>
                </a:lnTo>
                <a:lnTo>
                  <a:pt x="144741" y="122491"/>
                </a:lnTo>
                <a:lnTo>
                  <a:pt x="161747" y="125158"/>
                </a:lnTo>
                <a:lnTo>
                  <a:pt x="169367" y="125158"/>
                </a:lnTo>
                <a:lnTo>
                  <a:pt x="176987" y="123634"/>
                </a:lnTo>
                <a:lnTo>
                  <a:pt x="184607" y="120586"/>
                </a:lnTo>
                <a:lnTo>
                  <a:pt x="190703" y="116014"/>
                </a:lnTo>
                <a:lnTo>
                  <a:pt x="193751" y="112966"/>
                </a:lnTo>
                <a:lnTo>
                  <a:pt x="195275" y="111442"/>
                </a:lnTo>
                <a:lnTo>
                  <a:pt x="198323" y="105346"/>
                </a:lnTo>
                <a:lnTo>
                  <a:pt x="201193" y="99326"/>
                </a:lnTo>
                <a:lnTo>
                  <a:pt x="203085" y="92722"/>
                </a:lnTo>
                <a:lnTo>
                  <a:pt x="204101" y="85547"/>
                </a:lnTo>
                <a:lnTo>
                  <a:pt x="204419" y="77812"/>
                </a:lnTo>
                <a:close/>
              </a:path>
              <a:path w="574039" h="160654">
                <a:moveTo>
                  <a:pt x="295948" y="33528"/>
                </a:moveTo>
                <a:lnTo>
                  <a:pt x="280708" y="33528"/>
                </a:lnTo>
                <a:lnTo>
                  <a:pt x="280708" y="44284"/>
                </a:lnTo>
                <a:lnTo>
                  <a:pt x="280708" y="88480"/>
                </a:lnTo>
                <a:lnTo>
                  <a:pt x="279184" y="97726"/>
                </a:lnTo>
                <a:lnTo>
                  <a:pt x="268516" y="108394"/>
                </a:lnTo>
                <a:lnTo>
                  <a:pt x="263944" y="111442"/>
                </a:lnTo>
                <a:lnTo>
                  <a:pt x="248704" y="111442"/>
                </a:lnTo>
                <a:lnTo>
                  <a:pt x="244132" y="108394"/>
                </a:lnTo>
                <a:lnTo>
                  <a:pt x="239560" y="102298"/>
                </a:lnTo>
                <a:lnTo>
                  <a:pt x="235737" y="98018"/>
                </a:lnTo>
                <a:lnTo>
                  <a:pt x="233375" y="92151"/>
                </a:lnTo>
                <a:lnTo>
                  <a:pt x="232181" y="84861"/>
                </a:lnTo>
                <a:lnTo>
                  <a:pt x="231851" y="76288"/>
                </a:lnTo>
                <a:lnTo>
                  <a:pt x="232397" y="68846"/>
                </a:lnTo>
                <a:lnTo>
                  <a:pt x="248704" y="44284"/>
                </a:lnTo>
                <a:lnTo>
                  <a:pt x="262420" y="44284"/>
                </a:lnTo>
                <a:lnTo>
                  <a:pt x="268516" y="47332"/>
                </a:lnTo>
                <a:lnTo>
                  <a:pt x="273088" y="53428"/>
                </a:lnTo>
                <a:lnTo>
                  <a:pt x="276847" y="57670"/>
                </a:lnTo>
                <a:lnTo>
                  <a:pt x="279184" y="63334"/>
                </a:lnTo>
                <a:lnTo>
                  <a:pt x="280377" y="70154"/>
                </a:lnTo>
                <a:lnTo>
                  <a:pt x="280644" y="76288"/>
                </a:lnTo>
                <a:lnTo>
                  <a:pt x="280708" y="88480"/>
                </a:lnTo>
                <a:lnTo>
                  <a:pt x="280708" y="44284"/>
                </a:lnTo>
                <a:lnTo>
                  <a:pt x="275590" y="39116"/>
                </a:lnTo>
                <a:lnTo>
                  <a:pt x="269468" y="35255"/>
                </a:lnTo>
                <a:lnTo>
                  <a:pt x="262496" y="32842"/>
                </a:lnTo>
                <a:lnTo>
                  <a:pt x="254800" y="32004"/>
                </a:lnTo>
                <a:lnTo>
                  <a:pt x="247180" y="32004"/>
                </a:lnTo>
                <a:lnTo>
                  <a:pt x="239560" y="33528"/>
                </a:lnTo>
                <a:lnTo>
                  <a:pt x="234899" y="38100"/>
                </a:lnTo>
                <a:lnTo>
                  <a:pt x="228803" y="41236"/>
                </a:lnTo>
                <a:lnTo>
                  <a:pt x="224231" y="47332"/>
                </a:lnTo>
                <a:lnTo>
                  <a:pt x="221183" y="54952"/>
                </a:lnTo>
                <a:lnTo>
                  <a:pt x="218122" y="61048"/>
                </a:lnTo>
                <a:lnTo>
                  <a:pt x="216611" y="70154"/>
                </a:lnTo>
                <a:lnTo>
                  <a:pt x="216598" y="77812"/>
                </a:lnTo>
                <a:lnTo>
                  <a:pt x="217170" y="86728"/>
                </a:lnTo>
                <a:lnTo>
                  <a:pt x="238556" y="120205"/>
                </a:lnTo>
                <a:lnTo>
                  <a:pt x="254800" y="123634"/>
                </a:lnTo>
                <a:lnTo>
                  <a:pt x="262255" y="122796"/>
                </a:lnTo>
                <a:lnTo>
                  <a:pt x="268706" y="120396"/>
                </a:lnTo>
                <a:lnTo>
                  <a:pt x="274307" y="116560"/>
                </a:lnTo>
                <a:lnTo>
                  <a:pt x="279184" y="111442"/>
                </a:lnTo>
                <a:lnTo>
                  <a:pt x="279184" y="131254"/>
                </a:lnTo>
                <a:lnTo>
                  <a:pt x="262420" y="148120"/>
                </a:lnTo>
                <a:lnTo>
                  <a:pt x="248704" y="148120"/>
                </a:lnTo>
                <a:lnTo>
                  <a:pt x="242608" y="146596"/>
                </a:lnTo>
                <a:lnTo>
                  <a:pt x="236512" y="140500"/>
                </a:lnTo>
                <a:lnTo>
                  <a:pt x="234899" y="137350"/>
                </a:lnTo>
                <a:lnTo>
                  <a:pt x="233375" y="132778"/>
                </a:lnTo>
                <a:lnTo>
                  <a:pt x="219646" y="131254"/>
                </a:lnTo>
                <a:lnTo>
                  <a:pt x="219646" y="140500"/>
                </a:lnTo>
                <a:lnTo>
                  <a:pt x="222707" y="148120"/>
                </a:lnTo>
                <a:lnTo>
                  <a:pt x="254800" y="160312"/>
                </a:lnTo>
                <a:lnTo>
                  <a:pt x="263944" y="160312"/>
                </a:lnTo>
                <a:lnTo>
                  <a:pt x="271564" y="158788"/>
                </a:lnTo>
                <a:lnTo>
                  <a:pt x="277660" y="155740"/>
                </a:lnTo>
                <a:lnTo>
                  <a:pt x="283756" y="151168"/>
                </a:lnTo>
                <a:lnTo>
                  <a:pt x="286804" y="148120"/>
                </a:lnTo>
                <a:lnTo>
                  <a:pt x="288328" y="146596"/>
                </a:lnTo>
                <a:lnTo>
                  <a:pt x="295948" y="111442"/>
                </a:lnTo>
                <a:lnTo>
                  <a:pt x="295948" y="33528"/>
                </a:lnTo>
                <a:close/>
              </a:path>
              <a:path w="574039" h="160654">
                <a:moveTo>
                  <a:pt x="395109" y="77812"/>
                </a:moveTo>
                <a:lnTo>
                  <a:pt x="379869" y="39878"/>
                </a:lnTo>
                <a:lnTo>
                  <a:pt x="379869" y="62572"/>
                </a:lnTo>
                <a:lnTo>
                  <a:pt x="379869" y="70192"/>
                </a:lnTo>
                <a:lnTo>
                  <a:pt x="329565" y="70192"/>
                </a:lnTo>
                <a:lnTo>
                  <a:pt x="329565" y="62572"/>
                </a:lnTo>
                <a:lnTo>
                  <a:pt x="332613" y="56476"/>
                </a:lnTo>
                <a:lnTo>
                  <a:pt x="341757" y="47332"/>
                </a:lnTo>
                <a:lnTo>
                  <a:pt x="347853" y="44284"/>
                </a:lnTo>
                <a:lnTo>
                  <a:pt x="363093" y="44284"/>
                </a:lnTo>
                <a:lnTo>
                  <a:pt x="369189" y="47332"/>
                </a:lnTo>
                <a:lnTo>
                  <a:pt x="373761" y="53428"/>
                </a:lnTo>
                <a:lnTo>
                  <a:pt x="376809" y="56476"/>
                </a:lnTo>
                <a:lnTo>
                  <a:pt x="355473" y="32004"/>
                </a:lnTo>
                <a:lnTo>
                  <a:pt x="346646" y="32842"/>
                </a:lnTo>
                <a:lnTo>
                  <a:pt x="315963" y="58953"/>
                </a:lnTo>
                <a:lnTo>
                  <a:pt x="312826" y="77812"/>
                </a:lnTo>
                <a:lnTo>
                  <a:pt x="312953" y="82384"/>
                </a:lnTo>
                <a:lnTo>
                  <a:pt x="331266" y="118732"/>
                </a:lnTo>
                <a:lnTo>
                  <a:pt x="355473" y="125158"/>
                </a:lnTo>
                <a:lnTo>
                  <a:pt x="363169" y="124828"/>
                </a:lnTo>
                <a:lnTo>
                  <a:pt x="370141" y="123634"/>
                </a:lnTo>
                <a:lnTo>
                  <a:pt x="376262" y="121297"/>
                </a:lnTo>
                <a:lnTo>
                  <a:pt x="381393" y="117538"/>
                </a:lnTo>
                <a:lnTo>
                  <a:pt x="389013" y="112966"/>
                </a:lnTo>
                <a:lnTo>
                  <a:pt x="393585" y="105346"/>
                </a:lnTo>
                <a:lnTo>
                  <a:pt x="395109" y="96202"/>
                </a:lnTo>
                <a:lnTo>
                  <a:pt x="379869" y="94678"/>
                </a:lnTo>
                <a:lnTo>
                  <a:pt x="376809" y="100774"/>
                </a:lnTo>
                <a:lnTo>
                  <a:pt x="373761" y="105346"/>
                </a:lnTo>
                <a:lnTo>
                  <a:pt x="370713" y="108394"/>
                </a:lnTo>
                <a:lnTo>
                  <a:pt x="366141" y="111442"/>
                </a:lnTo>
                <a:lnTo>
                  <a:pt x="361569" y="112966"/>
                </a:lnTo>
                <a:lnTo>
                  <a:pt x="347853" y="112966"/>
                </a:lnTo>
                <a:lnTo>
                  <a:pt x="341757" y="109918"/>
                </a:lnTo>
                <a:lnTo>
                  <a:pt x="332613" y="100774"/>
                </a:lnTo>
                <a:lnTo>
                  <a:pt x="329565" y="93154"/>
                </a:lnTo>
                <a:lnTo>
                  <a:pt x="329565" y="82384"/>
                </a:lnTo>
                <a:lnTo>
                  <a:pt x="395109" y="82384"/>
                </a:lnTo>
                <a:lnTo>
                  <a:pt x="395109" y="77812"/>
                </a:lnTo>
                <a:close/>
              </a:path>
              <a:path w="574039" h="160654">
                <a:moveTo>
                  <a:pt x="483590" y="91630"/>
                </a:moveTo>
                <a:lnTo>
                  <a:pt x="482066" y="86969"/>
                </a:lnTo>
                <a:lnTo>
                  <a:pt x="479018" y="83921"/>
                </a:lnTo>
                <a:lnTo>
                  <a:pt x="477494" y="80873"/>
                </a:lnTo>
                <a:lnTo>
                  <a:pt x="472922" y="77825"/>
                </a:lnTo>
                <a:lnTo>
                  <a:pt x="469874" y="76301"/>
                </a:lnTo>
                <a:lnTo>
                  <a:pt x="465302" y="74777"/>
                </a:lnTo>
                <a:lnTo>
                  <a:pt x="457682" y="71729"/>
                </a:lnTo>
                <a:lnTo>
                  <a:pt x="447014" y="68681"/>
                </a:lnTo>
                <a:lnTo>
                  <a:pt x="439394" y="67157"/>
                </a:lnTo>
                <a:lnTo>
                  <a:pt x="434822" y="65633"/>
                </a:lnTo>
                <a:lnTo>
                  <a:pt x="433298" y="65633"/>
                </a:lnTo>
                <a:lnTo>
                  <a:pt x="430250" y="64109"/>
                </a:lnTo>
                <a:lnTo>
                  <a:pt x="425678" y="59537"/>
                </a:lnTo>
                <a:lnTo>
                  <a:pt x="425678" y="53441"/>
                </a:lnTo>
                <a:lnTo>
                  <a:pt x="427202" y="50393"/>
                </a:lnTo>
                <a:lnTo>
                  <a:pt x="430250" y="47345"/>
                </a:lnTo>
                <a:lnTo>
                  <a:pt x="433298" y="45821"/>
                </a:lnTo>
                <a:lnTo>
                  <a:pt x="437870" y="44297"/>
                </a:lnTo>
                <a:lnTo>
                  <a:pt x="451586" y="44297"/>
                </a:lnTo>
                <a:lnTo>
                  <a:pt x="456158" y="45821"/>
                </a:lnTo>
                <a:lnTo>
                  <a:pt x="459206" y="48869"/>
                </a:lnTo>
                <a:lnTo>
                  <a:pt x="462254" y="50393"/>
                </a:lnTo>
                <a:lnTo>
                  <a:pt x="465302" y="59537"/>
                </a:lnTo>
                <a:lnTo>
                  <a:pt x="479018" y="56489"/>
                </a:lnTo>
                <a:lnTo>
                  <a:pt x="479018" y="50393"/>
                </a:lnTo>
                <a:lnTo>
                  <a:pt x="477494" y="45821"/>
                </a:lnTo>
                <a:lnTo>
                  <a:pt x="468350" y="36576"/>
                </a:lnTo>
                <a:lnTo>
                  <a:pt x="462254" y="35052"/>
                </a:lnTo>
                <a:lnTo>
                  <a:pt x="457682" y="32004"/>
                </a:lnTo>
                <a:lnTo>
                  <a:pt x="434822" y="32004"/>
                </a:lnTo>
                <a:lnTo>
                  <a:pt x="430250" y="33528"/>
                </a:lnTo>
                <a:lnTo>
                  <a:pt x="418058" y="39624"/>
                </a:lnTo>
                <a:lnTo>
                  <a:pt x="415010" y="42773"/>
                </a:lnTo>
                <a:lnTo>
                  <a:pt x="413486" y="45821"/>
                </a:lnTo>
                <a:lnTo>
                  <a:pt x="411962" y="50393"/>
                </a:lnTo>
                <a:lnTo>
                  <a:pt x="410349" y="53441"/>
                </a:lnTo>
                <a:lnTo>
                  <a:pt x="410349" y="62585"/>
                </a:lnTo>
                <a:lnTo>
                  <a:pt x="411962" y="65633"/>
                </a:lnTo>
                <a:lnTo>
                  <a:pt x="415010" y="70205"/>
                </a:lnTo>
                <a:lnTo>
                  <a:pt x="416534" y="73253"/>
                </a:lnTo>
                <a:lnTo>
                  <a:pt x="419582" y="76301"/>
                </a:lnTo>
                <a:lnTo>
                  <a:pt x="424154" y="77825"/>
                </a:lnTo>
                <a:lnTo>
                  <a:pt x="428726" y="80873"/>
                </a:lnTo>
                <a:lnTo>
                  <a:pt x="436346" y="82397"/>
                </a:lnTo>
                <a:lnTo>
                  <a:pt x="447014" y="85445"/>
                </a:lnTo>
                <a:lnTo>
                  <a:pt x="456158" y="86969"/>
                </a:lnTo>
                <a:lnTo>
                  <a:pt x="460730" y="90106"/>
                </a:lnTo>
                <a:lnTo>
                  <a:pt x="462254" y="90106"/>
                </a:lnTo>
                <a:lnTo>
                  <a:pt x="466826" y="94678"/>
                </a:lnTo>
                <a:lnTo>
                  <a:pt x="466826" y="102298"/>
                </a:lnTo>
                <a:lnTo>
                  <a:pt x="465302" y="105346"/>
                </a:lnTo>
                <a:lnTo>
                  <a:pt x="459206" y="111442"/>
                </a:lnTo>
                <a:lnTo>
                  <a:pt x="453110" y="112966"/>
                </a:lnTo>
                <a:lnTo>
                  <a:pt x="439394" y="112966"/>
                </a:lnTo>
                <a:lnTo>
                  <a:pt x="434822" y="111442"/>
                </a:lnTo>
                <a:lnTo>
                  <a:pt x="430250" y="108394"/>
                </a:lnTo>
                <a:lnTo>
                  <a:pt x="427202" y="105346"/>
                </a:lnTo>
                <a:lnTo>
                  <a:pt x="424154" y="100774"/>
                </a:lnTo>
                <a:lnTo>
                  <a:pt x="424154" y="94678"/>
                </a:lnTo>
                <a:lnTo>
                  <a:pt x="408825" y="96202"/>
                </a:lnTo>
                <a:lnTo>
                  <a:pt x="438442" y="124853"/>
                </a:lnTo>
                <a:lnTo>
                  <a:pt x="447014" y="125158"/>
                </a:lnTo>
                <a:lnTo>
                  <a:pt x="453110" y="125158"/>
                </a:lnTo>
                <a:lnTo>
                  <a:pt x="483590" y="102298"/>
                </a:lnTo>
                <a:lnTo>
                  <a:pt x="483590" y="91630"/>
                </a:lnTo>
                <a:close/>
              </a:path>
              <a:path w="574039" h="160654">
                <a:moveTo>
                  <a:pt x="573608" y="51904"/>
                </a:moveTo>
                <a:lnTo>
                  <a:pt x="570560" y="47332"/>
                </a:lnTo>
                <a:lnTo>
                  <a:pt x="569036" y="41236"/>
                </a:lnTo>
                <a:lnTo>
                  <a:pt x="565988" y="38100"/>
                </a:lnTo>
                <a:lnTo>
                  <a:pt x="559892" y="35052"/>
                </a:lnTo>
                <a:lnTo>
                  <a:pt x="555320" y="33528"/>
                </a:lnTo>
                <a:lnTo>
                  <a:pt x="549224" y="32004"/>
                </a:lnTo>
                <a:lnTo>
                  <a:pt x="543128" y="32004"/>
                </a:lnTo>
                <a:lnTo>
                  <a:pt x="535406" y="32842"/>
                </a:lnTo>
                <a:lnTo>
                  <a:pt x="528269" y="35255"/>
                </a:lnTo>
                <a:lnTo>
                  <a:pt x="521690" y="39116"/>
                </a:lnTo>
                <a:lnTo>
                  <a:pt x="515696" y="44284"/>
                </a:lnTo>
                <a:lnTo>
                  <a:pt x="515696" y="0"/>
                </a:lnTo>
                <a:lnTo>
                  <a:pt x="500456" y="0"/>
                </a:lnTo>
                <a:lnTo>
                  <a:pt x="500456" y="123634"/>
                </a:lnTo>
                <a:lnTo>
                  <a:pt x="515696" y="123634"/>
                </a:lnTo>
                <a:lnTo>
                  <a:pt x="515696" y="67144"/>
                </a:lnTo>
                <a:lnTo>
                  <a:pt x="520268" y="53428"/>
                </a:lnTo>
                <a:lnTo>
                  <a:pt x="523316" y="50380"/>
                </a:lnTo>
                <a:lnTo>
                  <a:pt x="527888" y="48856"/>
                </a:lnTo>
                <a:lnTo>
                  <a:pt x="530936" y="45808"/>
                </a:lnTo>
                <a:lnTo>
                  <a:pt x="535508" y="44284"/>
                </a:lnTo>
                <a:lnTo>
                  <a:pt x="546176" y="44284"/>
                </a:lnTo>
                <a:lnTo>
                  <a:pt x="550748" y="47332"/>
                </a:lnTo>
                <a:lnTo>
                  <a:pt x="556844" y="53428"/>
                </a:lnTo>
                <a:lnTo>
                  <a:pt x="558368" y="59524"/>
                </a:lnTo>
                <a:lnTo>
                  <a:pt x="558368" y="123634"/>
                </a:lnTo>
                <a:lnTo>
                  <a:pt x="573608" y="123634"/>
                </a:lnTo>
                <a:lnTo>
                  <a:pt x="573608" y="51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2019966" y="5679662"/>
            <a:ext cx="662305" cy="163830"/>
            <a:chOff x="2019966" y="5679662"/>
            <a:chExt cx="662305" cy="163830"/>
          </a:xfrm>
        </p:grpSpPr>
        <p:sp>
          <p:nvSpPr>
            <p:cNvPr id="46" name="object 46"/>
            <p:cNvSpPr/>
            <p:nvPr/>
          </p:nvSpPr>
          <p:spPr>
            <a:xfrm>
              <a:off x="2139029" y="5682710"/>
              <a:ext cx="73151" cy="1236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19966" y="5679662"/>
              <a:ext cx="97631" cy="128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35136" y="5682710"/>
              <a:ext cx="71628" cy="1236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31243" y="5682710"/>
              <a:ext cx="312705" cy="1603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66898" y="5682716"/>
              <a:ext cx="15240" cy="123825"/>
            </a:xfrm>
            <a:custGeom>
              <a:avLst/>
              <a:gdLst/>
              <a:ahLst/>
              <a:cxnLst/>
              <a:rect l="l" t="t" r="r" b="b"/>
              <a:pathLst>
                <a:path w="15239" h="123825">
                  <a:moveTo>
                    <a:pt x="15240" y="33629"/>
                  </a:moveTo>
                  <a:lnTo>
                    <a:pt x="0" y="33629"/>
                  </a:lnTo>
                  <a:lnTo>
                    <a:pt x="0" y="123634"/>
                  </a:lnTo>
                  <a:lnTo>
                    <a:pt x="15240" y="123634"/>
                  </a:lnTo>
                  <a:lnTo>
                    <a:pt x="15240" y="33629"/>
                  </a:lnTo>
                  <a:close/>
                </a:path>
                <a:path w="15239" h="123825">
                  <a:moveTo>
                    <a:pt x="15240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5240" y="1676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755392" y="5682710"/>
            <a:ext cx="624205" cy="125730"/>
            <a:chOff x="2755392" y="5682710"/>
            <a:chExt cx="624205" cy="125730"/>
          </a:xfrm>
        </p:grpSpPr>
        <p:sp>
          <p:nvSpPr>
            <p:cNvPr id="52" name="object 52"/>
            <p:cNvSpPr/>
            <p:nvPr/>
          </p:nvSpPr>
          <p:spPr>
            <a:xfrm>
              <a:off x="2755392" y="5682710"/>
              <a:ext cx="97631" cy="1236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72835" y="5682710"/>
              <a:ext cx="506539" cy="1251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6573" y="1494281"/>
            <a:ext cx="198755" cy="270510"/>
          </a:xfrm>
          <a:custGeom>
            <a:avLst/>
            <a:gdLst/>
            <a:ahLst/>
            <a:cxnLst/>
            <a:rect l="l" t="t" r="r" b="b"/>
            <a:pathLst>
              <a:path w="198754" h="270510">
                <a:moveTo>
                  <a:pt x="2895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198754" h="270510">
                <a:moveTo>
                  <a:pt x="193738" y="1524"/>
                </a:moveTo>
                <a:lnTo>
                  <a:pt x="169354" y="1524"/>
                </a:lnTo>
                <a:lnTo>
                  <a:pt x="170878" y="0"/>
                </a:lnTo>
                <a:lnTo>
                  <a:pt x="192214" y="0"/>
                </a:lnTo>
                <a:lnTo>
                  <a:pt x="193738" y="1524"/>
                </a:lnTo>
                <a:close/>
              </a:path>
              <a:path w="198754" h="270510">
                <a:moveTo>
                  <a:pt x="97631" y="270319"/>
                </a:moveTo>
                <a:lnTo>
                  <a:pt x="56483" y="264223"/>
                </a:lnTo>
                <a:lnTo>
                  <a:pt x="20240" y="238053"/>
                </a:lnTo>
                <a:lnTo>
                  <a:pt x="1333" y="194131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2099" y="1524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4572"/>
                </a:lnTo>
                <a:lnTo>
                  <a:pt x="35196" y="168021"/>
                </a:lnTo>
                <a:lnTo>
                  <a:pt x="39719" y="198501"/>
                </a:lnTo>
                <a:lnTo>
                  <a:pt x="41409" y="205088"/>
                </a:lnTo>
                <a:lnTo>
                  <a:pt x="71723" y="235172"/>
                </a:lnTo>
                <a:lnTo>
                  <a:pt x="99155" y="239744"/>
                </a:lnTo>
                <a:lnTo>
                  <a:pt x="175149" y="239744"/>
                </a:lnTo>
                <a:lnTo>
                  <a:pt x="172402" y="242792"/>
                </a:lnTo>
                <a:lnTo>
                  <a:pt x="130715" y="265778"/>
                </a:lnTo>
                <a:lnTo>
                  <a:pt x="109028" y="269770"/>
                </a:lnTo>
                <a:lnTo>
                  <a:pt x="97631" y="270319"/>
                </a:lnTo>
                <a:close/>
              </a:path>
              <a:path w="198754" h="270510">
                <a:moveTo>
                  <a:pt x="175149" y="239744"/>
                </a:moveTo>
                <a:lnTo>
                  <a:pt x="99155" y="239744"/>
                </a:lnTo>
                <a:lnTo>
                  <a:pt x="106885" y="239458"/>
                </a:lnTo>
                <a:lnTo>
                  <a:pt x="114061" y="238601"/>
                </a:lnTo>
                <a:lnTo>
                  <a:pt x="146494" y="221456"/>
                </a:lnTo>
                <a:lnTo>
                  <a:pt x="150797" y="216583"/>
                </a:lnTo>
                <a:lnTo>
                  <a:pt x="164496" y="176879"/>
                </a:lnTo>
                <a:lnTo>
                  <a:pt x="164782" y="3048"/>
                </a:lnTo>
                <a:lnTo>
                  <a:pt x="166306" y="1524"/>
                </a:lnTo>
                <a:lnTo>
                  <a:pt x="196786" y="1524"/>
                </a:lnTo>
                <a:lnTo>
                  <a:pt x="196786" y="3048"/>
                </a:lnTo>
                <a:lnTo>
                  <a:pt x="198310" y="3048"/>
                </a:lnTo>
                <a:lnTo>
                  <a:pt x="198232" y="171069"/>
                </a:lnTo>
                <a:lnTo>
                  <a:pt x="192214" y="210693"/>
                </a:lnTo>
                <a:lnTo>
                  <a:pt x="178069" y="236504"/>
                </a:lnTo>
                <a:lnTo>
                  <a:pt x="175149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32035" y="1488186"/>
            <a:ext cx="1423511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3658" y="1474469"/>
            <a:ext cx="1336452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8311" y="1491233"/>
            <a:ext cx="485140" cy="273685"/>
          </a:xfrm>
          <a:custGeom>
            <a:avLst/>
            <a:gdLst/>
            <a:ahLst/>
            <a:cxnLst/>
            <a:rect l="l" t="t" r="r" b="b"/>
            <a:pathLst>
              <a:path w="485140" h="273685">
                <a:moveTo>
                  <a:pt x="244132" y="258038"/>
                </a:moveTo>
                <a:lnTo>
                  <a:pt x="241071" y="248894"/>
                </a:lnTo>
                <a:lnTo>
                  <a:pt x="227164" y="209169"/>
                </a:lnTo>
                <a:lnTo>
                  <a:pt x="212750" y="168021"/>
                </a:lnTo>
                <a:lnTo>
                  <a:pt x="173139" y="54965"/>
                </a:lnTo>
                <a:lnTo>
                  <a:pt x="158686" y="13716"/>
                </a:lnTo>
                <a:lnTo>
                  <a:pt x="158686" y="10668"/>
                </a:lnTo>
                <a:lnTo>
                  <a:pt x="157162" y="9144"/>
                </a:lnTo>
                <a:lnTo>
                  <a:pt x="157162" y="168021"/>
                </a:lnTo>
                <a:lnTo>
                  <a:pt x="82384" y="168021"/>
                </a:lnTo>
                <a:lnTo>
                  <a:pt x="118960" y="54965"/>
                </a:lnTo>
                <a:lnTo>
                  <a:pt x="157162" y="168021"/>
                </a:lnTo>
                <a:lnTo>
                  <a:pt x="157162" y="9144"/>
                </a:lnTo>
                <a:lnTo>
                  <a:pt x="157162" y="7620"/>
                </a:lnTo>
                <a:lnTo>
                  <a:pt x="154114" y="4572"/>
                </a:lnTo>
                <a:lnTo>
                  <a:pt x="150964" y="4572"/>
                </a:lnTo>
                <a:lnTo>
                  <a:pt x="147916" y="3048"/>
                </a:lnTo>
                <a:lnTo>
                  <a:pt x="96100" y="3048"/>
                </a:lnTo>
                <a:lnTo>
                  <a:pt x="93052" y="4572"/>
                </a:lnTo>
                <a:lnTo>
                  <a:pt x="91528" y="4572"/>
                </a:lnTo>
                <a:lnTo>
                  <a:pt x="86956" y="9144"/>
                </a:lnTo>
                <a:lnTo>
                  <a:pt x="86956" y="10668"/>
                </a:lnTo>
                <a:lnTo>
                  <a:pt x="85432" y="13716"/>
                </a:lnTo>
                <a:lnTo>
                  <a:pt x="3048" y="248894"/>
                </a:lnTo>
                <a:lnTo>
                  <a:pt x="1524" y="253466"/>
                </a:lnTo>
                <a:lnTo>
                  <a:pt x="1524" y="256514"/>
                </a:lnTo>
                <a:lnTo>
                  <a:pt x="0" y="259562"/>
                </a:lnTo>
                <a:lnTo>
                  <a:pt x="0" y="262610"/>
                </a:lnTo>
                <a:lnTo>
                  <a:pt x="1524" y="265658"/>
                </a:lnTo>
                <a:lnTo>
                  <a:pt x="1524" y="267284"/>
                </a:lnTo>
                <a:lnTo>
                  <a:pt x="3048" y="268808"/>
                </a:lnTo>
                <a:lnTo>
                  <a:pt x="6096" y="268808"/>
                </a:lnTo>
                <a:lnTo>
                  <a:pt x="9144" y="270332"/>
                </a:lnTo>
                <a:lnTo>
                  <a:pt x="42672" y="270332"/>
                </a:lnTo>
                <a:lnTo>
                  <a:pt x="44196" y="268808"/>
                </a:lnTo>
                <a:lnTo>
                  <a:pt x="47244" y="268808"/>
                </a:lnTo>
                <a:lnTo>
                  <a:pt x="48768" y="267284"/>
                </a:lnTo>
                <a:lnTo>
                  <a:pt x="50292" y="267284"/>
                </a:lnTo>
                <a:lnTo>
                  <a:pt x="51816" y="265658"/>
                </a:lnTo>
                <a:lnTo>
                  <a:pt x="51816" y="264134"/>
                </a:lnTo>
                <a:lnTo>
                  <a:pt x="53340" y="262610"/>
                </a:lnTo>
                <a:lnTo>
                  <a:pt x="53340" y="261086"/>
                </a:lnTo>
                <a:lnTo>
                  <a:pt x="70192" y="209169"/>
                </a:lnTo>
                <a:lnTo>
                  <a:pt x="169354" y="209169"/>
                </a:lnTo>
                <a:lnTo>
                  <a:pt x="187642" y="262610"/>
                </a:lnTo>
                <a:lnTo>
                  <a:pt x="187642" y="264134"/>
                </a:lnTo>
                <a:lnTo>
                  <a:pt x="189166" y="265658"/>
                </a:lnTo>
                <a:lnTo>
                  <a:pt x="190690" y="267284"/>
                </a:lnTo>
                <a:lnTo>
                  <a:pt x="192214" y="268808"/>
                </a:lnTo>
                <a:lnTo>
                  <a:pt x="195262" y="268808"/>
                </a:lnTo>
                <a:lnTo>
                  <a:pt x="198310" y="270332"/>
                </a:lnTo>
                <a:lnTo>
                  <a:pt x="234886" y="270332"/>
                </a:lnTo>
                <a:lnTo>
                  <a:pt x="237934" y="268808"/>
                </a:lnTo>
                <a:lnTo>
                  <a:pt x="241071" y="268808"/>
                </a:lnTo>
                <a:lnTo>
                  <a:pt x="242608" y="267284"/>
                </a:lnTo>
                <a:lnTo>
                  <a:pt x="244132" y="265658"/>
                </a:lnTo>
                <a:lnTo>
                  <a:pt x="244132" y="258038"/>
                </a:lnTo>
                <a:close/>
              </a:path>
              <a:path w="485140" h="273685">
                <a:moveTo>
                  <a:pt x="485101" y="29057"/>
                </a:moveTo>
                <a:lnTo>
                  <a:pt x="482053" y="22961"/>
                </a:lnTo>
                <a:lnTo>
                  <a:pt x="479005" y="19913"/>
                </a:lnTo>
                <a:lnTo>
                  <a:pt x="475957" y="16764"/>
                </a:lnTo>
                <a:lnTo>
                  <a:pt x="471385" y="15240"/>
                </a:lnTo>
                <a:lnTo>
                  <a:pt x="466813" y="12192"/>
                </a:lnTo>
                <a:lnTo>
                  <a:pt x="460717" y="9144"/>
                </a:lnTo>
                <a:lnTo>
                  <a:pt x="453097" y="7620"/>
                </a:lnTo>
                <a:lnTo>
                  <a:pt x="447001" y="4572"/>
                </a:lnTo>
                <a:lnTo>
                  <a:pt x="428713" y="1524"/>
                </a:lnTo>
                <a:lnTo>
                  <a:pt x="421563" y="647"/>
                </a:lnTo>
                <a:lnTo>
                  <a:pt x="413816" y="190"/>
                </a:lnTo>
                <a:lnTo>
                  <a:pt x="405498" y="25"/>
                </a:lnTo>
                <a:lnTo>
                  <a:pt x="396621" y="0"/>
                </a:lnTo>
                <a:lnTo>
                  <a:pt x="381812" y="571"/>
                </a:lnTo>
                <a:lnTo>
                  <a:pt x="340233" y="9144"/>
                </a:lnTo>
                <a:lnTo>
                  <a:pt x="306920" y="28092"/>
                </a:lnTo>
                <a:lnTo>
                  <a:pt x="281266" y="57073"/>
                </a:lnTo>
                <a:lnTo>
                  <a:pt x="264502" y="94094"/>
                </a:lnTo>
                <a:lnTo>
                  <a:pt x="259359" y="138976"/>
                </a:lnTo>
                <a:lnTo>
                  <a:pt x="259930" y="154444"/>
                </a:lnTo>
                <a:lnTo>
                  <a:pt x="268503" y="195465"/>
                </a:lnTo>
                <a:lnTo>
                  <a:pt x="287362" y="228752"/>
                </a:lnTo>
                <a:lnTo>
                  <a:pt x="325132" y="259232"/>
                </a:lnTo>
                <a:lnTo>
                  <a:pt x="364426" y="271081"/>
                </a:lnTo>
                <a:lnTo>
                  <a:pt x="395097" y="273380"/>
                </a:lnTo>
                <a:lnTo>
                  <a:pt x="416521" y="273380"/>
                </a:lnTo>
                <a:lnTo>
                  <a:pt x="422617" y="271856"/>
                </a:lnTo>
                <a:lnTo>
                  <a:pt x="430237" y="270332"/>
                </a:lnTo>
                <a:lnTo>
                  <a:pt x="437857" y="270332"/>
                </a:lnTo>
                <a:lnTo>
                  <a:pt x="443953" y="268808"/>
                </a:lnTo>
                <a:lnTo>
                  <a:pt x="451573" y="267284"/>
                </a:lnTo>
                <a:lnTo>
                  <a:pt x="457669" y="264134"/>
                </a:lnTo>
                <a:lnTo>
                  <a:pt x="469861" y="261086"/>
                </a:lnTo>
                <a:lnTo>
                  <a:pt x="474433" y="259562"/>
                </a:lnTo>
                <a:lnTo>
                  <a:pt x="479005" y="256514"/>
                </a:lnTo>
                <a:lnTo>
                  <a:pt x="482053" y="254990"/>
                </a:lnTo>
                <a:lnTo>
                  <a:pt x="485101" y="248894"/>
                </a:lnTo>
                <a:lnTo>
                  <a:pt x="485101" y="229082"/>
                </a:lnTo>
                <a:lnTo>
                  <a:pt x="485101" y="129832"/>
                </a:lnTo>
                <a:lnTo>
                  <a:pt x="483577" y="128308"/>
                </a:lnTo>
                <a:lnTo>
                  <a:pt x="483577" y="126784"/>
                </a:lnTo>
                <a:lnTo>
                  <a:pt x="482053" y="123736"/>
                </a:lnTo>
                <a:lnTo>
                  <a:pt x="480529" y="122212"/>
                </a:lnTo>
                <a:lnTo>
                  <a:pt x="480529" y="120688"/>
                </a:lnTo>
                <a:lnTo>
                  <a:pt x="479005" y="120688"/>
                </a:lnTo>
                <a:lnTo>
                  <a:pt x="475957" y="119164"/>
                </a:lnTo>
                <a:lnTo>
                  <a:pt x="474433" y="119164"/>
                </a:lnTo>
                <a:lnTo>
                  <a:pt x="472909" y="117551"/>
                </a:lnTo>
                <a:lnTo>
                  <a:pt x="379857" y="117551"/>
                </a:lnTo>
                <a:lnTo>
                  <a:pt x="378333" y="119164"/>
                </a:lnTo>
                <a:lnTo>
                  <a:pt x="376809" y="120688"/>
                </a:lnTo>
                <a:lnTo>
                  <a:pt x="376809" y="122212"/>
                </a:lnTo>
                <a:lnTo>
                  <a:pt x="375285" y="123736"/>
                </a:lnTo>
                <a:lnTo>
                  <a:pt x="375285" y="125260"/>
                </a:lnTo>
                <a:lnTo>
                  <a:pt x="373761" y="126784"/>
                </a:lnTo>
                <a:lnTo>
                  <a:pt x="373761" y="151168"/>
                </a:lnTo>
                <a:lnTo>
                  <a:pt x="376809" y="157264"/>
                </a:lnTo>
                <a:lnTo>
                  <a:pt x="378333" y="158788"/>
                </a:lnTo>
                <a:lnTo>
                  <a:pt x="431761" y="158788"/>
                </a:lnTo>
                <a:lnTo>
                  <a:pt x="431761" y="219938"/>
                </a:lnTo>
                <a:lnTo>
                  <a:pt x="427189" y="222986"/>
                </a:lnTo>
                <a:lnTo>
                  <a:pt x="421093" y="226034"/>
                </a:lnTo>
                <a:lnTo>
                  <a:pt x="414997" y="226034"/>
                </a:lnTo>
                <a:lnTo>
                  <a:pt x="402717" y="229082"/>
                </a:lnTo>
                <a:lnTo>
                  <a:pt x="396621" y="229082"/>
                </a:lnTo>
                <a:lnTo>
                  <a:pt x="387743" y="228561"/>
                </a:lnTo>
                <a:lnTo>
                  <a:pt x="349567" y="215506"/>
                </a:lnTo>
                <a:lnTo>
                  <a:pt x="324027" y="184238"/>
                </a:lnTo>
                <a:lnTo>
                  <a:pt x="314756" y="147053"/>
                </a:lnTo>
                <a:lnTo>
                  <a:pt x="314223" y="135928"/>
                </a:lnTo>
                <a:lnTo>
                  <a:pt x="314756" y="125882"/>
                </a:lnTo>
                <a:lnTo>
                  <a:pt x="327609" y="82689"/>
                </a:lnTo>
                <a:lnTo>
                  <a:pt x="356895" y="54114"/>
                </a:lnTo>
                <a:lnTo>
                  <a:pt x="399669" y="44297"/>
                </a:lnTo>
                <a:lnTo>
                  <a:pt x="407657" y="44348"/>
                </a:lnTo>
                <a:lnTo>
                  <a:pt x="415531" y="44678"/>
                </a:lnTo>
                <a:lnTo>
                  <a:pt x="423113" y="45580"/>
                </a:lnTo>
                <a:lnTo>
                  <a:pt x="430237" y="47345"/>
                </a:lnTo>
                <a:lnTo>
                  <a:pt x="436841" y="49390"/>
                </a:lnTo>
                <a:lnTo>
                  <a:pt x="443001" y="51155"/>
                </a:lnTo>
                <a:lnTo>
                  <a:pt x="448894" y="52920"/>
                </a:lnTo>
                <a:lnTo>
                  <a:pt x="454621" y="54965"/>
                </a:lnTo>
                <a:lnTo>
                  <a:pt x="460717" y="58013"/>
                </a:lnTo>
                <a:lnTo>
                  <a:pt x="465289" y="61061"/>
                </a:lnTo>
                <a:lnTo>
                  <a:pt x="469861" y="62585"/>
                </a:lnTo>
                <a:lnTo>
                  <a:pt x="474433" y="65633"/>
                </a:lnTo>
                <a:lnTo>
                  <a:pt x="475957" y="67157"/>
                </a:lnTo>
                <a:lnTo>
                  <a:pt x="480529" y="67157"/>
                </a:lnTo>
                <a:lnTo>
                  <a:pt x="483577" y="64109"/>
                </a:lnTo>
                <a:lnTo>
                  <a:pt x="483577" y="62585"/>
                </a:lnTo>
                <a:lnTo>
                  <a:pt x="485101" y="61061"/>
                </a:lnTo>
                <a:lnTo>
                  <a:pt x="485101" y="44297"/>
                </a:lnTo>
                <a:lnTo>
                  <a:pt x="485101" y="29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8384" y="1495805"/>
            <a:ext cx="157480" cy="264795"/>
          </a:xfrm>
          <a:custGeom>
            <a:avLst/>
            <a:gdLst/>
            <a:ahLst/>
            <a:cxnLst/>
            <a:rect l="l" t="t" r="r" b="b"/>
            <a:pathLst>
              <a:path w="157479" h="264794">
                <a:moveTo>
                  <a:pt x="152590" y="264223"/>
                </a:moveTo>
                <a:lnTo>
                  <a:pt x="12191" y="264223"/>
                </a:lnTo>
                <a:lnTo>
                  <a:pt x="7620" y="262699"/>
                </a:lnTo>
                <a:lnTo>
                  <a:pt x="4571" y="261080"/>
                </a:lnTo>
                <a:lnTo>
                  <a:pt x="1524" y="258032"/>
                </a:lnTo>
                <a:lnTo>
                  <a:pt x="0" y="253460"/>
                </a:lnTo>
                <a:lnTo>
                  <a:pt x="0" y="10668"/>
                </a:lnTo>
                <a:lnTo>
                  <a:pt x="1524" y="6096"/>
                </a:lnTo>
                <a:lnTo>
                  <a:pt x="7620" y="0"/>
                </a:lnTo>
                <a:lnTo>
                  <a:pt x="152590" y="0"/>
                </a:lnTo>
                <a:lnTo>
                  <a:pt x="152590" y="1524"/>
                </a:lnTo>
                <a:lnTo>
                  <a:pt x="154114" y="1524"/>
                </a:lnTo>
                <a:lnTo>
                  <a:pt x="154114" y="4572"/>
                </a:lnTo>
                <a:lnTo>
                  <a:pt x="155638" y="6096"/>
                </a:lnTo>
                <a:lnTo>
                  <a:pt x="155638" y="35147"/>
                </a:lnTo>
                <a:lnTo>
                  <a:pt x="154114" y="36671"/>
                </a:lnTo>
                <a:lnTo>
                  <a:pt x="154114" y="38195"/>
                </a:lnTo>
                <a:lnTo>
                  <a:pt x="152590" y="39719"/>
                </a:lnTo>
                <a:lnTo>
                  <a:pt x="152590" y="41243"/>
                </a:lnTo>
                <a:lnTo>
                  <a:pt x="53435" y="41243"/>
                </a:lnTo>
                <a:lnTo>
                  <a:pt x="53435" y="106870"/>
                </a:lnTo>
                <a:lnTo>
                  <a:pt x="137350" y="106870"/>
                </a:lnTo>
                <a:lnTo>
                  <a:pt x="138874" y="108394"/>
                </a:lnTo>
                <a:lnTo>
                  <a:pt x="138874" y="109918"/>
                </a:lnTo>
                <a:lnTo>
                  <a:pt x="140398" y="111442"/>
                </a:lnTo>
                <a:lnTo>
                  <a:pt x="140398" y="114585"/>
                </a:lnTo>
                <a:lnTo>
                  <a:pt x="141922" y="117633"/>
                </a:lnTo>
                <a:lnTo>
                  <a:pt x="141922" y="138969"/>
                </a:lnTo>
                <a:lnTo>
                  <a:pt x="140398" y="142017"/>
                </a:lnTo>
                <a:lnTo>
                  <a:pt x="140398" y="143541"/>
                </a:lnTo>
                <a:lnTo>
                  <a:pt x="138874" y="145065"/>
                </a:lnTo>
                <a:lnTo>
                  <a:pt x="138874" y="146589"/>
                </a:lnTo>
                <a:lnTo>
                  <a:pt x="135826" y="146589"/>
                </a:lnTo>
                <a:lnTo>
                  <a:pt x="135826" y="148113"/>
                </a:lnTo>
                <a:lnTo>
                  <a:pt x="53435" y="148113"/>
                </a:lnTo>
                <a:lnTo>
                  <a:pt x="53435" y="222980"/>
                </a:lnTo>
                <a:lnTo>
                  <a:pt x="152590" y="222980"/>
                </a:lnTo>
                <a:lnTo>
                  <a:pt x="154114" y="224504"/>
                </a:lnTo>
                <a:lnTo>
                  <a:pt x="154114" y="226028"/>
                </a:lnTo>
                <a:lnTo>
                  <a:pt x="155638" y="227552"/>
                </a:lnTo>
                <a:lnTo>
                  <a:pt x="155638" y="229076"/>
                </a:lnTo>
                <a:lnTo>
                  <a:pt x="157162" y="230600"/>
                </a:lnTo>
                <a:lnTo>
                  <a:pt x="157162" y="256508"/>
                </a:lnTo>
                <a:lnTo>
                  <a:pt x="155638" y="258032"/>
                </a:lnTo>
                <a:lnTo>
                  <a:pt x="155638" y="259556"/>
                </a:lnTo>
                <a:lnTo>
                  <a:pt x="154114" y="261080"/>
                </a:lnTo>
                <a:lnTo>
                  <a:pt x="154114" y="26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047" y="2229670"/>
            <a:ext cx="6254776" cy="3582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824281" y="2453258"/>
            <a:ext cx="271780" cy="130175"/>
            <a:chOff x="6824281" y="2453258"/>
            <a:chExt cx="271780" cy="130175"/>
          </a:xfrm>
        </p:grpSpPr>
        <p:sp>
          <p:nvSpPr>
            <p:cNvPr id="9" name="object 9"/>
            <p:cNvSpPr/>
            <p:nvPr/>
          </p:nvSpPr>
          <p:spPr>
            <a:xfrm>
              <a:off x="6824281" y="2453258"/>
              <a:ext cx="173926" cy="128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9543" y="2491358"/>
              <a:ext cx="76295" cy="916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7164514" y="2453258"/>
            <a:ext cx="256317" cy="129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7484935" y="2452941"/>
            <a:ext cx="281305" cy="162560"/>
            <a:chOff x="7484935" y="2452941"/>
            <a:chExt cx="281305" cy="162560"/>
          </a:xfrm>
        </p:grpSpPr>
        <p:sp>
          <p:nvSpPr>
            <p:cNvPr id="13" name="object 13"/>
            <p:cNvSpPr/>
            <p:nvPr/>
          </p:nvSpPr>
          <p:spPr>
            <a:xfrm>
              <a:off x="7484935" y="2491358"/>
              <a:ext cx="76295" cy="1237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84090" y="245294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19142" y="2471546"/>
              <a:ext cx="146494" cy="111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826692" y="2491358"/>
            <a:ext cx="273685" cy="92075"/>
            <a:chOff x="7826692" y="2491358"/>
            <a:chExt cx="273685" cy="92075"/>
          </a:xfrm>
        </p:grpSpPr>
        <p:sp>
          <p:nvSpPr>
            <p:cNvPr id="17" name="object 17"/>
            <p:cNvSpPr/>
            <p:nvPr/>
          </p:nvSpPr>
          <p:spPr>
            <a:xfrm>
              <a:off x="7826692" y="2491358"/>
              <a:ext cx="82391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30420" y="2491358"/>
              <a:ext cx="71723" cy="90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23479" y="2491358"/>
              <a:ext cx="76295" cy="916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8171497" y="2451735"/>
            <a:ext cx="826865" cy="163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31901" y="271891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6027" y="2688335"/>
            <a:ext cx="945927" cy="1542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6058" y="2685288"/>
            <a:ext cx="739902" cy="1252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91587" y="2679192"/>
            <a:ext cx="791813" cy="163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7062311" y="2914364"/>
            <a:ext cx="352425" cy="123825"/>
            <a:chOff x="7062311" y="2914364"/>
            <a:chExt cx="352425" cy="123825"/>
          </a:xfrm>
        </p:grpSpPr>
        <p:sp>
          <p:nvSpPr>
            <p:cNvPr id="26" name="object 26"/>
            <p:cNvSpPr/>
            <p:nvPr/>
          </p:nvSpPr>
          <p:spPr>
            <a:xfrm>
              <a:off x="7062311" y="2914364"/>
              <a:ext cx="216598" cy="1236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03389" y="2915888"/>
              <a:ext cx="70199" cy="1190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94924" y="301513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8287"/>
                  </a:lnTo>
                  <a:lnTo>
                    <a:pt x="18287" y="19811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831901" y="31723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7076027" y="3140297"/>
            <a:ext cx="302260" cy="123825"/>
            <a:chOff x="7076027" y="3140297"/>
            <a:chExt cx="302260" cy="123825"/>
          </a:xfrm>
        </p:grpSpPr>
        <p:sp>
          <p:nvSpPr>
            <p:cNvPr id="31" name="object 31"/>
            <p:cNvSpPr/>
            <p:nvPr/>
          </p:nvSpPr>
          <p:spPr>
            <a:xfrm>
              <a:off x="7076027" y="3143345"/>
              <a:ext cx="64103" cy="11915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59942" y="3140297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147"/>
                  </a:moveTo>
                  <a:lnTo>
                    <a:pt x="3048" y="35147"/>
                  </a:lnTo>
                  <a:lnTo>
                    <a:pt x="4572" y="33623"/>
                  </a:lnTo>
                  <a:lnTo>
                    <a:pt x="15240" y="33623"/>
                  </a:lnTo>
                  <a:lnTo>
                    <a:pt x="15240" y="35147"/>
                  </a:lnTo>
                  <a:close/>
                </a:path>
                <a:path w="18415" h="122554">
                  <a:moveTo>
                    <a:pt x="15240" y="122205"/>
                  </a:moveTo>
                  <a:lnTo>
                    <a:pt x="3048" y="122205"/>
                  </a:lnTo>
                  <a:lnTo>
                    <a:pt x="3048" y="120681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0681"/>
                  </a:lnTo>
                  <a:lnTo>
                    <a:pt x="15240" y="122205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" y="15335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811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02709" y="3151060"/>
              <a:ext cx="175450" cy="112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445216" y="3134201"/>
            <a:ext cx="281305" cy="161925"/>
            <a:chOff x="7445216" y="3134201"/>
            <a:chExt cx="281305" cy="161925"/>
          </a:xfrm>
        </p:grpSpPr>
        <p:sp>
          <p:nvSpPr>
            <p:cNvPr id="35" name="object 35"/>
            <p:cNvSpPr/>
            <p:nvPr/>
          </p:nvSpPr>
          <p:spPr>
            <a:xfrm>
              <a:off x="7445216" y="3172396"/>
              <a:ext cx="76295" cy="12372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42847" y="3134201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4">
                  <a:moveTo>
                    <a:pt x="13811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5335" y="1524"/>
                  </a:lnTo>
                  <a:lnTo>
                    <a:pt x="15335" y="126777"/>
                  </a:lnTo>
                  <a:lnTo>
                    <a:pt x="13811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77994" y="3151060"/>
              <a:ext cx="148018" cy="11296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791545" y="3132677"/>
            <a:ext cx="1618773" cy="1634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68407" y="3360229"/>
            <a:ext cx="1084707" cy="1312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31901" y="36258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25003" y="3360229"/>
            <a:ext cx="1682781" cy="3893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66883" y="3587686"/>
            <a:ext cx="535495" cy="1298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7675626" y="3587210"/>
            <a:ext cx="281305" cy="162560"/>
            <a:chOff x="7675626" y="3587210"/>
            <a:chExt cx="281305" cy="162560"/>
          </a:xfrm>
        </p:grpSpPr>
        <p:sp>
          <p:nvSpPr>
            <p:cNvPr id="44" name="object 44"/>
            <p:cNvSpPr/>
            <p:nvPr/>
          </p:nvSpPr>
          <p:spPr>
            <a:xfrm>
              <a:off x="7675626" y="3625881"/>
              <a:ext cx="76295" cy="12372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73257" y="358721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08404" y="3606069"/>
              <a:ext cx="147923" cy="11144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7068407" y="3813714"/>
            <a:ext cx="1351788" cy="13134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85727" y="3832002"/>
            <a:ext cx="659130" cy="1450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7069931" y="4040949"/>
            <a:ext cx="813435" cy="130175"/>
            <a:chOff x="7069931" y="4040949"/>
            <a:chExt cx="813435" cy="130175"/>
          </a:xfrm>
        </p:grpSpPr>
        <p:sp>
          <p:nvSpPr>
            <p:cNvPr id="50" name="object 50"/>
            <p:cNvSpPr/>
            <p:nvPr/>
          </p:nvSpPr>
          <p:spPr>
            <a:xfrm>
              <a:off x="7069931" y="4040949"/>
              <a:ext cx="770477" cy="1300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863268" y="414966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336"/>
                  </a:moveTo>
                  <a:lnTo>
                    <a:pt x="6096" y="21336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764"/>
                  </a:lnTo>
                  <a:lnTo>
                    <a:pt x="16764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6831901" y="43068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76027" y="4268723"/>
            <a:ext cx="1254061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8394192" y="4268723"/>
            <a:ext cx="598170" cy="161925"/>
            <a:chOff x="8394192" y="4268723"/>
            <a:chExt cx="598170" cy="161925"/>
          </a:xfrm>
        </p:grpSpPr>
        <p:sp>
          <p:nvSpPr>
            <p:cNvPr id="55" name="object 55"/>
            <p:cNvSpPr/>
            <p:nvPr/>
          </p:nvSpPr>
          <p:spPr>
            <a:xfrm>
              <a:off x="8394192" y="4268723"/>
              <a:ext cx="256317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70322" y="4306919"/>
              <a:ext cx="76295" cy="123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67941" y="4268723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4">
                  <a:moveTo>
                    <a:pt x="15341" y="0"/>
                  </a:moveTo>
                  <a:lnTo>
                    <a:pt x="0" y="0"/>
                  </a:lnTo>
                  <a:lnTo>
                    <a:pt x="0" y="126784"/>
                  </a:lnTo>
                  <a:lnTo>
                    <a:pt x="1625" y="126784"/>
                  </a:lnTo>
                  <a:lnTo>
                    <a:pt x="1625" y="128308"/>
                  </a:lnTo>
                  <a:lnTo>
                    <a:pt x="13817" y="128308"/>
                  </a:lnTo>
                  <a:lnTo>
                    <a:pt x="13817" y="126784"/>
                  </a:lnTo>
                  <a:lnTo>
                    <a:pt x="15341" y="126784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04624" y="4285487"/>
              <a:ext cx="187642" cy="13744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9060942" y="4306919"/>
            <a:ext cx="215074" cy="916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9332500" y="4306919"/>
            <a:ext cx="247650" cy="92075"/>
            <a:chOff x="9332500" y="4306919"/>
            <a:chExt cx="247650" cy="92075"/>
          </a:xfrm>
        </p:grpSpPr>
        <p:sp>
          <p:nvSpPr>
            <p:cNvPr id="61" name="object 61"/>
            <p:cNvSpPr/>
            <p:nvPr/>
          </p:nvSpPr>
          <p:spPr>
            <a:xfrm>
              <a:off x="9332500" y="4306919"/>
              <a:ext cx="148018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507950" y="4306919"/>
              <a:ext cx="71723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7072979" y="4494752"/>
            <a:ext cx="1556194" cy="1312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700896" y="4513040"/>
            <a:ext cx="659034" cy="14354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69931" y="4722209"/>
            <a:ext cx="770477" cy="1298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7907559" y="4760404"/>
            <a:ext cx="227329" cy="92075"/>
            <a:chOff x="7907559" y="4760404"/>
            <a:chExt cx="227329" cy="92075"/>
          </a:xfrm>
        </p:grpSpPr>
        <p:sp>
          <p:nvSpPr>
            <p:cNvPr id="67" name="object 67"/>
            <p:cNvSpPr/>
            <p:nvPr/>
          </p:nvSpPr>
          <p:spPr>
            <a:xfrm>
              <a:off x="7907559" y="4760404"/>
              <a:ext cx="67056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03667" y="4760404"/>
              <a:ext cx="131159" cy="9163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205025" y="4728305"/>
            <a:ext cx="114935" cy="122555"/>
            <a:chOff x="8205025" y="4728305"/>
            <a:chExt cx="114935" cy="122555"/>
          </a:xfrm>
        </p:grpSpPr>
        <p:sp>
          <p:nvSpPr>
            <p:cNvPr id="70" name="object 70"/>
            <p:cNvSpPr/>
            <p:nvPr/>
          </p:nvSpPr>
          <p:spPr>
            <a:xfrm>
              <a:off x="8205025" y="4728305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3716" y="35147"/>
                  </a:moveTo>
                  <a:lnTo>
                    <a:pt x="4572" y="35147"/>
                  </a:lnTo>
                  <a:lnTo>
                    <a:pt x="6096" y="33623"/>
                  </a:lnTo>
                  <a:lnTo>
                    <a:pt x="13716" y="33623"/>
                  </a:lnTo>
                  <a:lnTo>
                    <a:pt x="13716" y="35147"/>
                  </a:lnTo>
                  <a:close/>
                </a:path>
                <a:path w="18415" h="122554">
                  <a:moveTo>
                    <a:pt x="16764" y="122205"/>
                  </a:moveTo>
                  <a:lnTo>
                    <a:pt x="3048" y="122205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2205"/>
                  </a:lnTo>
                  <a:close/>
                </a:path>
                <a:path w="18415" h="122554">
                  <a:moveTo>
                    <a:pt x="16764" y="16859"/>
                  </a:moveTo>
                  <a:lnTo>
                    <a:pt x="1524" y="16859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335"/>
                  </a:lnTo>
                  <a:lnTo>
                    <a:pt x="16764" y="16859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47792" y="4760404"/>
              <a:ext cx="71628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8391143" y="4722209"/>
            <a:ext cx="1132205" cy="161925"/>
            <a:chOff x="8391143" y="4722209"/>
            <a:chExt cx="1132205" cy="161925"/>
          </a:xfrm>
        </p:grpSpPr>
        <p:sp>
          <p:nvSpPr>
            <p:cNvPr id="73" name="object 73"/>
            <p:cNvSpPr/>
            <p:nvPr/>
          </p:nvSpPr>
          <p:spPr>
            <a:xfrm>
              <a:off x="8391143" y="4722209"/>
              <a:ext cx="842200" cy="16192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250095" y="4729835"/>
              <a:ext cx="273685" cy="122555"/>
            </a:xfrm>
            <a:custGeom>
              <a:avLst/>
              <a:gdLst/>
              <a:ahLst/>
              <a:cxnLst/>
              <a:rect l="l" t="t" r="r" b="b"/>
              <a:pathLst>
                <a:path w="273684" h="122554">
                  <a:moveTo>
                    <a:pt x="45821" y="71818"/>
                  </a:moveTo>
                  <a:lnTo>
                    <a:pt x="44297" y="71818"/>
                  </a:lnTo>
                  <a:lnTo>
                    <a:pt x="44297" y="68770"/>
                  </a:lnTo>
                  <a:lnTo>
                    <a:pt x="42773" y="68770"/>
                  </a:lnTo>
                  <a:lnTo>
                    <a:pt x="42773" y="67246"/>
                  </a:lnTo>
                  <a:lnTo>
                    <a:pt x="1524" y="67246"/>
                  </a:lnTo>
                  <a:lnTo>
                    <a:pt x="1524" y="68770"/>
                  </a:lnTo>
                  <a:lnTo>
                    <a:pt x="0" y="70294"/>
                  </a:lnTo>
                  <a:lnTo>
                    <a:pt x="0" y="77914"/>
                  </a:lnTo>
                  <a:lnTo>
                    <a:pt x="1524" y="79438"/>
                  </a:lnTo>
                  <a:lnTo>
                    <a:pt x="1524" y="80962"/>
                  </a:lnTo>
                  <a:lnTo>
                    <a:pt x="42773" y="80962"/>
                  </a:lnTo>
                  <a:lnTo>
                    <a:pt x="44297" y="79438"/>
                  </a:lnTo>
                  <a:lnTo>
                    <a:pt x="44297" y="77914"/>
                  </a:lnTo>
                  <a:lnTo>
                    <a:pt x="45821" y="76390"/>
                  </a:lnTo>
                  <a:lnTo>
                    <a:pt x="45821" y="71818"/>
                  </a:lnTo>
                  <a:close/>
                </a:path>
                <a:path w="273684" h="122554">
                  <a:moveTo>
                    <a:pt x="140411" y="82486"/>
                  </a:moveTo>
                  <a:lnTo>
                    <a:pt x="138874" y="80962"/>
                  </a:lnTo>
                  <a:lnTo>
                    <a:pt x="123545" y="80962"/>
                  </a:lnTo>
                  <a:lnTo>
                    <a:pt x="123545" y="15328"/>
                  </a:lnTo>
                  <a:lnTo>
                    <a:pt x="123545" y="3136"/>
                  </a:lnTo>
                  <a:lnTo>
                    <a:pt x="122021" y="1524"/>
                  </a:lnTo>
                  <a:lnTo>
                    <a:pt x="108305" y="1524"/>
                  </a:lnTo>
                  <a:lnTo>
                    <a:pt x="108305" y="15328"/>
                  </a:lnTo>
                  <a:lnTo>
                    <a:pt x="108305" y="80962"/>
                  </a:lnTo>
                  <a:lnTo>
                    <a:pt x="68681" y="80962"/>
                  </a:lnTo>
                  <a:lnTo>
                    <a:pt x="108305" y="15328"/>
                  </a:lnTo>
                  <a:lnTo>
                    <a:pt x="108305" y="1524"/>
                  </a:lnTo>
                  <a:lnTo>
                    <a:pt x="102209" y="1524"/>
                  </a:lnTo>
                  <a:lnTo>
                    <a:pt x="100685" y="3136"/>
                  </a:lnTo>
                  <a:lnTo>
                    <a:pt x="56489" y="76390"/>
                  </a:lnTo>
                  <a:lnTo>
                    <a:pt x="56489" y="77914"/>
                  </a:lnTo>
                  <a:lnTo>
                    <a:pt x="54965" y="79438"/>
                  </a:lnTo>
                  <a:lnTo>
                    <a:pt x="54965" y="91630"/>
                  </a:lnTo>
                  <a:lnTo>
                    <a:pt x="56489" y="91630"/>
                  </a:lnTo>
                  <a:lnTo>
                    <a:pt x="56489" y="93154"/>
                  </a:lnTo>
                  <a:lnTo>
                    <a:pt x="108305" y="93154"/>
                  </a:lnTo>
                  <a:lnTo>
                    <a:pt x="108305" y="120688"/>
                  </a:lnTo>
                  <a:lnTo>
                    <a:pt x="123545" y="120688"/>
                  </a:lnTo>
                  <a:lnTo>
                    <a:pt x="123545" y="93154"/>
                  </a:lnTo>
                  <a:lnTo>
                    <a:pt x="138874" y="93154"/>
                  </a:lnTo>
                  <a:lnTo>
                    <a:pt x="140411" y="91630"/>
                  </a:lnTo>
                  <a:lnTo>
                    <a:pt x="140411" y="82486"/>
                  </a:lnTo>
                  <a:close/>
                </a:path>
                <a:path w="273684" h="122554">
                  <a:moveTo>
                    <a:pt x="230416" y="41236"/>
                  </a:moveTo>
                  <a:lnTo>
                    <a:pt x="228892" y="35140"/>
                  </a:lnTo>
                  <a:lnTo>
                    <a:pt x="228892" y="30568"/>
                  </a:lnTo>
                  <a:lnTo>
                    <a:pt x="227368" y="27520"/>
                  </a:lnTo>
                  <a:lnTo>
                    <a:pt x="224320" y="18376"/>
                  </a:lnTo>
                  <a:lnTo>
                    <a:pt x="221272" y="12280"/>
                  </a:lnTo>
                  <a:lnTo>
                    <a:pt x="218224" y="9232"/>
                  </a:lnTo>
                  <a:lnTo>
                    <a:pt x="215074" y="7708"/>
                  </a:lnTo>
                  <a:lnTo>
                    <a:pt x="215074" y="47332"/>
                  </a:lnTo>
                  <a:lnTo>
                    <a:pt x="215074" y="55054"/>
                  </a:lnTo>
                  <a:lnTo>
                    <a:pt x="212026" y="56578"/>
                  </a:lnTo>
                  <a:lnTo>
                    <a:pt x="202882" y="59626"/>
                  </a:lnTo>
                  <a:lnTo>
                    <a:pt x="199834" y="61150"/>
                  </a:lnTo>
                  <a:lnTo>
                    <a:pt x="195262" y="62674"/>
                  </a:lnTo>
                  <a:lnTo>
                    <a:pt x="186118" y="62674"/>
                  </a:lnTo>
                  <a:lnTo>
                    <a:pt x="183070" y="61150"/>
                  </a:lnTo>
                  <a:lnTo>
                    <a:pt x="180022" y="61150"/>
                  </a:lnTo>
                  <a:lnTo>
                    <a:pt x="176974" y="59626"/>
                  </a:lnTo>
                  <a:lnTo>
                    <a:pt x="175450" y="58102"/>
                  </a:lnTo>
                  <a:lnTo>
                    <a:pt x="173926" y="55054"/>
                  </a:lnTo>
                  <a:lnTo>
                    <a:pt x="170878" y="53530"/>
                  </a:lnTo>
                  <a:lnTo>
                    <a:pt x="170878" y="50380"/>
                  </a:lnTo>
                  <a:lnTo>
                    <a:pt x="169354" y="47332"/>
                  </a:lnTo>
                  <a:lnTo>
                    <a:pt x="169354" y="44284"/>
                  </a:lnTo>
                  <a:lnTo>
                    <a:pt x="167830" y="41236"/>
                  </a:lnTo>
                  <a:lnTo>
                    <a:pt x="167830" y="35140"/>
                  </a:lnTo>
                  <a:lnTo>
                    <a:pt x="169354" y="32092"/>
                  </a:lnTo>
                  <a:lnTo>
                    <a:pt x="169354" y="29044"/>
                  </a:lnTo>
                  <a:lnTo>
                    <a:pt x="173926" y="19900"/>
                  </a:lnTo>
                  <a:lnTo>
                    <a:pt x="180022" y="13804"/>
                  </a:lnTo>
                  <a:lnTo>
                    <a:pt x="183070" y="12280"/>
                  </a:lnTo>
                  <a:lnTo>
                    <a:pt x="195262" y="12280"/>
                  </a:lnTo>
                  <a:lnTo>
                    <a:pt x="198310" y="13804"/>
                  </a:lnTo>
                  <a:lnTo>
                    <a:pt x="201358" y="13804"/>
                  </a:lnTo>
                  <a:lnTo>
                    <a:pt x="204406" y="15328"/>
                  </a:lnTo>
                  <a:lnTo>
                    <a:pt x="205930" y="18376"/>
                  </a:lnTo>
                  <a:lnTo>
                    <a:pt x="208978" y="21424"/>
                  </a:lnTo>
                  <a:lnTo>
                    <a:pt x="210502" y="24472"/>
                  </a:lnTo>
                  <a:lnTo>
                    <a:pt x="212026" y="29044"/>
                  </a:lnTo>
                  <a:lnTo>
                    <a:pt x="213550" y="35140"/>
                  </a:lnTo>
                  <a:lnTo>
                    <a:pt x="213550" y="39712"/>
                  </a:lnTo>
                  <a:lnTo>
                    <a:pt x="215074" y="47332"/>
                  </a:lnTo>
                  <a:lnTo>
                    <a:pt x="215074" y="7708"/>
                  </a:lnTo>
                  <a:lnTo>
                    <a:pt x="212026" y="4660"/>
                  </a:lnTo>
                  <a:lnTo>
                    <a:pt x="208978" y="3136"/>
                  </a:lnTo>
                  <a:lnTo>
                    <a:pt x="205930" y="1524"/>
                  </a:lnTo>
                  <a:lnTo>
                    <a:pt x="201358" y="0"/>
                  </a:lnTo>
                  <a:lnTo>
                    <a:pt x="178498" y="0"/>
                  </a:lnTo>
                  <a:lnTo>
                    <a:pt x="173926" y="3136"/>
                  </a:lnTo>
                  <a:lnTo>
                    <a:pt x="169354" y="4660"/>
                  </a:lnTo>
                  <a:lnTo>
                    <a:pt x="164782" y="7708"/>
                  </a:lnTo>
                  <a:lnTo>
                    <a:pt x="161734" y="12280"/>
                  </a:lnTo>
                  <a:lnTo>
                    <a:pt x="158686" y="15328"/>
                  </a:lnTo>
                  <a:lnTo>
                    <a:pt x="155638" y="19900"/>
                  </a:lnTo>
                  <a:lnTo>
                    <a:pt x="152590" y="29044"/>
                  </a:lnTo>
                  <a:lnTo>
                    <a:pt x="152590" y="48856"/>
                  </a:lnTo>
                  <a:lnTo>
                    <a:pt x="181546" y="74866"/>
                  </a:lnTo>
                  <a:lnTo>
                    <a:pt x="193738" y="74866"/>
                  </a:lnTo>
                  <a:lnTo>
                    <a:pt x="212026" y="68770"/>
                  </a:lnTo>
                  <a:lnTo>
                    <a:pt x="215074" y="67246"/>
                  </a:lnTo>
                  <a:lnTo>
                    <a:pt x="215074" y="73342"/>
                  </a:lnTo>
                  <a:lnTo>
                    <a:pt x="213550" y="77914"/>
                  </a:lnTo>
                  <a:lnTo>
                    <a:pt x="212026" y="84010"/>
                  </a:lnTo>
                  <a:lnTo>
                    <a:pt x="212026" y="88582"/>
                  </a:lnTo>
                  <a:lnTo>
                    <a:pt x="205930" y="97726"/>
                  </a:lnTo>
                  <a:lnTo>
                    <a:pt x="204406" y="100774"/>
                  </a:lnTo>
                  <a:lnTo>
                    <a:pt x="199834" y="103924"/>
                  </a:lnTo>
                  <a:lnTo>
                    <a:pt x="196786" y="106972"/>
                  </a:lnTo>
                  <a:lnTo>
                    <a:pt x="192214" y="108496"/>
                  </a:lnTo>
                  <a:lnTo>
                    <a:pt x="186118" y="110020"/>
                  </a:lnTo>
                  <a:lnTo>
                    <a:pt x="175450" y="110020"/>
                  </a:lnTo>
                  <a:lnTo>
                    <a:pt x="172402" y="108496"/>
                  </a:lnTo>
                  <a:lnTo>
                    <a:pt x="167830" y="108496"/>
                  </a:lnTo>
                  <a:lnTo>
                    <a:pt x="166306" y="106972"/>
                  </a:lnTo>
                  <a:lnTo>
                    <a:pt x="161734" y="106972"/>
                  </a:lnTo>
                  <a:lnTo>
                    <a:pt x="161734" y="105448"/>
                  </a:lnTo>
                  <a:lnTo>
                    <a:pt x="157162" y="105448"/>
                  </a:lnTo>
                  <a:lnTo>
                    <a:pt x="155638" y="106972"/>
                  </a:lnTo>
                  <a:lnTo>
                    <a:pt x="155638" y="116116"/>
                  </a:lnTo>
                  <a:lnTo>
                    <a:pt x="157162" y="117640"/>
                  </a:lnTo>
                  <a:lnTo>
                    <a:pt x="158686" y="117640"/>
                  </a:lnTo>
                  <a:lnTo>
                    <a:pt x="158686" y="119164"/>
                  </a:lnTo>
                  <a:lnTo>
                    <a:pt x="161734" y="119164"/>
                  </a:lnTo>
                  <a:lnTo>
                    <a:pt x="163258" y="120688"/>
                  </a:lnTo>
                  <a:lnTo>
                    <a:pt x="167830" y="120688"/>
                  </a:lnTo>
                  <a:lnTo>
                    <a:pt x="169354" y="122212"/>
                  </a:lnTo>
                  <a:lnTo>
                    <a:pt x="192214" y="122212"/>
                  </a:lnTo>
                  <a:lnTo>
                    <a:pt x="198310" y="119164"/>
                  </a:lnTo>
                  <a:lnTo>
                    <a:pt x="207454" y="116116"/>
                  </a:lnTo>
                  <a:lnTo>
                    <a:pt x="212026" y="113068"/>
                  </a:lnTo>
                  <a:lnTo>
                    <a:pt x="214058" y="110020"/>
                  </a:lnTo>
                  <a:lnTo>
                    <a:pt x="215074" y="108496"/>
                  </a:lnTo>
                  <a:lnTo>
                    <a:pt x="218224" y="105448"/>
                  </a:lnTo>
                  <a:lnTo>
                    <a:pt x="221272" y="100774"/>
                  </a:lnTo>
                  <a:lnTo>
                    <a:pt x="222796" y="96202"/>
                  </a:lnTo>
                  <a:lnTo>
                    <a:pt x="225844" y="91630"/>
                  </a:lnTo>
                  <a:lnTo>
                    <a:pt x="228892" y="82486"/>
                  </a:lnTo>
                  <a:lnTo>
                    <a:pt x="228892" y="77914"/>
                  </a:lnTo>
                  <a:lnTo>
                    <a:pt x="230416" y="71818"/>
                  </a:lnTo>
                  <a:lnTo>
                    <a:pt x="230416" y="67246"/>
                  </a:lnTo>
                  <a:lnTo>
                    <a:pt x="230416" y="62674"/>
                  </a:lnTo>
                  <a:lnTo>
                    <a:pt x="230416" y="41236"/>
                  </a:lnTo>
                  <a:close/>
                </a:path>
                <a:path w="273684" h="122554">
                  <a:moveTo>
                    <a:pt x="273088" y="106959"/>
                  </a:moveTo>
                  <a:lnTo>
                    <a:pt x="271564" y="103911"/>
                  </a:lnTo>
                  <a:lnTo>
                    <a:pt x="270040" y="102387"/>
                  </a:lnTo>
                  <a:lnTo>
                    <a:pt x="270040" y="100774"/>
                  </a:lnTo>
                  <a:lnTo>
                    <a:pt x="256324" y="100774"/>
                  </a:lnTo>
                  <a:lnTo>
                    <a:pt x="253276" y="103911"/>
                  </a:lnTo>
                  <a:lnTo>
                    <a:pt x="253276" y="117627"/>
                  </a:lnTo>
                  <a:lnTo>
                    <a:pt x="256324" y="120675"/>
                  </a:lnTo>
                  <a:lnTo>
                    <a:pt x="259372" y="122199"/>
                  </a:lnTo>
                  <a:lnTo>
                    <a:pt x="266992" y="122199"/>
                  </a:lnTo>
                  <a:lnTo>
                    <a:pt x="271564" y="117627"/>
                  </a:lnTo>
                  <a:lnTo>
                    <a:pt x="273088" y="114579"/>
                  </a:lnTo>
                  <a:lnTo>
                    <a:pt x="273088" y="106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6831901" y="49879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68407" y="4948142"/>
            <a:ext cx="1049655" cy="13144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83689" y="4948237"/>
            <a:ext cx="1487519" cy="16335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7069931" y="5215413"/>
            <a:ext cx="227965" cy="90170"/>
            <a:chOff x="7069931" y="5215413"/>
            <a:chExt cx="227965" cy="90170"/>
          </a:xfrm>
        </p:grpSpPr>
        <p:sp>
          <p:nvSpPr>
            <p:cNvPr id="79" name="object 79"/>
            <p:cNvSpPr/>
            <p:nvPr/>
          </p:nvSpPr>
          <p:spPr>
            <a:xfrm>
              <a:off x="7069931" y="5215413"/>
              <a:ext cx="67151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66038" y="5215413"/>
              <a:ext cx="131254" cy="901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7362825" y="5181885"/>
            <a:ext cx="116205" cy="123825"/>
            <a:chOff x="7362825" y="5181885"/>
            <a:chExt cx="116205" cy="123825"/>
          </a:xfrm>
        </p:grpSpPr>
        <p:sp>
          <p:nvSpPr>
            <p:cNvPr id="82" name="object 82"/>
            <p:cNvSpPr/>
            <p:nvPr/>
          </p:nvSpPr>
          <p:spPr>
            <a:xfrm>
              <a:off x="7362825" y="5181885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20" h="123825">
                  <a:moveTo>
                    <a:pt x="13811" y="35052"/>
                  </a:moveTo>
                  <a:lnTo>
                    <a:pt x="6096" y="35052"/>
                  </a:lnTo>
                  <a:lnTo>
                    <a:pt x="7620" y="33528"/>
                  </a:lnTo>
                  <a:lnTo>
                    <a:pt x="12287" y="33528"/>
                  </a:lnTo>
                  <a:lnTo>
                    <a:pt x="13811" y="35052"/>
                  </a:lnTo>
                  <a:close/>
                </a:path>
                <a:path w="20320" h="123825">
                  <a:moveTo>
                    <a:pt x="16859" y="122110"/>
                  </a:moveTo>
                  <a:lnTo>
                    <a:pt x="3048" y="122110"/>
                  </a:lnTo>
                  <a:lnTo>
                    <a:pt x="3048" y="35052"/>
                  </a:lnTo>
                  <a:lnTo>
                    <a:pt x="16859" y="35052"/>
                  </a:lnTo>
                  <a:lnTo>
                    <a:pt x="16859" y="36576"/>
                  </a:lnTo>
                  <a:lnTo>
                    <a:pt x="18383" y="36576"/>
                  </a:lnTo>
                  <a:lnTo>
                    <a:pt x="18383" y="120586"/>
                  </a:lnTo>
                  <a:lnTo>
                    <a:pt x="16859" y="120586"/>
                  </a:lnTo>
                  <a:lnTo>
                    <a:pt x="16859" y="122110"/>
                  </a:lnTo>
                  <a:close/>
                </a:path>
                <a:path w="20320" h="123825">
                  <a:moveTo>
                    <a:pt x="12287" y="123634"/>
                  </a:moveTo>
                  <a:lnTo>
                    <a:pt x="7620" y="123634"/>
                  </a:lnTo>
                  <a:lnTo>
                    <a:pt x="6096" y="122110"/>
                  </a:lnTo>
                  <a:lnTo>
                    <a:pt x="12287" y="122110"/>
                  </a:lnTo>
                  <a:lnTo>
                    <a:pt x="12287" y="123634"/>
                  </a:lnTo>
                  <a:close/>
                </a:path>
                <a:path w="20320" h="123825">
                  <a:moveTo>
                    <a:pt x="16859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6859" y="0"/>
                  </a:lnTo>
                  <a:lnTo>
                    <a:pt x="18383" y="1524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6859" y="16764"/>
                  </a:lnTo>
                  <a:lnTo>
                    <a:pt x="16859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407116" y="5215413"/>
              <a:ext cx="71723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7550562" y="5215413"/>
            <a:ext cx="410845" cy="122555"/>
            <a:chOff x="7550562" y="5215413"/>
            <a:chExt cx="410845" cy="122555"/>
          </a:xfrm>
        </p:grpSpPr>
        <p:sp>
          <p:nvSpPr>
            <p:cNvPr id="85" name="object 85"/>
            <p:cNvSpPr/>
            <p:nvPr/>
          </p:nvSpPr>
          <p:spPr>
            <a:xfrm>
              <a:off x="7550562" y="5215413"/>
              <a:ext cx="122015" cy="9010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01533" y="5215413"/>
              <a:ext cx="259365" cy="12220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/>
          <p:nvPr/>
        </p:nvSpPr>
        <p:spPr>
          <a:xfrm>
            <a:off x="8025003" y="5183409"/>
            <a:ext cx="421100" cy="12211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7684" y="1379791"/>
            <a:ext cx="219710" cy="296545"/>
          </a:xfrm>
          <a:custGeom>
            <a:avLst/>
            <a:gdLst/>
            <a:ahLst/>
            <a:cxnLst/>
            <a:rect l="l" t="t" r="r" b="b"/>
            <a:pathLst>
              <a:path w="219709" h="296544">
                <a:moveTo>
                  <a:pt x="32004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4"/>
                </a:lnTo>
                <a:close/>
              </a:path>
              <a:path w="219709" h="296544">
                <a:moveTo>
                  <a:pt x="213550" y="1524"/>
                </a:moveTo>
                <a:lnTo>
                  <a:pt x="186118" y="1524"/>
                </a:lnTo>
                <a:lnTo>
                  <a:pt x="187642" y="0"/>
                </a:lnTo>
                <a:lnTo>
                  <a:pt x="212026" y="0"/>
                </a:lnTo>
                <a:lnTo>
                  <a:pt x="213550" y="1524"/>
                </a:lnTo>
                <a:close/>
              </a:path>
              <a:path w="219709" h="296544">
                <a:moveTo>
                  <a:pt x="106775" y="296227"/>
                </a:moveTo>
                <a:lnTo>
                  <a:pt x="62484" y="290131"/>
                </a:lnTo>
                <a:lnTo>
                  <a:pt x="28956" y="268700"/>
                </a:lnTo>
                <a:lnTo>
                  <a:pt x="7620" y="235172"/>
                </a:lnTo>
                <a:lnTo>
                  <a:pt x="0" y="187833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5052" y="1524"/>
                </a:lnTo>
                <a:lnTo>
                  <a:pt x="38100" y="4572"/>
                </a:lnTo>
                <a:lnTo>
                  <a:pt x="38144" y="184785"/>
                </a:lnTo>
                <a:lnTo>
                  <a:pt x="38385" y="193024"/>
                </a:lnTo>
                <a:lnTo>
                  <a:pt x="48577" y="232267"/>
                </a:lnTo>
                <a:lnTo>
                  <a:pt x="57912" y="242792"/>
                </a:lnTo>
                <a:lnTo>
                  <a:pt x="62760" y="247959"/>
                </a:lnTo>
                <a:lnTo>
                  <a:pt x="101203" y="263818"/>
                </a:lnTo>
                <a:lnTo>
                  <a:pt x="109823" y="264128"/>
                </a:lnTo>
                <a:lnTo>
                  <a:pt x="191861" y="264128"/>
                </a:lnTo>
                <a:lnTo>
                  <a:pt x="189166" y="267176"/>
                </a:lnTo>
                <a:lnTo>
                  <a:pt x="154114" y="288607"/>
                </a:lnTo>
                <a:lnTo>
                  <a:pt x="119945" y="295894"/>
                </a:lnTo>
                <a:lnTo>
                  <a:pt x="106775" y="296227"/>
                </a:lnTo>
                <a:close/>
              </a:path>
              <a:path w="219709" h="296544">
                <a:moveTo>
                  <a:pt x="191861" y="264128"/>
                </a:moveTo>
                <a:lnTo>
                  <a:pt x="109823" y="264128"/>
                </a:lnTo>
                <a:lnTo>
                  <a:pt x="117776" y="263818"/>
                </a:lnTo>
                <a:lnTo>
                  <a:pt x="125444" y="262794"/>
                </a:lnTo>
                <a:lnTo>
                  <a:pt x="132540" y="260913"/>
                </a:lnTo>
                <a:lnTo>
                  <a:pt x="138779" y="258032"/>
                </a:lnTo>
                <a:lnTo>
                  <a:pt x="145412" y="255436"/>
                </a:lnTo>
                <a:lnTo>
                  <a:pt x="172878" y="226447"/>
                </a:lnTo>
                <a:lnTo>
                  <a:pt x="179933" y="187833"/>
                </a:lnTo>
                <a:lnTo>
                  <a:pt x="180022" y="4572"/>
                </a:lnTo>
                <a:lnTo>
                  <a:pt x="183070" y="1524"/>
                </a:lnTo>
                <a:lnTo>
                  <a:pt x="216598" y="1524"/>
                </a:lnTo>
                <a:lnTo>
                  <a:pt x="216598" y="3048"/>
                </a:lnTo>
                <a:lnTo>
                  <a:pt x="218122" y="3048"/>
                </a:lnTo>
                <a:lnTo>
                  <a:pt x="218122" y="4572"/>
                </a:lnTo>
                <a:lnTo>
                  <a:pt x="219646" y="6096"/>
                </a:lnTo>
                <a:lnTo>
                  <a:pt x="219646" y="184785"/>
                </a:lnTo>
                <a:lnTo>
                  <a:pt x="210445" y="232267"/>
                </a:lnTo>
                <a:lnTo>
                  <a:pt x="195714" y="259770"/>
                </a:lnTo>
                <a:lnTo>
                  <a:pt x="191861" y="264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9054" y="1453038"/>
            <a:ext cx="173926" cy="21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15560" y="1373695"/>
            <a:ext cx="462280" cy="302895"/>
            <a:chOff x="1815560" y="1373695"/>
            <a:chExt cx="462280" cy="302895"/>
          </a:xfrm>
        </p:grpSpPr>
        <p:sp>
          <p:nvSpPr>
            <p:cNvPr id="5" name="object 5"/>
            <p:cNvSpPr/>
            <p:nvPr/>
          </p:nvSpPr>
          <p:spPr>
            <a:xfrm>
              <a:off x="1815560" y="1373695"/>
              <a:ext cx="45720" cy="299720"/>
            </a:xfrm>
            <a:custGeom>
              <a:avLst/>
              <a:gdLst/>
              <a:ahLst/>
              <a:cxnLst/>
              <a:rect l="l" t="t" r="r" b="b"/>
              <a:pathLst>
                <a:path w="45719" h="299719">
                  <a:moveTo>
                    <a:pt x="38100" y="85439"/>
                  </a:moveTo>
                  <a:lnTo>
                    <a:pt x="7620" y="85439"/>
                  </a:lnTo>
                  <a:lnTo>
                    <a:pt x="9144" y="83915"/>
                  </a:lnTo>
                  <a:lnTo>
                    <a:pt x="36576" y="83915"/>
                  </a:lnTo>
                  <a:lnTo>
                    <a:pt x="38100" y="85439"/>
                  </a:lnTo>
                  <a:close/>
                </a:path>
                <a:path w="45719" h="299719">
                  <a:moveTo>
                    <a:pt x="39624" y="87058"/>
                  </a:moveTo>
                  <a:lnTo>
                    <a:pt x="6096" y="87058"/>
                  </a:lnTo>
                  <a:lnTo>
                    <a:pt x="6096" y="85439"/>
                  </a:lnTo>
                  <a:lnTo>
                    <a:pt x="39624" y="85439"/>
                  </a:lnTo>
                  <a:lnTo>
                    <a:pt x="39624" y="87058"/>
                  </a:lnTo>
                  <a:close/>
                </a:path>
                <a:path w="45719" h="299719">
                  <a:moveTo>
                    <a:pt x="41148" y="296227"/>
                  </a:moveTo>
                  <a:lnTo>
                    <a:pt x="4572" y="296227"/>
                  </a:lnTo>
                  <a:lnTo>
                    <a:pt x="4572" y="87058"/>
                  </a:lnTo>
                  <a:lnTo>
                    <a:pt x="41148" y="87058"/>
                  </a:lnTo>
                  <a:lnTo>
                    <a:pt x="41148" y="296227"/>
                  </a:lnTo>
                  <a:close/>
                </a:path>
                <a:path w="45719" h="299719">
                  <a:moveTo>
                    <a:pt x="39624" y="297751"/>
                  </a:moveTo>
                  <a:lnTo>
                    <a:pt x="6096" y="297751"/>
                  </a:lnTo>
                  <a:lnTo>
                    <a:pt x="6096" y="296227"/>
                  </a:lnTo>
                  <a:lnTo>
                    <a:pt x="39624" y="296227"/>
                  </a:lnTo>
                  <a:lnTo>
                    <a:pt x="39624" y="297751"/>
                  </a:lnTo>
                  <a:close/>
                </a:path>
                <a:path w="45719" h="299719">
                  <a:moveTo>
                    <a:pt x="36576" y="299275"/>
                  </a:moveTo>
                  <a:lnTo>
                    <a:pt x="9144" y="299275"/>
                  </a:lnTo>
                  <a:lnTo>
                    <a:pt x="7620" y="297751"/>
                  </a:lnTo>
                  <a:lnTo>
                    <a:pt x="38100" y="297751"/>
                  </a:lnTo>
                  <a:lnTo>
                    <a:pt x="36576" y="299275"/>
                  </a:lnTo>
                  <a:close/>
                </a:path>
                <a:path w="45719" h="299719">
                  <a:moveTo>
                    <a:pt x="32004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4572" y="39719"/>
                  </a:lnTo>
                  <a:lnTo>
                    <a:pt x="1524" y="36576"/>
                  </a:lnTo>
                  <a:lnTo>
                    <a:pt x="0" y="30480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4196" y="7620"/>
                  </a:lnTo>
                  <a:lnTo>
                    <a:pt x="45720" y="13716"/>
                  </a:lnTo>
                  <a:lnTo>
                    <a:pt x="45720" y="30480"/>
                  </a:lnTo>
                  <a:lnTo>
                    <a:pt x="44196" y="36576"/>
                  </a:lnTo>
                  <a:lnTo>
                    <a:pt x="41148" y="39719"/>
                  </a:lnTo>
                  <a:lnTo>
                    <a:pt x="38100" y="42767"/>
                  </a:lnTo>
                  <a:lnTo>
                    <a:pt x="32004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9475" y="1457610"/>
              <a:ext cx="192214" cy="215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1502" y="1453038"/>
              <a:ext cx="166306" cy="222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44959" y="1373695"/>
            <a:ext cx="203200" cy="299720"/>
            <a:chOff x="2344959" y="1373695"/>
            <a:chExt cx="203200" cy="299720"/>
          </a:xfrm>
        </p:grpSpPr>
        <p:sp>
          <p:nvSpPr>
            <p:cNvPr id="9" name="object 9"/>
            <p:cNvSpPr/>
            <p:nvPr/>
          </p:nvSpPr>
          <p:spPr>
            <a:xfrm>
              <a:off x="2344959" y="1453038"/>
              <a:ext cx="117443" cy="2199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2122" y="1373695"/>
              <a:ext cx="45720" cy="299720"/>
            </a:xfrm>
            <a:custGeom>
              <a:avLst/>
              <a:gdLst/>
              <a:ahLst/>
              <a:cxnLst/>
              <a:rect l="l" t="t" r="r" b="b"/>
              <a:pathLst>
                <a:path w="45719" h="299719">
                  <a:moveTo>
                    <a:pt x="38100" y="85439"/>
                  </a:moveTo>
                  <a:lnTo>
                    <a:pt x="7620" y="85439"/>
                  </a:lnTo>
                  <a:lnTo>
                    <a:pt x="9144" y="83915"/>
                  </a:lnTo>
                  <a:lnTo>
                    <a:pt x="36576" y="83915"/>
                  </a:lnTo>
                  <a:lnTo>
                    <a:pt x="38100" y="85439"/>
                  </a:lnTo>
                  <a:close/>
                </a:path>
                <a:path w="45719" h="299719">
                  <a:moveTo>
                    <a:pt x="39624" y="87058"/>
                  </a:moveTo>
                  <a:lnTo>
                    <a:pt x="6096" y="87058"/>
                  </a:lnTo>
                  <a:lnTo>
                    <a:pt x="6096" y="85439"/>
                  </a:lnTo>
                  <a:lnTo>
                    <a:pt x="39624" y="85439"/>
                  </a:lnTo>
                  <a:lnTo>
                    <a:pt x="39624" y="87058"/>
                  </a:lnTo>
                  <a:close/>
                </a:path>
                <a:path w="45719" h="299719">
                  <a:moveTo>
                    <a:pt x="41148" y="296227"/>
                  </a:moveTo>
                  <a:lnTo>
                    <a:pt x="4572" y="296227"/>
                  </a:lnTo>
                  <a:lnTo>
                    <a:pt x="4572" y="87058"/>
                  </a:lnTo>
                  <a:lnTo>
                    <a:pt x="41148" y="87058"/>
                  </a:lnTo>
                  <a:lnTo>
                    <a:pt x="41148" y="296227"/>
                  </a:lnTo>
                  <a:close/>
                </a:path>
                <a:path w="45719" h="299719">
                  <a:moveTo>
                    <a:pt x="39624" y="297751"/>
                  </a:moveTo>
                  <a:lnTo>
                    <a:pt x="6096" y="297751"/>
                  </a:lnTo>
                  <a:lnTo>
                    <a:pt x="6096" y="296227"/>
                  </a:lnTo>
                  <a:lnTo>
                    <a:pt x="39624" y="296227"/>
                  </a:lnTo>
                  <a:lnTo>
                    <a:pt x="39624" y="297751"/>
                  </a:lnTo>
                  <a:close/>
                </a:path>
                <a:path w="45719" h="299719">
                  <a:moveTo>
                    <a:pt x="36576" y="299275"/>
                  </a:moveTo>
                  <a:lnTo>
                    <a:pt x="9144" y="299275"/>
                  </a:lnTo>
                  <a:lnTo>
                    <a:pt x="7620" y="297751"/>
                  </a:lnTo>
                  <a:lnTo>
                    <a:pt x="38100" y="297751"/>
                  </a:lnTo>
                  <a:lnTo>
                    <a:pt x="36576" y="299275"/>
                  </a:lnTo>
                  <a:close/>
                </a:path>
                <a:path w="45719" h="299719">
                  <a:moveTo>
                    <a:pt x="32004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4572" y="39719"/>
                  </a:lnTo>
                  <a:lnTo>
                    <a:pt x="1524" y="36576"/>
                  </a:lnTo>
                  <a:lnTo>
                    <a:pt x="0" y="30480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4196" y="7620"/>
                  </a:lnTo>
                  <a:lnTo>
                    <a:pt x="45720" y="13716"/>
                  </a:lnTo>
                  <a:lnTo>
                    <a:pt x="45720" y="30480"/>
                  </a:lnTo>
                  <a:lnTo>
                    <a:pt x="44196" y="36576"/>
                  </a:lnTo>
                  <a:lnTo>
                    <a:pt x="41148" y="39719"/>
                  </a:lnTo>
                  <a:lnTo>
                    <a:pt x="38100" y="42767"/>
                  </a:lnTo>
                  <a:lnTo>
                    <a:pt x="32004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598229" y="1402651"/>
            <a:ext cx="554355" cy="273685"/>
            <a:chOff x="2598229" y="1402651"/>
            <a:chExt cx="554355" cy="273685"/>
          </a:xfrm>
        </p:grpSpPr>
        <p:sp>
          <p:nvSpPr>
            <p:cNvPr id="12" name="object 12"/>
            <p:cNvSpPr/>
            <p:nvPr/>
          </p:nvSpPr>
          <p:spPr>
            <a:xfrm>
              <a:off x="2598229" y="1453038"/>
              <a:ext cx="166306" cy="22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9588" y="1402651"/>
              <a:ext cx="133350" cy="273685"/>
            </a:xfrm>
            <a:custGeom>
              <a:avLst/>
              <a:gdLst/>
              <a:ahLst/>
              <a:cxnLst/>
              <a:rect l="l" t="t" r="r" b="b"/>
              <a:pathLst>
                <a:path w="133350" h="273685">
                  <a:moveTo>
                    <a:pt x="68675" y="1524"/>
                  </a:moveTo>
                  <a:lnTo>
                    <a:pt x="41243" y="1524"/>
                  </a:lnTo>
                  <a:lnTo>
                    <a:pt x="42767" y="0"/>
                  </a:lnTo>
                  <a:lnTo>
                    <a:pt x="67151" y="0"/>
                  </a:lnTo>
                  <a:lnTo>
                    <a:pt x="68675" y="1524"/>
                  </a:lnTo>
                  <a:close/>
                </a:path>
                <a:path w="133350" h="273685">
                  <a:moveTo>
                    <a:pt x="73247" y="54959"/>
                  </a:moveTo>
                  <a:lnTo>
                    <a:pt x="36671" y="54959"/>
                  </a:lnTo>
                  <a:lnTo>
                    <a:pt x="36671" y="4572"/>
                  </a:lnTo>
                  <a:lnTo>
                    <a:pt x="39719" y="1524"/>
                  </a:lnTo>
                  <a:lnTo>
                    <a:pt x="70199" y="1524"/>
                  </a:lnTo>
                  <a:lnTo>
                    <a:pt x="73247" y="4572"/>
                  </a:lnTo>
                  <a:lnTo>
                    <a:pt x="73247" y="54959"/>
                  </a:lnTo>
                  <a:close/>
                </a:path>
                <a:path w="133350" h="273685">
                  <a:moveTo>
                    <a:pt x="129730" y="85534"/>
                  </a:moveTo>
                  <a:lnTo>
                    <a:pt x="4572" y="85534"/>
                  </a:lnTo>
                  <a:lnTo>
                    <a:pt x="3048" y="82486"/>
                  </a:lnTo>
                  <a:lnTo>
                    <a:pt x="1524" y="80962"/>
                  </a:lnTo>
                  <a:lnTo>
                    <a:pt x="0" y="76390"/>
                  </a:lnTo>
                  <a:lnTo>
                    <a:pt x="0" y="68770"/>
                  </a:lnTo>
                  <a:lnTo>
                    <a:pt x="1524" y="65722"/>
                  </a:lnTo>
                  <a:lnTo>
                    <a:pt x="1524" y="59626"/>
                  </a:lnTo>
                  <a:lnTo>
                    <a:pt x="3048" y="59626"/>
                  </a:lnTo>
                  <a:lnTo>
                    <a:pt x="3048" y="58102"/>
                  </a:lnTo>
                  <a:lnTo>
                    <a:pt x="4572" y="56483"/>
                  </a:lnTo>
                  <a:lnTo>
                    <a:pt x="6096" y="54959"/>
                  </a:lnTo>
                  <a:lnTo>
                    <a:pt x="128206" y="54959"/>
                  </a:lnTo>
                  <a:lnTo>
                    <a:pt x="128206" y="56483"/>
                  </a:lnTo>
                  <a:lnTo>
                    <a:pt x="129730" y="56483"/>
                  </a:lnTo>
                  <a:lnTo>
                    <a:pt x="131254" y="58102"/>
                  </a:lnTo>
                  <a:lnTo>
                    <a:pt x="131254" y="59626"/>
                  </a:lnTo>
                  <a:lnTo>
                    <a:pt x="132778" y="61150"/>
                  </a:lnTo>
                  <a:lnTo>
                    <a:pt x="132778" y="79438"/>
                  </a:lnTo>
                  <a:lnTo>
                    <a:pt x="129730" y="85534"/>
                  </a:lnTo>
                  <a:close/>
                </a:path>
                <a:path w="133350" h="273685">
                  <a:moveTo>
                    <a:pt x="105251" y="273367"/>
                  </a:moveTo>
                  <a:lnTo>
                    <a:pt x="96107" y="273367"/>
                  </a:lnTo>
                  <a:lnTo>
                    <a:pt x="88392" y="273081"/>
                  </a:lnTo>
                  <a:lnTo>
                    <a:pt x="81248" y="272224"/>
                  </a:lnTo>
                  <a:lnTo>
                    <a:pt x="74676" y="270795"/>
                  </a:lnTo>
                  <a:lnTo>
                    <a:pt x="68675" y="268795"/>
                  </a:lnTo>
                  <a:lnTo>
                    <a:pt x="61055" y="267271"/>
                  </a:lnTo>
                  <a:lnTo>
                    <a:pt x="39719" y="235172"/>
                  </a:lnTo>
                  <a:lnTo>
                    <a:pt x="36671" y="204597"/>
                  </a:lnTo>
                  <a:lnTo>
                    <a:pt x="36671" y="85534"/>
                  </a:lnTo>
                  <a:lnTo>
                    <a:pt x="73247" y="85534"/>
                  </a:lnTo>
                  <a:lnTo>
                    <a:pt x="73247" y="200025"/>
                  </a:lnTo>
                  <a:lnTo>
                    <a:pt x="73771" y="209771"/>
                  </a:lnTo>
                  <a:lnTo>
                    <a:pt x="91535" y="241268"/>
                  </a:lnTo>
                  <a:lnTo>
                    <a:pt x="132778" y="241268"/>
                  </a:lnTo>
                  <a:lnTo>
                    <a:pt x="132778" y="259651"/>
                  </a:lnTo>
                  <a:lnTo>
                    <a:pt x="131254" y="262699"/>
                  </a:lnTo>
                  <a:lnTo>
                    <a:pt x="131254" y="264223"/>
                  </a:lnTo>
                  <a:lnTo>
                    <a:pt x="129730" y="265747"/>
                  </a:lnTo>
                  <a:lnTo>
                    <a:pt x="128206" y="265747"/>
                  </a:lnTo>
                  <a:lnTo>
                    <a:pt x="126682" y="267271"/>
                  </a:lnTo>
                  <a:lnTo>
                    <a:pt x="123634" y="268795"/>
                  </a:lnTo>
                  <a:lnTo>
                    <a:pt x="122015" y="268795"/>
                  </a:lnTo>
                  <a:lnTo>
                    <a:pt x="118967" y="270319"/>
                  </a:lnTo>
                  <a:lnTo>
                    <a:pt x="115919" y="270319"/>
                  </a:lnTo>
                  <a:lnTo>
                    <a:pt x="112871" y="271843"/>
                  </a:lnTo>
                  <a:lnTo>
                    <a:pt x="109823" y="271843"/>
                  </a:lnTo>
                  <a:lnTo>
                    <a:pt x="105251" y="273367"/>
                  </a:lnTo>
                  <a:close/>
                </a:path>
                <a:path w="133350" h="273685">
                  <a:moveTo>
                    <a:pt x="132778" y="241268"/>
                  </a:moveTo>
                  <a:lnTo>
                    <a:pt x="111347" y="241268"/>
                  </a:lnTo>
                  <a:lnTo>
                    <a:pt x="114395" y="239744"/>
                  </a:lnTo>
                  <a:lnTo>
                    <a:pt x="115919" y="239744"/>
                  </a:lnTo>
                  <a:lnTo>
                    <a:pt x="118967" y="238220"/>
                  </a:lnTo>
                  <a:lnTo>
                    <a:pt x="120491" y="238220"/>
                  </a:lnTo>
                  <a:lnTo>
                    <a:pt x="122015" y="236696"/>
                  </a:lnTo>
                  <a:lnTo>
                    <a:pt x="123634" y="236696"/>
                  </a:lnTo>
                  <a:lnTo>
                    <a:pt x="125158" y="235172"/>
                  </a:lnTo>
                  <a:lnTo>
                    <a:pt x="129730" y="235172"/>
                  </a:lnTo>
                  <a:lnTo>
                    <a:pt x="131254" y="236696"/>
                  </a:lnTo>
                  <a:lnTo>
                    <a:pt x="131254" y="239744"/>
                  </a:lnTo>
                  <a:lnTo>
                    <a:pt x="132778" y="24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64370" y="1453038"/>
              <a:ext cx="187642" cy="2229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290887" y="1379791"/>
            <a:ext cx="468630" cy="293370"/>
            <a:chOff x="3290887" y="1379791"/>
            <a:chExt cx="468630" cy="293370"/>
          </a:xfrm>
        </p:grpSpPr>
        <p:sp>
          <p:nvSpPr>
            <p:cNvPr id="16" name="object 16"/>
            <p:cNvSpPr/>
            <p:nvPr/>
          </p:nvSpPr>
          <p:spPr>
            <a:xfrm>
              <a:off x="3290887" y="1379791"/>
              <a:ext cx="252095" cy="293370"/>
            </a:xfrm>
            <a:custGeom>
              <a:avLst/>
              <a:gdLst/>
              <a:ahLst/>
              <a:cxnLst/>
              <a:rect l="l" t="t" r="r" b="b"/>
              <a:pathLst>
                <a:path w="252095" h="293369">
                  <a:moveTo>
                    <a:pt x="144875" y="1524"/>
                  </a:moveTo>
                  <a:lnTo>
                    <a:pt x="106775" y="1524"/>
                  </a:lnTo>
                  <a:lnTo>
                    <a:pt x="108299" y="0"/>
                  </a:lnTo>
                  <a:lnTo>
                    <a:pt x="141827" y="0"/>
                  </a:lnTo>
                  <a:lnTo>
                    <a:pt x="144875" y="1524"/>
                  </a:lnTo>
                  <a:close/>
                </a:path>
                <a:path w="252095" h="293369">
                  <a:moveTo>
                    <a:pt x="36576" y="291655"/>
                  </a:moveTo>
                  <a:lnTo>
                    <a:pt x="1524" y="291655"/>
                  </a:lnTo>
                  <a:lnTo>
                    <a:pt x="1524" y="290131"/>
                  </a:lnTo>
                  <a:lnTo>
                    <a:pt x="0" y="288607"/>
                  </a:lnTo>
                  <a:lnTo>
                    <a:pt x="0" y="284035"/>
                  </a:lnTo>
                  <a:lnTo>
                    <a:pt x="1524" y="282511"/>
                  </a:lnTo>
                  <a:lnTo>
                    <a:pt x="3048" y="277844"/>
                  </a:lnTo>
                  <a:lnTo>
                    <a:pt x="100679" y="7620"/>
                  </a:lnTo>
                  <a:lnTo>
                    <a:pt x="100679" y="4572"/>
                  </a:lnTo>
                  <a:lnTo>
                    <a:pt x="102203" y="3048"/>
                  </a:lnTo>
                  <a:lnTo>
                    <a:pt x="103727" y="3048"/>
                  </a:lnTo>
                  <a:lnTo>
                    <a:pt x="105251" y="1524"/>
                  </a:lnTo>
                  <a:lnTo>
                    <a:pt x="146399" y="1524"/>
                  </a:lnTo>
                  <a:lnTo>
                    <a:pt x="150971" y="6096"/>
                  </a:lnTo>
                  <a:lnTo>
                    <a:pt x="150971" y="7620"/>
                  </a:lnTo>
                  <a:lnTo>
                    <a:pt x="162510" y="39719"/>
                  </a:lnTo>
                  <a:lnTo>
                    <a:pt x="123539" y="39719"/>
                  </a:lnTo>
                  <a:lnTo>
                    <a:pt x="73247" y="184785"/>
                  </a:lnTo>
                  <a:lnTo>
                    <a:pt x="214661" y="184785"/>
                  </a:lnTo>
                  <a:lnTo>
                    <a:pt x="225618" y="215265"/>
                  </a:lnTo>
                  <a:lnTo>
                    <a:pt x="64008" y="215265"/>
                  </a:lnTo>
                  <a:lnTo>
                    <a:pt x="39624" y="285559"/>
                  </a:lnTo>
                  <a:lnTo>
                    <a:pt x="39624" y="287083"/>
                  </a:lnTo>
                  <a:lnTo>
                    <a:pt x="38100" y="288607"/>
                  </a:lnTo>
                  <a:lnTo>
                    <a:pt x="38100" y="290131"/>
                  </a:lnTo>
                  <a:lnTo>
                    <a:pt x="36576" y="291655"/>
                  </a:lnTo>
                  <a:close/>
                </a:path>
                <a:path w="252095" h="293369">
                  <a:moveTo>
                    <a:pt x="214661" y="184785"/>
                  </a:moveTo>
                  <a:lnTo>
                    <a:pt x="173926" y="184785"/>
                  </a:lnTo>
                  <a:lnTo>
                    <a:pt x="123539" y="39719"/>
                  </a:lnTo>
                  <a:lnTo>
                    <a:pt x="162510" y="39719"/>
                  </a:lnTo>
                  <a:lnTo>
                    <a:pt x="214661" y="184785"/>
                  </a:lnTo>
                  <a:close/>
                </a:path>
                <a:path w="252095" h="293369">
                  <a:moveTo>
                    <a:pt x="245649" y="293179"/>
                  </a:moveTo>
                  <a:lnTo>
                    <a:pt x="216598" y="293179"/>
                  </a:lnTo>
                  <a:lnTo>
                    <a:pt x="215074" y="291655"/>
                  </a:lnTo>
                  <a:lnTo>
                    <a:pt x="212026" y="291655"/>
                  </a:lnTo>
                  <a:lnTo>
                    <a:pt x="212026" y="290131"/>
                  </a:lnTo>
                  <a:lnTo>
                    <a:pt x="208978" y="287083"/>
                  </a:lnTo>
                  <a:lnTo>
                    <a:pt x="184594" y="215265"/>
                  </a:lnTo>
                  <a:lnTo>
                    <a:pt x="225618" y="215265"/>
                  </a:lnTo>
                  <a:lnTo>
                    <a:pt x="248697" y="279463"/>
                  </a:lnTo>
                  <a:lnTo>
                    <a:pt x="250221" y="282511"/>
                  </a:lnTo>
                  <a:lnTo>
                    <a:pt x="250221" y="284035"/>
                  </a:lnTo>
                  <a:lnTo>
                    <a:pt x="251745" y="287083"/>
                  </a:lnTo>
                  <a:lnTo>
                    <a:pt x="251745" y="288607"/>
                  </a:lnTo>
                  <a:lnTo>
                    <a:pt x="248697" y="291655"/>
                  </a:lnTo>
                  <a:lnTo>
                    <a:pt x="245649" y="293179"/>
                  </a:lnTo>
                  <a:close/>
                </a:path>
                <a:path w="252095" h="293369">
                  <a:moveTo>
                    <a:pt x="33528" y="293179"/>
                  </a:moveTo>
                  <a:lnTo>
                    <a:pt x="4572" y="293179"/>
                  </a:lnTo>
                  <a:lnTo>
                    <a:pt x="3048" y="291655"/>
                  </a:lnTo>
                  <a:lnTo>
                    <a:pt x="35052" y="291655"/>
                  </a:lnTo>
                  <a:lnTo>
                    <a:pt x="33528" y="293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3781" y="1453038"/>
              <a:ext cx="175450" cy="2199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812763" y="1453038"/>
            <a:ext cx="166210" cy="222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047553" y="1358360"/>
            <a:ext cx="434975" cy="395605"/>
            <a:chOff x="4047553" y="1358360"/>
            <a:chExt cx="434975" cy="395605"/>
          </a:xfrm>
        </p:grpSpPr>
        <p:sp>
          <p:nvSpPr>
            <p:cNvPr id="20" name="object 20"/>
            <p:cNvSpPr/>
            <p:nvPr/>
          </p:nvSpPr>
          <p:spPr>
            <a:xfrm>
              <a:off x="4047540" y="1358366"/>
              <a:ext cx="271780" cy="395605"/>
            </a:xfrm>
            <a:custGeom>
              <a:avLst/>
              <a:gdLst/>
              <a:ahLst/>
              <a:cxnLst/>
              <a:rect l="l" t="t" r="r" b="b"/>
              <a:pathLst>
                <a:path w="271779" h="395605">
                  <a:moveTo>
                    <a:pt x="36677" y="4660"/>
                  </a:moveTo>
                  <a:lnTo>
                    <a:pt x="35153" y="3136"/>
                  </a:lnTo>
                  <a:lnTo>
                    <a:pt x="33629" y="3136"/>
                  </a:lnTo>
                  <a:lnTo>
                    <a:pt x="33629" y="1524"/>
                  </a:lnTo>
                  <a:lnTo>
                    <a:pt x="29057" y="1524"/>
                  </a:lnTo>
                  <a:lnTo>
                    <a:pt x="27533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1524" y="3136"/>
                  </a:lnTo>
                  <a:lnTo>
                    <a:pt x="0" y="4660"/>
                  </a:lnTo>
                  <a:lnTo>
                    <a:pt x="0" y="311569"/>
                  </a:lnTo>
                  <a:lnTo>
                    <a:pt x="1524" y="311569"/>
                  </a:lnTo>
                  <a:lnTo>
                    <a:pt x="1524" y="313093"/>
                  </a:lnTo>
                  <a:lnTo>
                    <a:pt x="3048" y="313093"/>
                  </a:lnTo>
                  <a:lnTo>
                    <a:pt x="4572" y="314617"/>
                  </a:lnTo>
                  <a:lnTo>
                    <a:pt x="32105" y="314617"/>
                  </a:lnTo>
                  <a:lnTo>
                    <a:pt x="35153" y="311569"/>
                  </a:lnTo>
                  <a:lnTo>
                    <a:pt x="36677" y="311569"/>
                  </a:lnTo>
                  <a:lnTo>
                    <a:pt x="36677" y="4660"/>
                  </a:lnTo>
                  <a:close/>
                </a:path>
                <a:path w="271779" h="395605">
                  <a:moveTo>
                    <a:pt x="271665" y="102387"/>
                  </a:moveTo>
                  <a:lnTo>
                    <a:pt x="270040" y="100774"/>
                  </a:lnTo>
                  <a:lnTo>
                    <a:pt x="268516" y="100774"/>
                  </a:lnTo>
                  <a:lnTo>
                    <a:pt x="266992" y="99250"/>
                  </a:lnTo>
                  <a:lnTo>
                    <a:pt x="239560" y="99250"/>
                  </a:lnTo>
                  <a:lnTo>
                    <a:pt x="238036" y="100774"/>
                  </a:lnTo>
                  <a:lnTo>
                    <a:pt x="236512" y="100774"/>
                  </a:lnTo>
                  <a:lnTo>
                    <a:pt x="234988" y="102387"/>
                  </a:lnTo>
                  <a:lnTo>
                    <a:pt x="234988" y="103911"/>
                  </a:lnTo>
                  <a:lnTo>
                    <a:pt x="233464" y="106959"/>
                  </a:lnTo>
                  <a:lnTo>
                    <a:pt x="178511" y="270319"/>
                  </a:lnTo>
                  <a:lnTo>
                    <a:pt x="176987" y="270319"/>
                  </a:lnTo>
                  <a:lnTo>
                    <a:pt x="119075" y="106959"/>
                  </a:lnTo>
                  <a:lnTo>
                    <a:pt x="119075" y="105435"/>
                  </a:lnTo>
                  <a:lnTo>
                    <a:pt x="117551" y="103911"/>
                  </a:lnTo>
                  <a:lnTo>
                    <a:pt x="117551" y="102387"/>
                  </a:lnTo>
                  <a:lnTo>
                    <a:pt x="116027" y="102387"/>
                  </a:lnTo>
                  <a:lnTo>
                    <a:pt x="116027" y="100774"/>
                  </a:lnTo>
                  <a:lnTo>
                    <a:pt x="114503" y="100774"/>
                  </a:lnTo>
                  <a:lnTo>
                    <a:pt x="112979" y="99250"/>
                  </a:lnTo>
                  <a:lnTo>
                    <a:pt x="83921" y="99250"/>
                  </a:lnTo>
                  <a:lnTo>
                    <a:pt x="82397" y="100774"/>
                  </a:lnTo>
                  <a:lnTo>
                    <a:pt x="80873" y="100774"/>
                  </a:lnTo>
                  <a:lnTo>
                    <a:pt x="79349" y="102387"/>
                  </a:lnTo>
                  <a:lnTo>
                    <a:pt x="79349" y="110007"/>
                  </a:lnTo>
                  <a:lnTo>
                    <a:pt x="80873" y="113055"/>
                  </a:lnTo>
                  <a:lnTo>
                    <a:pt x="152603" y="306984"/>
                  </a:lnTo>
                  <a:lnTo>
                    <a:pt x="154127" y="308508"/>
                  </a:lnTo>
                  <a:lnTo>
                    <a:pt x="154127" y="310032"/>
                  </a:lnTo>
                  <a:lnTo>
                    <a:pt x="155651" y="311556"/>
                  </a:lnTo>
                  <a:lnTo>
                    <a:pt x="157175" y="311556"/>
                  </a:lnTo>
                  <a:lnTo>
                    <a:pt x="157175" y="313080"/>
                  </a:lnTo>
                  <a:lnTo>
                    <a:pt x="158699" y="314604"/>
                  </a:lnTo>
                  <a:lnTo>
                    <a:pt x="131267" y="384810"/>
                  </a:lnTo>
                  <a:lnTo>
                    <a:pt x="129743" y="386334"/>
                  </a:lnTo>
                  <a:lnTo>
                    <a:pt x="129743" y="390906"/>
                  </a:lnTo>
                  <a:lnTo>
                    <a:pt x="132791" y="393954"/>
                  </a:lnTo>
                  <a:lnTo>
                    <a:pt x="134315" y="393954"/>
                  </a:lnTo>
                  <a:lnTo>
                    <a:pt x="135839" y="395478"/>
                  </a:lnTo>
                  <a:lnTo>
                    <a:pt x="160223" y="395478"/>
                  </a:lnTo>
                  <a:lnTo>
                    <a:pt x="164795" y="393954"/>
                  </a:lnTo>
                  <a:lnTo>
                    <a:pt x="198412" y="314604"/>
                  </a:lnTo>
                  <a:lnTo>
                    <a:pt x="270040" y="113055"/>
                  </a:lnTo>
                  <a:lnTo>
                    <a:pt x="271665" y="110007"/>
                  </a:lnTo>
                  <a:lnTo>
                    <a:pt x="271665" y="102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40542" y="1453038"/>
              <a:ext cx="141827" cy="2229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531233" y="1373695"/>
            <a:ext cx="45720" cy="299720"/>
          </a:xfrm>
          <a:custGeom>
            <a:avLst/>
            <a:gdLst/>
            <a:ahLst/>
            <a:cxnLst/>
            <a:rect l="l" t="t" r="r" b="b"/>
            <a:pathLst>
              <a:path w="45720" h="299719">
                <a:moveTo>
                  <a:pt x="38100" y="85439"/>
                </a:moveTo>
                <a:lnTo>
                  <a:pt x="9144" y="85439"/>
                </a:lnTo>
                <a:lnTo>
                  <a:pt x="10668" y="83915"/>
                </a:lnTo>
                <a:lnTo>
                  <a:pt x="36576" y="83915"/>
                </a:lnTo>
                <a:lnTo>
                  <a:pt x="38100" y="85439"/>
                </a:lnTo>
                <a:close/>
              </a:path>
              <a:path w="45720" h="299719">
                <a:moveTo>
                  <a:pt x="39624" y="297751"/>
                </a:moveTo>
                <a:lnTo>
                  <a:pt x="7620" y="297751"/>
                </a:lnTo>
                <a:lnTo>
                  <a:pt x="4572" y="294703"/>
                </a:lnTo>
                <a:lnTo>
                  <a:pt x="4572" y="88582"/>
                </a:lnTo>
                <a:lnTo>
                  <a:pt x="6096" y="87058"/>
                </a:lnTo>
                <a:lnTo>
                  <a:pt x="7620" y="85439"/>
                </a:lnTo>
                <a:lnTo>
                  <a:pt x="39624" y="85439"/>
                </a:lnTo>
                <a:lnTo>
                  <a:pt x="41148" y="87058"/>
                </a:lnTo>
                <a:lnTo>
                  <a:pt x="41148" y="88582"/>
                </a:lnTo>
                <a:lnTo>
                  <a:pt x="42672" y="88582"/>
                </a:lnTo>
                <a:lnTo>
                  <a:pt x="42672" y="294703"/>
                </a:lnTo>
                <a:lnTo>
                  <a:pt x="41148" y="294703"/>
                </a:lnTo>
                <a:lnTo>
                  <a:pt x="41148" y="296227"/>
                </a:lnTo>
                <a:lnTo>
                  <a:pt x="39624" y="297751"/>
                </a:lnTo>
                <a:close/>
              </a:path>
              <a:path w="45720" h="299719">
                <a:moveTo>
                  <a:pt x="36576" y="299275"/>
                </a:moveTo>
                <a:lnTo>
                  <a:pt x="10668" y="299275"/>
                </a:lnTo>
                <a:lnTo>
                  <a:pt x="9144" y="297751"/>
                </a:lnTo>
                <a:lnTo>
                  <a:pt x="38100" y="297751"/>
                </a:lnTo>
                <a:lnTo>
                  <a:pt x="36576" y="299275"/>
                </a:lnTo>
                <a:close/>
              </a:path>
              <a:path w="45720" h="299719">
                <a:moveTo>
                  <a:pt x="32004" y="44291"/>
                </a:moveTo>
                <a:lnTo>
                  <a:pt x="15240" y="44291"/>
                </a:lnTo>
                <a:lnTo>
                  <a:pt x="9144" y="42767"/>
                </a:lnTo>
                <a:lnTo>
                  <a:pt x="4572" y="39719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6096" y="4572"/>
                </a:lnTo>
                <a:lnTo>
                  <a:pt x="9144" y="1524"/>
                </a:lnTo>
                <a:lnTo>
                  <a:pt x="15240" y="0"/>
                </a:lnTo>
                <a:lnTo>
                  <a:pt x="32004" y="0"/>
                </a:lnTo>
                <a:lnTo>
                  <a:pt x="38100" y="1524"/>
                </a:lnTo>
                <a:lnTo>
                  <a:pt x="44196" y="7620"/>
                </a:lnTo>
                <a:lnTo>
                  <a:pt x="45720" y="13716"/>
                </a:lnTo>
                <a:lnTo>
                  <a:pt x="45720" y="30480"/>
                </a:lnTo>
                <a:lnTo>
                  <a:pt x="44196" y="36576"/>
                </a:lnTo>
                <a:lnTo>
                  <a:pt x="41148" y="39719"/>
                </a:lnTo>
                <a:lnTo>
                  <a:pt x="38100" y="42767"/>
                </a:lnTo>
                <a:lnTo>
                  <a:pt x="32004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5816" y="1453038"/>
            <a:ext cx="143446" cy="222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918824" y="1356836"/>
            <a:ext cx="367665" cy="319405"/>
            <a:chOff x="4918824" y="1356836"/>
            <a:chExt cx="367665" cy="319405"/>
          </a:xfrm>
        </p:grpSpPr>
        <p:sp>
          <p:nvSpPr>
            <p:cNvPr id="25" name="object 25"/>
            <p:cNvSpPr/>
            <p:nvPr/>
          </p:nvSpPr>
          <p:spPr>
            <a:xfrm>
              <a:off x="4918824" y="1453038"/>
              <a:ext cx="202863" cy="2229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49119" y="1356836"/>
              <a:ext cx="137795" cy="316230"/>
            </a:xfrm>
            <a:custGeom>
              <a:avLst/>
              <a:gdLst/>
              <a:ahLst/>
              <a:cxnLst/>
              <a:rect l="l" t="t" r="r" b="b"/>
              <a:pathLst>
                <a:path w="137795" h="316230">
                  <a:moveTo>
                    <a:pt x="73247" y="100774"/>
                  </a:moveTo>
                  <a:lnTo>
                    <a:pt x="36576" y="100774"/>
                  </a:lnTo>
                  <a:lnTo>
                    <a:pt x="36576" y="80962"/>
                  </a:lnTo>
                  <a:lnTo>
                    <a:pt x="42227" y="36814"/>
                  </a:lnTo>
                  <a:lnTo>
                    <a:pt x="79271" y="2611"/>
                  </a:lnTo>
                  <a:lnTo>
                    <a:pt x="102203" y="0"/>
                  </a:lnTo>
                  <a:lnTo>
                    <a:pt x="111347" y="0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5063" y="3048"/>
                  </a:lnTo>
                  <a:lnTo>
                    <a:pt x="128111" y="4667"/>
                  </a:lnTo>
                  <a:lnTo>
                    <a:pt x="131254" y="6191"/>
                  </a:lnTo>
                  <a:lnTo>
                    <a:pt x="132778" y="6191"/>
                  </a:lnTo>
                  <a:lnTo>
                    <a:pt x="134302" y="7715"/>
                  </a:lnTo>
                  <a:lnTo>
                    <a:pt x="134302" y="9239"/>
                  </a:lnTo>
                  <a:lnTo>
                    <a:pt x="135826" y="9239"/>
                  </a:lnTo>
                  <a:lnTo>
                    <a:pt x="135826" y="10763"/>
                  </a:lnTo>
                  <a:lnTo>
                    <a:pt x="137350" y="12287"/>
                  </a:lnTo>
                  <a:lnTo>
                    <a:pt x="137350" y="30575"/>
                  </a:lnTo>
                  <a:lnTo>
                    <a:pt x="99155" y="30575"/>
                  </a:lnTo>
                  <a:lnTo>
                    <a:pt x="85439" y="35147"/>
                  </a:lnTo>
                  <a:lnTo>
                    <a:pt x="82391" y="38195"/>
                  </a:lnTo>
                  <a:lnTo>
                    <a:pt x="80867" y="42767"/>
                  </a:lnTo>
                  <a:lnTo>
                    <a:pt x="77819" y="45815"/>
                  </a:lnTo>
                  <a:lnTo>
                    <a:pt x="76295" y="50387"/>
                  </a:lnTo>
                  <a:lnTo>
                    <a:pt x="74771" y="56578"/>
                  </a:lnTo>
                  <a:lnTo>
                    <a:pt x="74771" y="62674"/>
                  </a:lnTo>
                  <a:lnTo>
                    <a:pt x="73288" y="70089"/>
                  </a:lnTo>
                  <a:lnTo>
                    <a:pt x="73247" y="100774"/>
                  </a:lnTo>
                  <a:close/>
                </a:path>
                <a:path w="137795" h="316230">
                  <a:moveTo>
                    <a:pt x="135826" y="36671"/>
                  </a:moveTo>
                  <a:lnTo>
                    <a:pt x="128111" y="36671"/>
                  </a:lnTo>
                  <a:lnTo>
                    <a:pt x="126587" y="35147"/>
                  </a:lnTo>
                  <a:lnTo>
                    <a:pt x="125063" y="35147"/>
                  </a:lnTo>
                  <a:lnTo>
                    <a:pt x="123539" y="33623"/>
                  </a:lnTo>
                  <a:lnTo>
                    <a:pt x="120491" y="33623"/>
                  </a:lnTo>
                  <a:lnTo>
                    <a:pt x="117443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37350" y="30575"/>
                  </a:lnTo>
                  <a:lnTo>
                    <a:pt x="137350" y="33623"/>
                  </a:lnTo>
                  <a:lnTo>
                    <a:pt x="135826" y="35147"/>
                  </a:lnTo>
                  <a:lnTo>
                    <a:pt x="135826" y="36671"/>
                  </a:lnTo>
                  <a:close/>
                </a:path>
                <a:path w="137795" h="316230">
                  <a:moveTo>
                    <a:pt x="132778" y="38195"/>
                  </a:moveTo>
                  <a:lnTo>
                    <a:pt x="131254" y="38195"/>
                  </a:lnTo>
                  <a:lnTo>
                    <a:pt x="129730" y="36671"/>
                  </a:lnTo>
                  <a:lnTo>
                    <a:pt x="134302" y="36671"/>
                  </a:lnTo>
                  <a:lnTo>
                    <a:pt x="132778" y="38195"/>
                  </a:lnTo>
                  <a:close/>
                </a:path>
                <a:path w="137795" h="316230">
                  <a:moveTo>
                    <a:pt x="123539" y="105441"/>
                  </a:moveTo>
                  <a:lnTo>
                    <a:pt x="3048" y="105441"/>
                  </a:lnTo>
                  <a:lnTo>
                    <a:pt x="3048" y="103917"/>
                  </a:lnTo>
                  <a:lnTo>
                    <a:pt x="4572" y="102298"/>
                  </a:lnTo>
                  <a:lnTo>
                    <a:pt x="6096" y="100774"/>
                  </a:lnTo>
                  <a:lnTo>
                    <a:pt x="120491" y="100774"/>
                  </a:lnTo>
                  <a:lnTo>
                    <a:pt x="122015" y="102298"/>
                  </a:lnTo>
                  <a:lnTo>
                    <a:pt x="123539" y="102298"/>
                  </a:lnTo>
                  <a:lnTo>
                    <a:pt x="123539" y="105441"/>
                  </a:lnTo>
                  <a:close/>
                </a:path>
                <a:path w="137795" h="316230">
                  <a:moveTo>
                    <a:pt x="123539" y="131349"/>
                  </a:moveTo>
                  <a:lnTo>
                    <a:pt x="3048" y="131349"/>
                  </a:lnTo>
                  <a:lnTo>
                    <a:pt x="3048" y="128301"/>
                  </a:lnTo>
                  <a:lnTo>
                    <a:pt x="1524" y="126777"/>
                  </a:lnTo>
                  <a:lnTo>
                    <a:pt x="0" y="122205"/>
                  </a:lnTo>
                  <a:lnTo>
                    <a:pt x="0" y="114585"/>
                  </a:lnTo>
                  <a:lnTo>
                    <a:pt x="1524" y="111537"/>
                  </a:lnTo>
                  <a:lnTo>
                    <a:pt x="1524" y="105441"/>
                  </a:lnTo>
                  <a:lnTo>
                    <a:pt x="125063" y="105441"/>
                  </a:lnTo>
                  <a:lnTo>
                    <a:pt x="125063" y="106965"/>
                  </a:lnTo>
                  <a:lnTo>
                    <a:pt x="126587" y="110013"/>
                  </a:lnTo>
                  <a:lnTo>
                    <a:pt x="126587" y="122205"/>
                  </a:lnTo>
                  <a:lnTo>
                    <a:pt x="125063" y="125253"/>
                  </a:lnTo>
                  <a:lnTo>
                    <a:pt x="125063" y="128301"/>
                  </a:lnTo>
                  <a:lnTo>
                    <a:pt x="123539" y="131349"/>
                  </a:lnTo>
                  <a:close/>
                </a:path>
                <a:path w="137795" h="316230">
                  <a:moveTo>
                    <a:pt x="73247" y="313086"/>
                  </a:moveTo>
                  <a:lnTo>
                    <a:pt x="36576" y="313086"/>
                  </a:lnTo>
                  <a:lnTo>
                    <a:pt x="36576" y="131349"/>
                  </a:lnTo>
                  <a:lnTo>
                    <a:pt x="73247" y="131349"/>
                  </a:lnTo>
                  <a:lnTo>
                    <a:pt x="73247" y="313086"/>
                  </a:lnTo>
                  <a:close/>
                </a:path>
                <a:path w="137795" h="316230">
                  <a:moveTo>
                    <a:pt x="68675" y="316134"/>
                  </a:moveTo>
                  <a:lnTo>
                    <a:pt x="41148" y="316134"/>
                  </a:lnTo>
                  <a:lnTo>
                    <a:pt x="38100" y="313086"/>
                  </a:lnTo>
                  <a:lnTo>
                    <a:pt x="71723" y="313086"/>
                  </a:lnTo>
                  <a:lnTo>
                    <a:pt x="71723" y="314610"/>
                  </a:lnTo>
                  <a:lnTo>
                    <a:pt x="70199" y="314610"/>
                  </a:lnTo>
                  <a:lnTo>
                    <a:pt x="68675" y="3161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408595" y="1358360"/>
            <a:ext cx="2021381" cy="3954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71899" y="1451514"/>
            <a:ext cx="405765" cy="226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8034146" y="1366075"/>
            <a:ext cx="445770" cy="311785"/>
            <a:chOff x="8034146" y="1366075"/>
            <a:chExt cx="445770" cy="311785"/>
          </a:xfrm>
        </p:grpSpPr>
        <p:sp>
          <p:nvSpPr>
            <p:cNvPr id="30" name="object 30"/>
            <p:cNvSpPr/>
            <p:nvPr/>
          </p:nvSpPr>
          <p:spPr>
            <a:xfrm>
              <a:off x="8034146" y="1451514"/>
              <a:ext cx="129730" cy="2214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91309" y="1366075"/>
              <a:ext cx="66040" cy="307340"/>
            </a:xfrm>
            <a:custGeom>
              <a:avLst/>
              <a:gdLst/>
              <a:ahLst/>
              <a:cxnLst/>
              <a:rect l="l" t="t" r="r" b="b"/>
              <a:pathLst>
                <a:path w="66040" h="307339">
                  <a:moveTo>
                    <a:pt x="50292" y="90011"/>
                  </a:moveTo>
                  <a:lnTo>
                    <a:pt x="15240" y="90011"/>
                  </a:lnTo>
                  <a:lnTo>
                    <a:pt x="18288" y="88487"/>
                  </a:lnTo>
                  <a:lnTo>
                    <a:pt x="45720" y="88487"/>
                  </a:lnTo>
                  <a:lnTo>
                    <a:pt x="50292" y="90011"/>
                  </a:lnTo>
                  <a:close/>
                </a:path>
                <a:path w="66040" h="307339">
                  <a:moveTo>
                    <a:pt x="54959" y="91535"/>
                  </a:moveTo>
                  <a:lnTo>
                    <a:pt x="10668" y="91535"/>
                  </a:lnTo>
                  <a:lnTo>
                    <a:pt x="12192" y="90011"/>
                  </a:lnTo>
                  <a:lnTo>
                    <a:pt x="53435" y="90011"/>
                  </a:lnTo>
                  <a:lnTo>
                    <a:pt x="54959" y="91535"/>
                  </a:lnTo>
                  <a:close/>
                </a:path>
                <a:path w="66040" h="307339">
                  <a:moveTo>
                    <a:pt x="59531" y="94678"/>
                  </a:moveTo>
                  <a:lnTo>
                    <a:pt x="6096" y="94678"/>
                  </a:lnTo>
                  <a:lnTo>
                    <a:pt x="6096" y="93059"/>
                  </a:lnTo>
                  <a:lnTo>
                    <a:pt x="7620" y="91535"/>
                  </a:lnTo>
                  <a:lnTo>
                    <a:pt x="56483" y="91535"/>
                  </a:lnTo>
                  <a:lnTo>
                    <a:pt x="58007" y="93059"/>
                  </a:lnTo>
                  <a:lnTo>
                    <a:pt x="59531" y="94678"/>
                  </a:lnTo>
                  <a:close/>
                </a:path>
                <a:path w="66040" h="307339">
                  <a:moveTo>
                    <a:pt x="58007" y="303847"/>
                  </a:moveTo>
                  <a:lnTo>
                    <a:pt x="6096" y="303847"/>
                  </a:lnTo>
                  <a:lnTo>
                    <a:pt x="6096" y="302323"/>
                  </a:lnTo>
                  <a:lnTo>
                    <a:pt x="4572" y="300799"/>
                  </a:lnTo>
                  <a:lnTo>
                    <a:pt x="4572" y="94678"/>
                  </a:lnTo>
                  <a:lnTo>
                    <a:pt x="61055" y="94678"/>
                  </a:lnTo>
                  <a:lnTo>
                    <a:pt x="61055" y="300799"/>
                  </a:lnTo>
                  <a:lnTo>
                    <a:pt x="58007" y="303847"/>
                  </a:lnTo>
                  <a:close/>
                </a:path>
                <a:path w="66040" h="307339">
                  <a:moveTo>
                    <a:pt x="54959" y="305371"/>
                  </a:moveTo>
                  <a:lnTo>
                    <a:pt x="10668" y="305371"/>
                  </a:lnTo>
                  <a:lnTo>
                    <a:pt x="7620" y="303847"/>
                  </a:lnTo>
                  <a:lnTo>
                    <a:pt x="56483" y="303847"/>
                  </a:lnTo>
                  <a:lnTo>
                    <a:pt x="54959" y="305371"/>
                  </a:lnTo>
                  <a:close/>
                </a:path>
                <a:path w="66040" h="307339">
                  <a:moveTo>
                    <a:pt x="50292" y="306895"/>
                  </a:moveTo>
                  <a:lnTo>
                    <a:pt x="15240" y="306895"/>
                  </a:lnTo>
                  <a:lnTo>
                    <a:pt x="12192" y="305371"/>
                  </a:lnTo>
                  <a:lnTo>
                    <a:pt x="53435" y="305371"/>
                  </a:lnTo>
                  <a:lnTo>
                    <a:pt x="50292" y="306895"/>
                  </a:lnTo>
                  <a:close/>
                </a:path>
                <a:path w="66040" h="307339">
                  <a:moveTo>
                    <a:pt x="32004" y="59531"/>
                  </a:moveTo>
                  <a:lnTo>
                    <a:pt x="0" y="41148"/>
                  </a:lnTo>
                  <a:lnTo>
                    <a:pt x="0" y="19812"/>
                  </a:lnTo>
                  <a:lnTo>
                    <a:pt x="32004" y="0"/>
                  </a:lnTo>
                  <a:lnTo>
                    <a:pt x="41210" y="523"/>
                  </a:lnTo>
                  <a:lnTo>
                    <a:pt x="65627" y="18288"/>
                  </a:lnTo>
                  <a:lnTo>
                    <a:pt x="65627" y="28956"/>
                  </a:lnTo>
                  <a:lnTo>
                    <a:pt x="40567" y="59221"/>
                  </a:lnTo>
                  <a:lnTo>
                    <a:pt x="32004" y="59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96560" y="1451514"/>
              <a:ext cx="183070" cy="2260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536114" y="1358360"/>
            <a:ext cx="543560" cy="319405"/>
            <a:chOff x="8536114" y="1358360"/>
            <a:chExt cx="543560" cy="319405"/>
          </a:xfrm>
        </p:grpSpPr>
        <p:sp>
          <p:nvSpPr>
            <p:cNvPr id="34" name="object 34"/>
            <p:cNvSpPr/>
            <p:nvPr/>
          </p:nvSpPr>
          <p:spPr>
            <a:xfrm>
              <a:off x="8536102" y="1358366"/>
              <a:ext cx="302260" cy="319405"/>
            </a:xfrm>
            <a:custGeom>
              <a:avLst/>
              <a:gdLst/>
              <a:ahLst/>
              <a:cxnLst/>
              <a:rect l="l" t="t" r="r" b="b"/>
              <a:pathLst>
                <a:path w="302259" h="319405">
                  <a:moveTo>
                    <a:pt x="202895" y="203161"/>
                  </a:moveTo>
                  <a:lnTo>
                    <a:pt x="198310" y="160401"/>
                  </a:lnTo>
                  <a:lnTo>
                    <a:pt x="183070" y="125247"/>
                  </a:lnTo>
                  <a:lnTo>
                    <a:pt x="150368" y="97015"/>
                  </a:lnTo>
                  <a:lnTo>
                    <a:pt x="143357" y="95211"/>
                  </a:lnTo>
                  <a:lnTo>
                    <a:pt x="143357" y="222986"/>
                  </a:lnTo>
                  <a:lnTo>
                    <a:pt x="140309" y="238226"/>
                  </a:lnTo>
                  <a:lnTo>
                    <a:pt x="134213" y="250418"/>
                  </a:lnTo>
                  <a:lnTo>
                    <a:pt x="131165" y="256603"/>
                  </a:lnTo>
                  <a:lnTo>
                    <a:pt x="122021" y="265747"/>
                  </a:lnTo>
                  <a:lnTo>
                    <a:pt x="115925" y="268795"/>
                  </a:lnTo>
                  <a:lnTo>
                    <a:pt x="109829" y="270319"/>
                  </a:lnTo>
                  <a:lnTo>
                    <a:pt x="94589" y="270319"/>
                  </a:lnTo>
                  <a:lnTo>
                    <a:pt x="63017" y="246545"/>
                  </a:lnTo>
                  <a:lnTo>
                    <a:pt x="56388" y="239750"/>
                  </a:lnTo>
                  <a:lnTo>
                    <a:pt x="56388" y="172593"/>
                  </a:lnTo>
                  <a:lnTo>
                    <a:pt x="61061" y="166497"/>
                  </a:lnTo>
                  <a:lnTo>
                    <a:pt x="70205" y="157353"/>
                  </a:lnTo>
                  <a:lnTo>
                    <a:pt x="74777" y="154305"/>
                  </a:lnTo>
                  <a:lnTo>
                    <a:pt x="77825" y="149631"/>
                  </a:lnTo>
                  <a:lnTo>
                    <a:pt x="82397" y="148107"/>
                  </a:lnTo>
                  <a:lnTo>
                    <a:pt x="85445" y="145059"/>
                  </a:lnTo>
                  <a:lnTo>
                    <a:pt x="90017" y="143535"/>
                  </a:lnTo>
                  <a:lnTo>
                    <a:pt x="93065" y="142011"/>
                  </a:lnTo>
                  <a:lnTo>
                    <a:pt x="96113" y="142011"/>
                  </a:lnTo>
                  <a:lnTo>
                    <a:pt x="100685" y="140487"/>
                  </a:lnTo>
                  <a:lnTo>
                    <a:pt x="111353" y="140487"/>
                  </a:lnTo>
                  <a:lnTo>
                    <a:pt x="123545" y="146583"/>
                  </a:lnTo>
                  <a:lnTo>
                    <a:pt x="141833" y="181737"/>
                  </a:lnTo>
                  <a:lnTo>
                    <a:pt x="143357" y="222986"/>
                  </a:lnTo>
                  <a:lnTo>
                    <a:pt x="143357" y="95211"/>
                  </a:lnTo>
                  <a:lnTo>
                    <a:pt x="141312" y="94678"/>
                  </a:lnTo>
                  <a:lnTo>
                    <a:pt x="131394" y="93484"/>
                  </a:lnTo>
                  <a:lnTo>
                    <a:pt x="120497" y="93154"/>
                  </a:lnTo>
                  <a:lnTo>
                    <a:pt x="108305" y="93154"/>
                  </a:lnTo>
                  <a:lnTo>
                    <a:pt x="103733" y="94678"/>
                  </a:lnTo>
                  <a:lnTo>
                    <a:pt x="97637" y="94678"/>
                  </a:lnTo>
                  <a:lnTo>
                    <a:pt x="93065" y="96202"/>
                  </a:lnTo>
                  <a:lnTo>
                    <a:pt x="86969" y="99250"/>
                  </a:lnTo>
                  <a:lnTo>
                    <a:pt x="82397" y="100774"/>
                  </a:lnTo>
                  <a:lnTo>
                    <a:pt x="77825" y="103911"/>
                  </a:lnTo>
                  <a:lnTo>
                    <a:pt x="71729" y="108483"/>
                  </a:lnTo>
                  <a:lnTo>
                    <a:pt x="67157" y="111531"/>
                  </a:lnTo>
                  <a:lnTo>
                    <a:pt x="62585" y="116103"/>
                  </a:lnTo>
                  <a:lnTo>
                    <a:pt x="56388" y="120675"/>
                  </a:lnTo>
                  <a:lnTo>
                    <a:pt x="56388" y="6184"/>
                  </a:lnTo>
                  <a:lnTo>
                    <a:pt x="53340" y="3136"/>
                  </a:lnTo>
                  <a:lnTo>
                    <a:pt x="51816" y="3136"/>
                  </a:lnTo>
                  <a:lnTo>
                    <a:pt x="48768" y="1524"/>
                  </a:lnTo>
                  <a:lnTo>
                    <a:pt x="42672" y="1524"/>
                  </a:lnTo>
                  <a:lnTo>
                    <a:pt x="38100" y="0"/>
                  </a:lnTo>
                  <a:lnTo>
                    <a:pt x="18288" y="0"/>
                  </a:lnTo>
                  <a:lnTo>
                    <a:pt x="15240" y="1524"/>
                  </a:lnTo>
                  <a:lnTo>
                    <a:pt x="9144" y="1524"/>
                  </a:lnTo>
                  <a:lnTo>
                    <a:pt x="6096" y="3136"/>
                  </a:lnTo>
                  <a:lnTo>
                    <a:pt x="4572" y="3136"/>
                  </a:lnTo>
                  <a:lnTo>
                    <a:pt x="1524" y="6184"/>
                  </a:lnTo>
                  <a:lnTo>
                    <a:pt x="1524" y="7708"/>
                  </a:lnTo>
                  <a:lnTo>
                    <a:pt x="0" y="9232"/>
                  </a:lnTo>
                  <a:lnTo>
                    <a:pt x="0" y="308521"/>
                  </a:lnTo>
                  <a:lnTo>
                    <a:pt x="3048" y="311569"/>
                  </a:lnTo>
                  <a:lnTo>
                    <a:pt x="3048" y="313093"/>
                  </a:lnTo>
                  <a:lnTo>
                    <a:pt x="6096" y="313093"/>
                  </a:lnTo>
                  <a:lnTo>
                    <a:pt x="7620" y="314617"/>
                  </a:lnTo>
                  <a:lnTo>
                    <a:pt x="41148" y="314617"/>
                  </a:lnTo>
                  <a:lnTo>
                    <a:pt x="44196" y="313093"/>
                  </a:lnTo>
                  <a:lnTo>
                    <a:pt x="45720" y="313093"/>
                  </a:lnTo>
                  <a:lnTo>
                    <a:pt x="47244" y="311569"/>
                  </a:lnTo>
                  <a:lnTo>
                    <a:pt x="47244" y="310045"/>
                  </a:lnTo>
                  <a:lnTo>
                    <a:pt x="48768" y="310045"/>
                  </a:lnTo>
                  <a:lnTo>
                    <a:pt x="48768" y="284035"/>
                  </a:lnTo>
                  <a:lnTo>
                    <a:pt x="54864" y="290131"/>
                  </a:lnTo>
                  <a:lnTo>
                    <a:pt x="59537" y="296227"/>
                  </a:lnTo>
                  <a:lnTo>
                    <a:pt x="64109" y="300901"/>
                  </a:lnTo>
                  <a:lnTo>
                    <a:pt x="70205" y="303949"/>
                  </a:lnTo>
                  <a:lnTo>
                    <a:pt x="74777" y="308521"/>
                  </a:lnTo>
                  <a:lnTo>
                    <a:pt x="80873" y="311569"/>
                  </a:lnTo>
                  <a:lnTo>
                    <a:pt x="85445" y="314617"/>
                  </a:lnTo>
                  <a:lnTo>
                    <a:pt x="103733" y="319189"/>
                  </a:lnTo>
                  <a:lnTo>
                    <a:pt x="115925" y="319189"/>
                  </a:lnTo>
                  <a:lnTo>
                    <a:pt x="160312" y="306666"/>
                  </a:lnTo>
                  <a:lnTo>
                    <a:pt x="189547" y="271272"/>
                  </a:lnTo>
                  <a:lnTo>
                    <a:pt x="200977" y="228701"/>
                  </a:lnTo>
                  <a:lnTo>
                    <a:pt x="202361" y="216357"/>
                  </a:lnTo>
                  <a:lnTo>
                    <a:pt x="202895" y="203161"/>
                  </a:lnTo>
                  <a:close/>
                </a:path>
                <a:path w="302259" h="319405">
                  <a:moveTo>
                    <a:pt x="302044" y="9232"/>
                  </a:moveTo>
                  <a:lnTo>
                    <a:pt x="300520" y="7708"/>
                  </a:lnTo>
                  <a:lnTo>
                    <a:pt x="300520" y="6184"/>
                  </a:lnTo>
                  <a:lnTo>
                    <a:pt x="297472" y="3136"/>
                  </a:lnTo>
                  <a:lnTo>
                    <a:pt x="295948" y="3136"/>
                  </a:lnTo>
                  <a:lnTo>
                    <a:pt x="292900" y="1524"/>
                  </a:lnTo>
                  <a:lnTo>
                    <a:pt x="286804" y="1524"/>
                  </a:lnTo>
                  <a:lnTo>
                    <a:pt x="283756" y="0"/>
                  </a:lnTo>
                  <a:lnTo>
                    <a:pt x="262420" y="0"/>
                  </a:lnTo>
                  <a:lnTo>
                    <a:pt x="259372" y="1524"/>
                  </a:lnTo>
                  <a:lnTo>
                    <a:pt x="253276" y="1524"/>
                  </a:lnTo>
                  <a:lnTo>
                    <a:pt x="250228" y="3136"/>
                  </a:lnTo>
                  <a:lnTo>
                    <a:pt x="248704" y="3136"/>
                  </a:lnTo>
                  <a:lnTo>
                    <a:pt x="245656" y="6184"/>
                  </a:lnTo>
                  <a:lnTo>
                    <a:pt x="245656" y="7708"/>
                  </a:lnTo>
                  <a:lnTo>
                    <a:pt x="244132" y="9232"/>
                  </a:lnTo>
                  <a:lnTo>
                    <a:pt x="244132" y="308521"/>
                  </a:lnTo>
                  <a:lnTo>
                    <a:pt x="245656" y="308521"/>
                  </a:lnTo>
                  <a:lnTo>
                    <a:pt x="245656" y="310045"/>
                  </a:lnTo>
                  <a:lnTo>
                    <a:pt x="247180" y="311569"/>
                  </a:lnTo>
                  <a:lnTo>
                    <a:pt x="248704" y="311569"/>
                  </a:lnTo>
                  <a:lnTo>
                    <a:pt x="250228" y="313093"/>
                  </a:lnTo>
                  <a:lnTo>
                    <a:pt x="253276" y="313093"/>
                  </a:lnTo>
                  <a:lnTo>
                    <a:pt x="256324" y="314617"/>
                  </a:lnTo>
                  <a:lnTo>
                    <a:pt x="289852" y="314617"/>
                  </a:lnTo>
                  <a:lnTo>
                    <a:pt x="292900" y="313093"/>
                  </a:lnTo>
                  <a:lnTo>
                    <a:pt x="295948" y="313093"/>
                  </a:lnTo>
                  <a:lnTo>
                    <a:pt x="297472" y="311569"/>
                  </a:lnTo>
                  <a:lnTo>
                    <a:pt x="298996" y="311569"/>
                  </a:lnTo>
                  <a:lnTo>
                    <a:pt x="300520" y="310045"/>
                  </a:lnTo>
                  <a:lnTo>
                    <a:pt x="300520" y="308521"/>
                  </a:lnTo>
                  <a:lnTo>
                    <a:pt x="302044" y="306984"/>
                  </a:lnTo>
                  <a:lnTo>
                    <a:pt x="302044" y="9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82484" y="1451514"/>
              <a:ext cx="196746" cy="2260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43960" y="5006244"/>
            <a:ext cx="271780" cy="130175"/>
            <a:chOff x="443960" y="5006244"/>
            <a:chExt cx="271780" cy="130175"/>
          </a:xfrm>
        </p:grpSpPr>
        <p:sp>
          <p:nvSpPr>
            <p:cNvPr id="37" name="object 37"/>
            <p:cNvSpPr/>
            <p:nvPr/>
          </p:nvSpPr>
          <p:spPr>
            <a:xfrm>
              <a:off x="443960" y="5006244"/>
              <a:ext cx="173926" cy="12982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9222" y="5045964"/>
              <a:ext cx="76295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79621" y="5006244"/>
            <a:ext cx="450215" cy="130175"/>
            <a:chOff x="779621" y="5006244"/>
            <a:chExt cx="450215" cy="130175"/>
          </a:xfrm>
        </p:grpSpPr>
        <p:sp>
          <p:nvSpPr>
            <p:cNvPr id="40" name="object 40"/>
            <p:cNvSpPr/>
            <p:nvPr/>
          </p:nvSpPr>
          <p:spPr>
            <a:xfrm>
              <a:off x="779621" y="5045964"/>
              <a:ext cx="67151" cy="9010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5728" y="5006244"/>
              <a:ext cx="353949" cy="1298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293780" y="5012340"/>
            <a:ext cx="210820" cy="156210"/>
            <a:chOff x="1293780" y="5012340"/>
            <a:chExt cx="210820" cy="156210"/>
          </a:xfrm>
        </p:grpSpPr>
        <p:sp>
          <p:nvSpPr>
            <p:cNvPr id="43" name="object 43"/>
            <p:cNvSpPr/>
            <p:nvPr/>
          </p:nvSpPr>
          <p:spPr>
            <a:xfrm>
              <a:off x="1293780" y="5045963"/>
              <a:ext cx="76295" cy="1221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9887" y="5012340"/>
              <a:ext cx="114395" cy="12372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571434" y="5006244"/>
            <a:ext cx="1020699" cy="1618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1580" y="52718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5705" y="5233796"/>
            <a:ext cx="1824704" cy="1297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96705" y="5232272"/>
            <a:ext cx="149447" cy="1312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802635" y="5233225"/>
            <a:ext cx="354330" cy="130810"/>
            <a:chOff x="2802635" y="5233225"/>
            <a:chExt cx="354330" cy="130810"/>
          </a:xfrm>
        </p:grpSpPr>
        <p:sp>
          <p:nvSpPr>
            <p:cNvPr id="50" name="object 50"/>
            <p:cNvSpPr/>
            <p:nvPr/>
          </p:nvSpPr>
          <p:spPr>
            <a:xfrm>
              <a:off x="2802635" y="5271896"/>
              <a:ext cx="123634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47606" y="5271896"/>
              <a:ext cx="68675" cy="916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45237" y="5233225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39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0289" y="5271896"/>
              <a:ext cx="76295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3220688" y="5232272"/>
            <a:ext cx="838200" cy="131445"/>
            <a:chOff x="3220688" y="5232272"/>
            <a:chExt cx="838200" cy="131445"/>
          </a:xfrm>
        </p:grpSpPr>
        <p:sp>
          <p:nvSpPr>
            <p:cNvPr id="55" name="object 55"/>
            <p:cNvSpPr/>
            <p:nvPr/>
          </p:nvSpPr>
          <p:spPr>
            <a:xfrm>
              <a:off x="3220688" y="5232272"/>
              <a:ext cx="697230" cy="13125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46874" y="5233225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39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82021" y="5271896"/>
              <a:ext cx="76295" cy="916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4128420" y="5233225"/>
            <a:ext cx="846772" cy="1624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5043868" y="5233796"/>
            <a:ext cx="321945" cy="130175"/>
            <a:chOff x="5043868" y="5233796"/>
            <a:chExt cx="321945" cy="130175"/>
          </a:xfrm>
        </p:grpSpPr>
        <p:sp>
          <p:nvSpPr>
            <p:cNvPr id="60" name="object 60"/>
            <p:cNvSpPr/>
            <p:nvPr/>
          </p:nvSpPr>
          <p:spPr>
            <a:xfrm>
              <a:off x="5043868" y="5239892"/>
              <a:ext cx="228790" cy="12363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94090" y="5233796"/>
              <a:ext cx="71723" cy="128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5437441" y="5232272"/>
            <a:ext cx="1485995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6989064" y="5233796"/>
            <a:ext cx="266065" cy="130175"/>
            <a:chOff x="6989064" y="5233796"/>
            <a:chExt cx="266065" cy="130175"/>
          </a:xfrm>
        </p:grpSpPr>
        <p:sp>
          <p:nvSpPr>
            <p:cNvPr id="64" name="object 64"/>
            <p:cNvSpPr/>
            <p:nvPr/>
          </p:nvSpPr>
          <p:spPr>
            <a:xfrm>
              <a:off x="6989064" y="5271896"/>
              <a:ext cx="68675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85171" y="5271896"/>
              <a:ext cx="71723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78230" y="5233796"/>
              <a:ext cx="76295" cy="1297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7318629" y="5239892"/>
            <a:ext cx="228885" cy="1236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7568850" y="5233796"/>
            <a:ext cx="337185" cy="130175"/>
            <a:chOff x="7568850" y="5233796"/>
            <a:chExt cx="337185" cy="130175"/>
          </a:xfrm>
        </p:grpSpPr>
        <p:sp>
          <p:nvSpPr>
            <p:cNvPr id="69" name="object 69"/>
            <p:cNvSpPr/>
            <p:nvPr/>
          </p:nvSpPr>
          <p:spPr>
            <a:xfrm>
              <a:off x="7661909" y="5271896"/>
              <a:ext cx="82391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68850" y="5233796"/>
              <a:ext cx="71723" cy="1282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64112" y="5252084"/>
              <a:ext cx="141922" cy="11144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7976139" y="5232272"/>
            <a:ext cx="1485995" cy="1633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1580" y="549944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383" y="45815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5705" y="5459729"/>
            <a:ext cx="1907095" cy="1313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74524" y="5459729"/>
            <a:ext cx="1034415" cy="16335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3780567" y="5459729"/>
            <a:ext cx="1529080" cy="163830"/>
            <a:chOff x="3780567" y="5459729"/>
            <a:chExt cx="1529080" cy="163830"/>
          </a:xfrm>
        </p:grpSpPr>
        <p:sp>
          <p:nvSpPr>
            <p:cNvPr id="77" name="object 77"/>
            <p:cNvSpPr/>
            <p:nvPr/>
          </p:nvSpPr>
          <p:spPr>
            <a:xfrm>
              <a:off x="3780567" y="5459729"/>
              <a:ext cx="1485995" cy="16335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89518" y="556812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4" y="21431"/>
                  </a:moveTo>
                  <a:lnTo>
                    <a:pt x="3048" y="21431"/>
                  </a:lnTo>
                  <a:lnTo>
                    <a:pt x="3048" y="19907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9812" y="3047"/>
                  </a:lnTo>
                  <a:lnTo>
                    <a:pt x="1981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5379529" y="5459729"/>
            <a:ext cx="1217485" cy="13134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6664070" y="5459729"/>
            <a:ext cx="2301240" cy="133350"/>
            <a:chOff x="6664070" y="5459729"/>
            <a:chExt cx="2301240" cy="133350"/>
          </a:xfrm>
        </p:grpSpPr>
        <p:sp>
          <p:nvSpPr>
            <p:cNvPr id="81" name="object 81"/>
            <p:cNvSpPr/>
            <p:nvPr/>
          </p:nvSpPr>
          <p:spPr>
            <a:xfrm>
              <a:off x="6664070" y="5468873"/>
              <a:ext cx="306705" cy="12220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90587" y="5497925"/>
              <a:ext cx="74771" cy="9315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89743" y="5459729"/>
              <a:ext cx="1875091" cy="13287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9036557" y="5459729"/>
            <a:ext cx="380365" cy="131445"/>
            <a:chOff x="9036557" y="5459729"/>
            <a:chExt cx="380365" cy="131445"/>
          </a:xfrm>
        </p:grpSpPr>
        <p:sp>
          <p:nvSpPr>
            <p:cNvPr id="85" name="object 85"/>
            <p:cNvSpPr/>
            <p:nvPr/>
          </p:nvSpPr>
          <p:spPr>
            <a:xfrm>
              <a:off x="9036557" y="5468873"/>
              <a:ext cx="138779" cy="12068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96672" y="5497925"/>
              <a:ext cx="74771" cy="9315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295923" y="5459729"/>
              <a:ext cx="120491" cy="13134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688086" y="5685758"/>
            <a:ext cx="1371600" cy="13277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51580" y="595293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695705" y="5913215"/>
            <a:ext cx="5718810" cy="163830"/>
            <a:chOff x="695705" y="5913215"/>
            <a:chExt cx="5718810" cy="163830"/>
          </a:xfrm>
        </p:grpSpPr>
        <p:sp>
          <p:nvSpPr>
            <p:cNvPr id="91" name="object 91"/>
            <p:cNvSpPr/>
            <p:nvPr/>
          </p:nvSpPr>
          <p:spPr>
            <a:xfrm>
              <a:off x="695705" y="5914739"/>
              <a:ext cx="2094738" cy="12982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13304" y="5913215"/>
              <a:ext cx="3600640" cy="16344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/>
          <p:nvPr/>
        </p:nvSpPr>
        <p:spPr>
          <a:xfrm>
            <a:off x="6477952" y="5931598"/>
            <a:ext cx="152590" cy="11296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6693122" y="5914263"/>
            <a:ext cx="354330" cy="130810"/>
            <a:chOff x="6693122" y="5914263"/>
            <a:chExt cx="354330" cy="130810"/>
          </a:xfrm>
        </p:grpSpPr>
        <p:sp>
          <p:nvSpPr>
            <p:cNvPr id="95" name="object 95"/>
            <p:cNvSpPr/>
            <p:nvPr/>
          </p:nvSpPr>
          <p:spPr>
            <a:xfrm>
              <a:off x="6693122" y="5952934"/>
              <a:ext cx="123539" cy="9010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37997" y="5952934"/>
              <a:ext cx="68675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35622" y="5914275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4">
                  <a:moveTo>
                    <a:pt x="13804" y="127254"/>
                  </a:moveTo>
                  <a:lnTo>
                    <a:pt x="1612" y="127254"/>
                  </a:lnTo>
                  <a:lnTo>
                    <a:pt x="1612" y="128778"/>
                  </a:lnTo>
                  <a:lnTo>
                    <a:pt x="13804" y="128778"/>
                  </a:lnTo>
                  <a:lnTo>
                    <a:pt x="13804" y="127254"/>
                  </a:lnTo>
                  <a:close/>
                </a:path>
                <a:path w="15875" h="128904">
                  <a:moveTo>
                    <a:pt x="15341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5341" y="127000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0776" y="5952934"/>
              <a:ext cx="76295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1661426" y="1941747"/>
            <a:ext cx="6856730" cy="2667635"/>
            <a:chOff x="1661426" y="1941747"/>
            <a:chExt cx="6856730" cy="2667635"/>
          </a:xfrm>
        </p:grpSpPr>
        <p:sp>
          <p:nvSpPr>
            <p:cNvPr id="100" name="object 100"/>
            <p:cNvSpPr/>
            <p:nvPr/>
          </p:nvSpPr>
          <p:spPr>
            <a:xfrm>
              <a:off x="1737820" y="2018326"/>
              <a:ext cx="6609163" cy="252137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676685" y="1957006"/>
              <a:ext cx="6826250" cy="2637155"/>
            </a:xfrm>
            <a:custGeom>
              <a:avLst/>
              <a:gdLst/>
              <a:ahLst/>
              <a:cxnLst/>
              <a:rect l="l" t="t" r="r" b="b"/>
              <a:pathLst>
                <a:path w="6826250" h="2637154">
                  <a:moveTo>
                    <a:pt x="0" y="2636996"/>
                  </a:moveTo>
                  <a:lnTo>
                    <a:pt x="6825805" y="2636996"/>
                  </a:lnTo>
                  <a:lnTo>
                    <a:pt x="6825805" y="0"/>
                  </a:lnTo>
                  <a:lnTo>
                    <a:pt x="0" y="0"/>
                  </a:lnTo>
                  <a:lnTo>
                    <a:pt x="0" y="2636996"/>
                  </a:lnTo>
                  <a:close/>
                </a:path>
              </a:pathLst>
            </a:custGeom>
            <a:ln w="30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458" y="1408747"/>
            <a:ext cx="230504" cy="297815"/>
          </a:xfrm>
          <a:custGeom>
            <a:avLst/>
            <a:gdLst/>
            <a:ahLst/>
            <a:cxnLst/>
            <a:rect l="l" t="t" r="r" b="b"/>
            <a:pathLst>
              <a:path w="230505" h="297814">
                <a:moveTo>
                  <a:pt x="115919" y="297751"/>
                </a:moveTo>
                <a:lnTo>
                  <a:pt x="62555" y="290036"/>
                </a:lnTo>
                <a:lnTo>
                  <a:pt x="26527" y="266878"/>
                </a:lnTo>
                <a:lnTo>
                  <a:pt x="7072" y="227918"/>
                </a:lnTo>
                <a:lnTo>
                  <a:pt x="0" y="169545"/>
                </a:lnTo>
                <a:lnTo>
                  <a:pt x="0" y="0"/>
                </a:lnTo>
                <a:lnTo>
                  <a:pt x="39719" y="0"/>
                </a:lnTo>
                <a:lnTo>
                  <a:pt x="39719" y="169545"/>
                </a:lnTo>
                <a:lnTo>
                  <a:pt x="40028" y="186943"/>
                </a:lnTo>
                <a:lnTo>
                  <a:pt x="45815" y="226028"/>
                </a:lnTo>
                <a:lnTo>
                  <a:pt x="79652" y="257556"/>
                </a:lnTo>
                <a:lnTo>
                  <a:pt x="112871" y="262699"/>
                </a:lnTo>
                <a:lnTo>
                  <a:pt x="132309" y="261555"/>
                </a:lnTo>
                <a:lnTo>
                  <a:pt x="173926" y="244316"/>
                </a:lnTo>
                <a:lnTo>
                  <a:pt x="189571" y="194769"/>
                </a:lnTo>
                <a:lnTo>
                  <a:pt x="190690" y="169545"/>
                </a:lnTo>
                <a:lnTo>
                  <a:pt x="190690" y="0"/>
                </a:lnTo>
                <a:lnTo>
                  <a:pt x="230409" y="0"/>
                </a:lnTo>
                <a:lnTo>
                  <a:pt x="230409" y="169545"/>
                </a:lnTo>
                <a:lnTo>
                  <a:pt x="229814" y="190157"/>
                </a:lnTo>
                <a:lnTo>
                  <a:pt x="219741" y="239744"/>
                </a:lnTo>
                <a:lnTo>
                  <a:pt x="196301" y="272413"/>
                </a:lnTo>
                <a:lnTo>
                  <a:pt x="153721" y="293941"/>
                </a:lnTo>
                <a:lnTo>
                  <a:pt x="135691" y="296846"/>
                </a:lnTo>
                <a:lnTo>
                  <a:pt x="115919" y="29775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9256" y="1485138"/>
            <a:ext cx="170878" cy="21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32046" y="1408747"/>
            <a:ext cx="1242060" cy="297815"/>
            <a:chOff x="1132046" y="1408747"/>
            <a:chExt cx="1242060" cy="297815"/>
          </a:xfrm>
        </p:grpSpPr>
        <p:sp>
          <p:nvSpPr>
            <p:cNvPr id="5" name="object 5"/>
            <p:cNvSpPr/>
            <p:nvPr/>
          </p:nvSpPr>
          <p:spPr>
            <a:xfrm>
              <a:off x="1132039" y="1408747"/>
              <a:ext cx="35560" cy="293370"/>
            </a:xfrm>
            <a:custGeom>
              <a:avLst/>
              <a:gdLst/>
              <a:ahLst/>
              <a:cxnLst/>
              <a:rect l="l" t="t" r="r" b="b"/>
              <a:pathLst>
                <a:path w="35559" h="293369">
                  <a:moveTo>
                    <a:pt x="35052" y="80975"/>
                  </a:moveTo>
                  <a:lnTo>
                    <a:pt x="0" y="80975"/>
                  </a:lnTo>
                  <a:lnTo>
                    <a:pt x="0" y="293192"/>
                  </a:lnTo>
                  <a:lnTo>
                    <a:pt x="35052" y="293192"/>
                  </a:lnTo>
                  <a:lnTo>
                    <a:pt x="35052" y="80975"/>
                  </a:lnTo>
                  <a:close/>
                </a:path>
                <a:path w="35559" h="293369">
                  <a:moveTo>
                    <a:pt x="35052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5052" y="41249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7673" y="1485138"/>
              <a:ext cx="399669" cy="2213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8579" y="1408747"/>
              <a:ext cx="168275" cy="293370"/>
            </a:xfrm>
            <a:custGeom>
              <a:avLst/>
              <a:gdLst/>
              <a:ahLst/>
              <a:cxnLst/>
              <a:rect l="l" t="t" r="r" b="b"/>
              <a:pathLst>
                <a:path w="168275" h="293369">
                  <a:moveTo>
                    <a:pt x="114401" y="88582"/>
                  </a:moveTo>
                  <a:lnTo>
                    <a:pt x="105257" y="83464"/>
                  </a:lnTo>
                  <a:lnTo>
                    <a:pt x="96113" y="79629"/>
                  </a:lnTo>
                  <a:lnTo>
                    <a:pt x="86969" y="77228"/>
                  </a:lnTo>
                  <a:lnTo>
                    <a:pt x="77825" y="76390"/>
                  </a:lnTo>
                  <a:lnTo>
                    <a:pt x="68681" y="76390"/>
                  </a:lnTo>
                  <a:lnTo>
                    <a:pt x="37719" y="102704"/>
                  </a:lnTo>
                  <a:lnTo>
                    <a:pt x="32004" y="113068"/>
                  </a:lnTo>
                  <a:lnTo>
                    <a:pt x="32004" y="80962"/>
                  </a:lnTo>
                  <a:lnTo>
                    <a:pt x="0" y="80962"/>
                  </a:lnTo>
                  <a:lnTo>
                    <a:pt x="0" y="293179"/>
                  </a:lnTo>
                  <a:lnTo>
                    <a:pt x="35052" y="293179"/>
                  </a:lnTo>
                  <a:lnTo>
                    <a:pt x="35052" y="181737"/>
                  </a:lnTo>
                  <a:lnTo>
                    <a:pt x="35356" y="170599"/>
                  </a:lnTo>
                  <a:lnTo>
                    <a:pt x="44196" y="131356"/>
                  </a:lnTo>
                  <a:lnTo>
                    <a:pt x="68681" y="113068"/>
                  </a:lnTo>
                  <a:lnTo>
                    <a:pt x="76301" y="113068"/>
                  </a:lnTo>
                  <a:lnTo>
                    <a:pt x="82270" y="113614"/>
                  </a:lnTo>
                  <a:lnTo>
                    <a:pt x="88684" y="115163"/>
                  </a:lnTo>
                  <a:lnTo>
                    <a:pt x="95364" y="117563"/>
                  </a:lnTo>
                  <a:lnTo>
                    <a:pt x="102209" y="120688"/>
                  </a:lnTo>
                  <a:lnTo>
                    <a:pt x="114401" y="88582"/>
                  </a:lnTo>
                  <a:close/>
                </a:path>
                <a:path w="168275" h="293369">
                  <a:moveTo>
                    <a:pt x="167741" y="80975"/>
                  </a:moveTo>
                  <a:lnTo>
                    <a:pt x="132689" y="80975"/>
                  </a:lnTo>
                  <a:lnTo>
                    <a:pt x="132689" y="293192"/>
                  </a:lnTo>
                  <a:lnTo>
                    <a:pt x="167741" y="293192"/>
                  </a:lnTo>
                  <a:lnTo>
                    <a:pt x="167741" y="80975"/>
                  </a:lnTo>
                  <a:close/>
                </a:path>
                <a:path w="168275" h="293369">
                  <a:moveTo>
                    <a:pt x="167741" y="0"/>
                  </a:moveTo>
                  <a:lnTo>
                    <a:pt x="132689" y="0"/>
                  </a:lnTo>
                  <a:lnTo>
                    <a:pt x="132689" y="41249"/>
                  </a:lnTo>
                  <a:lnTo>
                    <a:pt x="167741" y="41249"/>
                  </a:lnTo>
                  <a:lnTo>
                    <a:pt x="16774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46040" y="1485138"/>
              <a:ext cx="193738" cy="2213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61209" y="1416462"/>
              <a:ext cx="104139" cy="288925"/>
            </a:xfrm>
            <a:custGeom>
              <a:avLst/>
              <a:gdLst/>
              <a:ahLst/>
              <a:cxnLst/>
              <a:rect l="l" t="t" r="r" b="b"/>
              <a:pathLst>
                <a:path w="104139" h="288925">
                  <a:moveTo>
                    <a:pt x="76200" y="288512"/>
                  </a:moveTo>
                  <a:lnTo>
                    <a:pt x="38100" y="277844"/>
                  </a:lnTo>
                  <a:lnTo>
                    <a:pt x="26193" y="237751"/>
                  </a:lnTo>
                  <a:lnTo>
                    <a:pt x="25908" y="222884"/>
                  </a:lnTo>
                  <a:lnTo>
                    <a:pt x="25908" y="100774"/>
                  </a:lnTo>
                  <a:lnTo>
                    <a:pt x="0" y="100774"/>
                  </a:lnTo>
                  <a:lnTo>
                    <a:pt x="0" y="73247"/>
                  </a:lnTo>
                  <a:lnTo>
                    <a:pt x="25908" y="73247"/>
                  </a:lnTo>
                  <a:lnTo>
                    <a:pt x="25908" y="21335"/>
                  </a:lnTo>
                  <a:lnTo>
                    <a:pt x="62484" y="0"/>
                  </a:lnTo>
                  <a:lnTo>
                    <a:pt x="62484" y="73247"/>
                  </a:lnTo>
                  <a:lnTo>
                    <a:pt x="97631" y="73247"/>
                  </a:lnTo>
                  <a:lnTo>
                    <a:pt x="97631" y="100774"/>
                  </a:lnTo>
                  <a:lnTo>
                    <a:pt x="62484" y="100774"/>
                  </a:lnTo>
                  <a:lnTo>
                    <a:pt x="62484" y="242792"/>
                  </a:lnTo>
                  <a:lnTo>
                    <a:pt x="64008" y="244316"/>
                  </a:lnTo>
                  <a:lnTo>
                    <a:pt x="67056" y="250412"/>
                  </a:lnTo>
                  <a:lnTo>
                    <a:pt x="76200" y="254984"/>
                  </a:lnTo>
                  <a:lnTo>
                    <a:pt x="85439" y="254984"/>
                  </a:lnTo>
                  <a:lnTo>
                    <a:pt x="91535" y="253460"/>
                  </a:lnTo>
                  <a:lnTo>
                    <a:pt x="97631" y="253460"/>
                  </a:lnTo>
                  <a:lnTo>
                    <a:pt x="103727" y="285464"/>
                  </a:lnTo>
                  <a:lnTo>
                    <a:pt x="88856" y="287559"/>
                  </a:lnTo>
                  <a:lnTo>
                    <a:pt x="82255" y="288250"/>
                  </a:lnTo>
                  <a:lnTo>
                    <a:pt x="76200" y="28851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78653" y="1485138"/>
              <a:ext cx="195262" cy="2213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470023" y="1408175"/>
            <a:ext cx="1473835" cy="379730"/>
            <a:chOff x="2470023" y="1408175"/>
            <a:chExt cx="1473835" cy="379730"/>
          </a:xfrm>
        </p:grpSpPr>
        <p:sp>
          <p:nvSpPr>
            <p:cNvPr id="12" name="object 12"/>
            <p:cNvSpPr/>
            <p:nvPr/>
          </p:nvSpPr>
          <p:spPr>
            <a:xfrm>
              <a:off x="2470023" y="1408747"/>
              <a:ext cx="273685" cy="293370"/>
            </a:xfrm>
            <a:custGeom>
              <a:avLst/>
              <a:gdLst/>
              <a:ahLst/>
              <a:cxnLst/>
              <a:rect l="l" t="t" r="r" b="b"/>
              <a:pathLst>
                <a:path w="273685" h="293369">
                  <a:moveTo>
                    <a:pt x="41243" y="293179"/>
                  </a:moveTo>
                  <a:lnTo>
                    <a:pt x="0" y="293179"/>
                  </a:lnTo>
                  <a:lnTo>
                    <a:pt x="111442" y="0"/>
                  </a:lnTo>
                  <a:lnTo>
                    <a:pt x="152590" y="0"/>
                  </a:lnTo>
                  <a:lnTo>
                    <a:pt x="165782" y="32099"/>
                  </a:lnTo>
                  <a:lnTo>
                    <a:pt x="131254" y="32099"/>
                  </a:lnTo>
                  <a:lnTo>
                    <a:pt x="128444" y="45830"/>
                  </a:lnTo>
                  <a:lnTo>
                    <a:pt x="124777" y="59578"/>
                  </a:lnTo>
                  <a:lnTo>
                    <a:pt x="120538" y="73327"/>
                  </a:lnTo>
                  <a:lnTo>
                    <a:pt x="116014" y="87058"/>
                  </a:lnTo>
                  <a:lnTo>
                    <a:pt x="83915" y="172593"/>
                  </a:lnTo>
                  <a:lnTo>
                    <a:pt x="223522" y="172593"/>
                  </a:lnTo>
                  <a:lnTo>
                    <a:pt x="236715" y="204692"/>
                  </a:lnTo>
                  <a:lnTo>
                    <a:pt x="73247" y="204692"/>
                  </a:lnTo>
                  <a:lnTo>
                    <a:pt x="41243" y="293179"/>
                  </a:lnTo>
                  <a:close/>
                </a:path>
                <a:path w="273685" h="293369">
                  <a:moveTo>
                    <a:pt x="223522" y="172593"/>
                  </a:moveTo>
                  <a:lnTo>
                    <a:pt x="183070" y="172593"/>
                  </a:lnTo>
                  <a:lnTo>
                    <a:pt x="146042" y="74184"/>
                  </a:lnTo>
                  <a:lnTo>
                    <a:pt x="140208" y="58435"/>
                  </a:lnTo>
                  <a:lnTo>
                    <a:pt x="135231" y="44401"/>
                  </a:lnTo>
                  <a:lnTo>
                    <a:pt x="131254" y="32099"/>
                  </a:lnTo>
                  <a:lnTo>
                    <a:pt x="165782" y="32099"/>
                  </a:lnTo>
                  <a:lnTo>
                    <a:pt x="223522" y="172593"/>
                  </a:lnTo>
                  <a:close/>
                </a:path>
                <a:path w="273685" h="293369">
                  <a:moveTo>
                    <a:pt x="273081" y="293179"/>
                  </a:moveTo>
                  <a:lnTo>
                    <a:pt x="228885" y="293179"/>
                  </a:lnTo>
                  <a:lnTo>
                    <a:pt x="195357" y="204692"/>
                  </a:lnTo>
                  <a:lnTo>
                    <a:pt x="236715" y="204692"/>
                  </a:lnTo>
                  <a:lnTo>
                    <a:pt x="273081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66060" y="1485137"/>
              <a:ext cx="170878" cy="216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6562" y="1485137"/>
              <a:ext cx="195262" cy="2213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9531" y="1408175"/>
              <a:ext cx="263525" cy="379730"/>
            </a:xfrm>
            <a:custGeom>
              <a:avLst/>
              <a:gdLst/>
              <a:ahLst/>
              <a:cxnLst/>
              <a:rect l="l" t="t" r="r" b="b"/>
              <a:pathLst>
                <a:path w="263525" h="379730">
                  <a:moveTo>
                    <a:pt x="36588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36588" y="294132"/>
                  </a:lnTo>
                  <a:lnTo>
                    <a:pt x="36588" y="0"/>
                  </a:lnTo>
                  <a:close/>
                </a:path>
                <a:path w="263525" h="379730">
                  <a:moveTo>
                    <a:pt x="262902" y="81534"/>
                  </a:moveTo>
                  <a:lnTo>
                    <a:pt x="226225" y="81534"/>
                  </a:lnTo>
                  <a:lnTo>
                    <a:pt x="182029" y="205270"/>
                  </a:lnTo>
                  <a:lnTo>
                    <a:pt x="177723" y="216966"/>
                  </a:lnTo>
                  <a:lnTo>
                    <a:pt x="173837" y="229095"/>
                  </a:lnTo>
                  <a:lnTo>
                    <a:pt x="166789" y="254127"/>
                  </a:lnTo>
                  <a:lnTo>
                    <a:pt x="163334" y="240868"/>
                  </a:lnTo>
                  <a:lnTo>
                    <a:pt x="159740" y="228333"/>
                  </a:lnTo>
                  <a:lnTo>
                    <a:pt x="155854" y="216103"/>
                  </a:lnTo>
                  <a:lnTo>
                    <a:pt x="151549" y="203746"/>
                  </a:lnTo>
                  <a:lnTo>
                    <a:pt x="107264" y="81534"/>
                  </a:lnTo>
                  <a:lnTo>
                    <a:pt x="69164" y="81534"/>
                  </a:lnTo>
                  <a:lnTo>
                    <a:pt x="148412" y="293751"/>
                  </a:lnTo>
                  <a:lnTo>
                    <a:pt x="146888" y="298323"/>
                  </a:lnTo>
                  <a:lnTo>
                    <a:pt x="146888" y="301472"/>
                  </a:lnTo>
                  <a:lnTo>
                    <a:pt x="145364" y="302996"/>
                  </a:lnTo>
                  <a:lnTo>
                    <a:pt x="142189" y="312407"/>
                  </a:lnTo>
                  <a:lnTo>
                    <a:pt x="117932" y="342620"/>
                  </a:lnTo>
                  <a:lnTo>
                    <a:pt x="111836" y="344144"/>
                  </a:lnTo>
                  <a:lnTo>
                    <a:pt x="92024" y="344144"/>
                  </a:lnTo>
                  <a:lnTo>
                    <a:pt x="82880" y="341096"/>
                  </a:lnTo>
                  <a:lnTo>
                    <a:pt x="87452" y="374713"/>
                  </a:lnTo>
                  <a:lnTo>
                    <a:pt x="96596" y="377761"/>
                  </a:lnTo>
                  <a:lnTo>
                    <a:pt x="104216" y="379285"/>
                  </a:lnTo>
                  <a:lnTo>
                    <a:pt x="110312" y="379285"/>
                  </a:lnTo>
                  <a:lnTo>
                    <a:pt x="146494" y="366547"/>
                  </a:lnTo>
                  <a:lnTo>
                    <a:pt x="170408" y="326415"/>
                  </a:lnTo>
                  <a:lnTo>
                    <a:pt x="182029" y="296799"/>
                  </a:lnTo>
                  <a:lnTo>
                    <a:pt x="262902" y="81534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578" y="1485137"/>
              <a:ext cx="175450" cy="2213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95128" y="1408747"/>
              <a:ext cx="36830" cy="293370"/>
            </a:xfrm>
            <a:custGeom>
              <a:avLst/>
              <a:gdLst/>
              <a:ahLst/>
              <a:cxnLst/>
              <a:rect l="l" t="t" r="r" b="b"/>
              <a:pathLst>
                <a:path w="36829" h="293369">
                  <a:moveTo>
                    <a:pt x="36664" y="80975"/>
                  </a:moveTo>
                  <a:lnTo>
                    <a:pt x="0" y="80975"/>
                  </a:lnTo>
                  <a:lnTo>
                    <a:pt x="0" y="293192"/>
                  </a:lnTo>
                  <a:lnTo>
                    <a:pt x="36664" y="293192"/>
                  </a:lnTo>
                  <a:lnTo>
                    <a:pt x="36664" y="80975"/>
                  </a:lnTo>
                  <a:close/>
                </a:path>
                <a:path w="36829" h="293369">
                  <a:moveTo>
                    <a:pt x="36664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6664" y="41249"/>
                  </a:lnTo>
                  <a:lnTo>
                    <a:pt x="3666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8375" y="1485137"/>
              <a:ext cx="175450" cy="2213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5080" y="1485138"/>
            <a:ext cx="408940" cy="221615"/>
            <a:chOff x="4075080" y="1485138"/>
            <a:chExt cx="408940" cy="221615"/>
          </a:xfrm>
        </p:grpSpPr>
        <p:sp>
          <p:nvSpPr>
            <p:cNvPr id="20" name="object 20"/>
            <p:cNvSpPr/>
            <p:nvPr/>
          </p:nvSpPr>
          <p:spPr>
            <a:xfrm>
              <a:off x="4075080" y="1485138"/>
              <a:ext cx="198310" cy="2213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11491" y="1485138"/>
              <a:ext cx="172402" cy="2167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644098" y="1408747"/>
            <a:ext cx="850265" cy="293370"/>
          </a:xfrm>
          <a:custGeom>
            <a:avLst/>
            <a:gdLst/>
            <a:ahLst/>
            <a:cxnLst/>
            <a:rect l="l" t="t" r="r" b="b"/>
            <a:pathLst>
              <a:path w="850264" h="293369">
                <a:moveTo>
                  <a:pt x="230416" y="0"/>
                </a:moveTo>
                <a:lnTo>
                  <a:pt x="176974" y="0"/>
                </a:lnTo>
                <a:lnTo>
                  <a:pt x="176974" y="195453"/>
                </a:lnTo>
                <a:lnTo>
                  <a:pt x="56489" y="0"/>
                </a:lnTo>
                <a:lnTo>
                  <a:pt x="0" y="0"/>
                </a:lnTo>
                <a:lnTo>
                  <a:pt x="0" y="293179"/>
                </a:lnTo>
                <a:lnTo>
                  <a:pt x="53441" y="293179"/>
                </a:lnTo>
                <a:lnTo>
                  <a:pt x="53441" y="102400"/>
                </a:lnTo>
                <a:lnTo>
                  <a:pt x="172402" y="293179"/>
                </a:lnTo>
                <a:lnTo>
                  <a:pt x="230416" y="293179"/>
                </a:lnTo>
                <a:lnTo>
                  <a:pt x="230416" y="0"/>
                </a:lnTo>
                <a:close/>
              </a:path>
              <a:path w="850264" h="293369">
                <a:moveTo>
                  <a:pt x="552348" y="293179"/>
                </a:moveTo>
                <a:lnTo>
                  <a:pt x="525780" y="226034"/>
                </a:lnTo>
                <a:lnTo>
                  <a:pt x="506450" y="177165"/>
                </a:lnTo>
                <a:lnTo>
                  <a:pt x="463550" y="68770"/>
                </a:lnTo>
                <a:lnTo>
                  <a:pt x="443953" y="19265"/>
                </a:lnTo>
                <a:lnTo>
                  <a:pt x="443953" y="177165"/>
                </a:lnTo>
                <a:lnTo>
                  <a:pt x="364617" y="177165"/>
                </a:lnTo>
                <a:lnTo>
                  <a:pt x="404329" y="68770"/>
                </a:lnTo>
                <a:lnTo>
                  <a:pt x="443953" y="177165"/>
                </a:lnTo>
                <a:lnTo>
                  <a:pt x="443953" y="19265"/>
                </a:lnTo>
                <a:lnTo>
                  <a:pt x="436333" y="0"/>
                </a:lnTo>
                <a:lnTo>
                  <a:pt x="373849" y="0"/>
                </a:lnTo>
                <a:lnTo>
                  <a:pt x="259359" y="293179"/>
                </a:lnTo>
                <a:lnTo>
                  <a:pt x="321945" y="293179"/>
                </a:lnTo>
                <a:lnTo>
                  <a:pt x="346329" y="226034"/>
                </a:lnTo>
                <a:lnTo>
                  <a:pt x="463867" y="226034"/>
                </a:lnTo>
                <a:lnTo>
                  <a:pt x="488251" y="293179"/>
                </a:lnTo>
                <a:lnTo>
                  <a:pt x="552348" y="293179"/>
                </a:lnTo>
                <a:close/>
              </a:path>
              <a:path w="850264" h="293369">
                <a:moveTo>
                  <a:pt x="849820" y="0"/>
                </a:moveTo>
                <a:lnTo>
                  <a:pt x="761339" y="0"/>
                </a:lnTo>
                <a:lnTo>
                  <a:pt x="709422" y="200025"/>
                </a:lnTo>
                <a:lnTo>
                  <a:pt x="656082" y="0"/>
                </a:lnTo>
                <a:lnTo>
                  <a:pt x="569125" y="0"/>
                </a:lnTo>
                <a:lnTo>
                  <a:pt x="569125" y="293179"/>
                </a:lnTo>
                <a:lnTo>
                  <a:pt x="622465" y="293179"/>
                </a:lnTo>
                <a:lnTo>
                  <a:pt x="622465" y="62674"/>
                </a:lnTo>
                <a:lnTo>
                  <a:pt x="680466" y="293179"/>
                </a:lnTo>
                <a:lnTo>
                  <a:pt x="738479" y="293179"/>
                </a:lnTo>
                <a:lnTo>
                  <a:pt x="796391" y="62674"/>
                </a:lnTo>
                <a:lnTo>
                  <a:pt x="796391" y="293179"/>
                </a:lnTo>
                <a:lnTo>
                  <a:pt x="849820" y="293179"/>
                </a:lnTo>
                <a:lnTo>
                  <a:pt x="84982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3456" y="1408556"/>
            <a:ext cx="221615" cy="293370"/>
          </a:xfrm>
          <a:custGeom>
            <a:avLst/>
            <a:gdLst/>
            <a:ahLst/>
            <a:cxnLst/>
            <a:rect l="l" t="t" r="r" b="b"/>
            <a:pathLst>
              <a:path w="221614" h="293369">
                <a:moveTo>
                  <a:pt x="221170" y="245110"/>
                </a:moveTo>
                <a:lnTo>
                  <a:pt x="57912" y="245110"/>
                </a:lnTo>
                <a:lnTo>
                  <a:pt x="57912" y="163830"/>
                </a:lnTo>
                <a:lnTo>
                  <a:pt x="205930" y="163830"/>
                </a:lnTo>
                <a:lnTo>
                  <a:pt x="205930" y="114300"/>
                </a:lnTo>
                <a:lnTo>
                  <a:pt x="57912" y="114300"/>
                </a:lnTo>
                <a:lnTo>
                  <a:pt x="57912" y="50800"/>
                </a:lnTo>
                <a:lnTo>
                  <a:pt x="216598" y="50800"/>
                </a:lnTo>
                <a:lnTo>
                  <a:pt x="216598" y="0"/>
                </a:lnTo>
                <a:lnTo>
                  <a:pt x="0" y="0"/>
                </a:lnTo>
                <a:lnTo>
                  <a:pt x="0" y="50800"/>
                </a:lnTo>
                <a:lnTo>
                  <a:pt x="0" y="114300"/>
                </a:lnTo>
                <a:lnTo>
                  <a:pt x="0" y="163830"/>
                </a:lnTo>
                <a:lnTo>
                  <a:pt x="0" y="245110"/>
                </a:lnTo>
                <a:lnTo>
                  <a:pt x="0" y="293370"/>
                </a:lnTo>
                <a:lnTo>
                  <a:pt x="221170" y="293370"/>
                </a:lnTo>
                <a:lnTo>
                  <a:pt x="221170" y="24511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88139" y="1404175"/>
            <a:ext cx="3732529" cy="379095"/>
          </a:xfrm>
          <a:custGeom>
            <a:avLst/>
            <a:gdLst/>
            <a:ahLst/>
            <a:cxnLst/>
            <a:rect l="l" t="t" r="r" b="b"/>
            <a:pathLst>
              <a:path w="3732529" h="379094">
                <a:moveTo>
                  <a:pt x="233184" y="342328"/>
                </a:moveTo>
                <a:lnTo>
                  <a:pt x="0" y="342328"/>
                </a:lnTo>
                <a:lnTo>
                  <a:pt x="0" y="378904"/>
                </a:lnTo>
                <a:lnTo>
                  <a:pt x="233184" y="378904"/>
                </a:lnTo>
                <a:lnTo>
                  <a:pt x="233184" y="342328"/>
                </a:lnTo>
                <a:close/>
              </a:path>
              <a:path w="3732529" h="379094">
                <a:moveTo>
                  <a:pt x="500634" y="85534"/>
                </a:moveTo>
                <a:lnTo>
                  <a:pt x="479640" y="42379"/>
                </a:lnTo>
                <a:lnTo>
                  <a:pt x="431215" y="8051"/>
                </a:lnTo>
                <a:lnTo>
                  <a:pt x="383197" y="0"/>
                </a:lnTo>
                <a:lnTo>
                  <a:pt x="353733" y="2590"/>
                </a:lnTo>
                <a:lnTo>
                  <a:pt x="304025" y="23228"/>
                </a:lnTo>
                <a:lnTo>
                  <a:pt x="267741" y="63004"/>
                </a:lnTo>
                <a:lnTo>
                  <a:pt x="248373" y="119608"/>
                </a:lnTo>
                <a:lnTo>
                  <a:pt x="245846" y="154216"/>
                </a:lnTo>
                <a:lnTo>
                  <a:pt x="248373" y="186842"/>
                </a:lnTo>
                <a:lnTo>
                  <a:pt x="267741" y="241223"/>
                </a:lnTo>
                <a:lnTo>
                  <a:pt x="303758" y="279831"/>
                </a:lnTo>
                <a:lnTo>
                  <a:pt x="351802" y="299783"/>
                </a:lnTo>
                <a:lnTo>
                  <a:pt x="380149" y="302323"/>
                </a:lnTo>
                <a:lnTo>
                  <a:pt x="402132" y="300901"/>
                </a:lnTo>
                <a:lnTo>
                  <a:pt x="440410" y="289471"/>
                </a:lnTo>
                <a:lnTo>
                  <a:pt x="471068" y="266331"/>
                </a:lnTo>
                <a:lnTo>
                  <a:pt x="492874" y="230314"/>
                </a:lnTo>
                <a:lnTo>
                  <a:pt x="500634" y="207746"/>
                </a:lnTo>
                <a:lnTo>
                  <a:pt x="444157" y="189357"/>
                </a:lnTo>
                <a:lnTo>
                  <a:pt x="439280" y="205155"/>
                </a:lnTo>
                <a:lnTo>
                  <a:pt x="433679" y="218211"/>
                </a:lnTo>
                <a:lnTo>
                  <a:pt x="400342" y="248323"/>
                </a:lnTo>
                <a:lnTo>
                  <a:pt x="378625" y="251942"/>
                </a:lnTo>
                <a:lnTo>
                  <a:pt x="363397" y="250507"/>
                </a:lnTo>
                <a:lnTo>
                  <a:pt x="326707" y="229082"/>
                </a:lnTo>
                <a:lnTo>
                  <a:pt x="308063" y="175171"/>
                </a:lnTo>
                <a:lnTo>
                  <a:pt x="306895" y="149644"/>
                </a:lnTo>
                <a:lnTo>
                  <a:pt x="308279" y="125298"/>
                </a:lnTo>
                <a:lnTo>
                  <a:pt x="318477" y="87414"/>
                </a:lnTo>
                <a:lnTo>
                  <a:pt x="350532" y="56159"/>
                </a:lnTo>
                <a:lnTo>
                  <a:pt x="380149" y="50393"/>
                </a:lnTo>
                <a:lnTo>
                  <a:pt x="391274" y="51257"/>
                </a:lnTo>
                <a:lnTo>
                  <a:pt x="427177" y="71399"/>
                </a:lnTo>
                <a:lnTo>
                  <a:pt x="441109" y="99250"/>
                </a:lnTo>
                <a:lnTo>
                  <a:pt x="500634" y="85534"/>
                </a:lnTo>
                <a:close/>
              </a:path>
              <a:path w="3732529" h="379094">
                <a:moveTo>
                  <a:pt x="819416" y="149644"/>
                </a:moveTo>
                <a:lnTo>
                  <a:pt x="809434" y="88011"/>
                </a:lnTo>
                <a:lnTo>
                  <a:pt x="788009" y="50393"/>
                </a:lnTo>
                <a:lnTo>
                  <a:pt x="758939" y="22593"/>
                </a:lnTo>
                <a:lnTo>
                  <a:pt x="758482" y="22364"/>
                </a:lnTo>
                <a:lnTo>
                  <a:pt x="758482" y="149644"/>
                </a:lnTo>
                <a:lnTo>
                  <a:pt x="757059" y="174053"/>
                </a:lnTo>
                <a:lnTo>
                  <a:pt x="745629" y="211963"/>
                </a:lnTo>
                <a:lnTo>
                  <a:pt x="709472" y="245846"/>
                </a:lnTo>
                <a:lnTo>
                  <a:pt x="677621" y="251942"/>
                </a:lnTo>
                <a:lnTo>
                  <a:pt x="660425" y="250253"/>
                </a:lnTo>
                <a:lnTo>
                  <a:pt x="619607" y="226034"/>
                </a:lnTo>
                <a:lnTo>
                  <a:pt x="598182" y="174688"/>
                </a:lnTo>
                <a:lnTo>
                  <a:pt x="596836" y="152692"/>
                </a:lnTo>
                <a:lnTo>
                  <a:pt x="596836" y="149644"/>
                </a:lnTo>
                <a:lnTo>
                  <a:pt x="602272" y="106921"/>
                </a:lnTo>
                <a:lnTo>
                  <a:pt x="630428" y="65265"/>
                </a:lnTo>
                <a:lnTo>
                  <a:pt x="677621" y="50393"/>
                </a:lnTo>
                <a:lnTo>
                  <a:pt x="695032" y="52070"/>
                </a:lnTo>
                <a:lnTo>
                  <a:pt x="735622" y="74866"/>
                </a:lnTo>
                <a:lnTo>
                  <a:pt x="757059" y="126822"/>
                </a:lnTo>
                <a:lnTo>
                  <a:pt x="758482" y="149644"/>
                </a:lnTo>
                <a:lnTo>
                  <a:pt x="758482" y="22364"/>
                </a:lnTo>
                <a:lnTo>
                  <a:pt x="735037" y="10147"/>
                </a:lnTo>
                <a:lnTo>
                  <a:pt x="707986" y="2565"/>
                </a:lnTo>
                <a:lnTo>
                  <a:pt x="677621" y="0"/>
                </a:lnTo>
                <a:lnTo>
                  <a:pt x="659892" y="838"/>
                </a:lnTo>
                <a:lnTo>
                  <a:pt x="613511" y="12293"/>
                </a:lnTo>
                <a:lnTo>
                  <a:pt x="575411" y="38201"/>
                </a:lnTo>
                <a:lnTo>
                  <a:pt x="549503" y="77914"/>
                </a:lnTo>
                <a:lnTo>
                  <a:pt x="536562" y="131584"/>
                </a:lnTo>
                <a:lnTo>
                  <a:pt x="535686" y="152692"/>
                </a:lnTo>
                <a:lnTo>
                  <a:pt x="538022" y="186194"/>
                </a:lnTo>
                <a:lnTo>
                  <a:pt x="556983" y="241198"/>
                </a:lnTo>
                <a:lnTo>
                  <a:pt x="595020" y="279831"/>
                </a:lnTo>
                <a:lnTo>
                  <a:pt x="647052" y="299783"/>
                </a:lnTo>
                <a:lnTo>
                  <a:pt x="677621" y="302336"/>
                </a:lnTo>
                <a:lnTo>
                  <a:pt x="708202" y="299783"/>
                </a:lnTo>
                <a:lnTo>
                  <a:pt x="735609" y="292239"/>
                </a:lnTo>
                <a:lnTo>
                  <a:pt x="759574" y="279831"/>
                </a:lnTo>
                <a:lnTo>
                  <a:pt x="779818" y="262712"/>
                </a:lnTo>
                <a:lnTo>
                  <a:pt x="788073" y="251942"/>
                </a:lnTo>
                <a:lnTo>
                  <a:pt x="796988" y="240322"/>
                </a:lnTo>
                <a:lnTo>
                  <a:pt x="809434" y="214363"/>
                </a:lnTo>
                <a:lnTo>
                  <a:pt x="816991" y="184696"/>
                </a:lnTo>
                <a:lnTo>
                  <a:pt x="819416" y="152692"/>
                </a:lnTo>
                <a:lnTo>
                  <a:pt x="819416" y="149644"/>
                </a:lnTo>
                <a:close/>
              </a:path>
              <a:path w="3732529" h="379094">
                <a:moveTo>
                  <a:pt x="1094143" y="4572"/>
                </a:moveTo>
                <a:lnTo>
                  <a:pt x="1039190" y="4572"/>
                </a:lnTo>
                <a:lnTo>
                  <a:pt x="1039190" y="200025"/>
                </a:lnTo>
                <a:lnTo>
                  <a:pt x="918692" y="4572"/>
                </a:lnTo>
                <a:lnTo>
                  <a:pt x="862215" y="4572"/>
                </a:lnTo>
                <a:lnTo>
                  <a:pt x="862215" y="297751"/>
                </a:lnTo>
                <a:lnTo>
                  <a:pt x="917168" y="297751"/>
                </a:lnTo>
                <a:lnTo>
                  <a:pt x="917168" y="106972"/>
                </a:lnTo>
                <a:lnTo>
                  <a:pt x="1034618" y="297751"/>
                </a:lnTo>
                <a:lnTo>
                  <a:pt x="1094143" y="297751"/>
                </a:lnTo>
                <a:lnTo>
                  <a:pt x="1094143" y="4572"/>
                </a:lnTo>
                <a:close/>
              </a:path>
              <a:path w="3732529" h="379094">
                <a:moveTo>
                  <a:pt x="1364183" y="4381"/>
                </a:moveTo>
                <a:lnTo>
                  <a:pt x="1130719" y="4381"/>
                </a:lnTo>
                <a:lnTo>
                  <a:pt x="1130719" y="55181"/>
                </a:lnTo>
                <a:lnTo>
                  <a:pt x="1217688" y="55181"/>
                </a:lnTo>
                <a:lnTo>
                  <a:pt x="1217688" y="297751"/>
                </a:lnTo>
                <a:lnTo>
                  <a:pt x="1277213" y="297751"/>
                </a:lnTo>
                <a:lnTo>
                  <a:pt x="1277213" y="55181"/>
                </a:lnTo>
                <a:lnTo>
                  <a:pt x="1364183" y="55181"/>
                </a:lnTo>
                <a:lnTo>
                  <a:pt x="1364183" y="4381"/>
                </a:lnTo>
                <a:close/>
              </a:path>
              <a:path w="3732529" h="379094">
                <a:moveTo>
                  <a:pt x="1951583" y="297751"/>
                </a:moveTo>
                <a:lnTo>
                  <a:pt x="1925015" y="230606"/>
                </a:lnTo>
                <a:lnTo>
                  <a:pt x="1905673" y="181737"/>
                </a:lnTo>
                <a:lnTo>
                  <a:pt x="1862785" y="73342"/>
                </a:lnTo>
                <a:lnTo>
                  <a:pt x="1843189" y="23837"/>
                </a:lnTo>
                <a:lnTo>
                  <a:pt x="1843189" y="181737"/>
                </a:lnTo>
                <a:lnTo>
                  <a:pt x="1763839" y="181737"/>
                </a:lnTo>
                <a:lnTo>
                  <a:pt x="1803565" y="73342"/>
                </a:lnTo>
                <a:lnTo>
                  <a:pt x="1843189" y="181737"/>
                </a:lnTo>
                <a:lnTo>
                  <a:pt x="1843189" y="23837"/>
                </a:lnTo>
                <a:lnTo>
                  <a:pt x="1835569" y="4572"/>
                </a:lnTo>
                <a:lnTo>
                  <a:pt x="1773085" y="4572"/>
                </a:lnTo>
                <a:lnTo>
                  <a:pt x="1659178" y="296252"/>
                </a:lnTo>
                <a:lnTo>
                  <a:pt x="1615109" y="225285"/>
                </a:lnTo>
                <a:lnTo>
                  <a:pt x="1591538" y="192405"/>
                </a:lnTo>
                <a:lnTo>
                  <a:pt x="1559445" y="168021"/>
                </a:lnTo>
                <a:lnTo>
                  <a:pt x="1577759" y="164617"/>
                </a:lnTo>
                <a:lnTo>
                  <a:pt x="1617446" y="142024"/>
                </a:lnTo>
                <a:lnTo>
                  <a:pt x="1636090" y="102552"/>
                </a:lnTo>
                <a:lnTo>
                  <a:pt x="1637258" y="87058"/>
                </a:lnTo>
                <a:lnTo>
                  <a:pt x="1636407" y="74764"/>
                </a:lnTo>
                <a:lnTo>
                  <a:pt x="1633829" y="63017"/>
                </a:lnTo>
                <a:lnTo>
                  <a:pt x="1630743" y="54965"/>
                </a:lnTo>
                <a:lnTo>
                  <a:pt x="1629549" y="51841"/>
                </a:lnTo>
                <a:lnTo>
                  <a:pt x="1599971" y="18097"/>
                </a:lnTo>
                <a:lnTo>
                  <a:pt x="1576209" y="9474"/>
                </a:lnTo>
                <a:lnTo>
                  <a:pt x="1576209" y="91630"/>
                </a:lnTo>
                <a:lnTo>
                  <a:pt x="1576209" y="99250"/>
                </a:lnTo>
                <a:lnTo>
                  <a:pt x="1546504" y="127025"/>
                </a:lnTo>
                <a:lnTo>
                  <a:pt x="1500009" y="128308"/>
                </a:lnTo>
                <a:lnTo>
                  <a:pt x="1457236" y="128308"/>
                </a:lnTo>
                <a:lnTo>
                  <a:pt x="1457236" y="54965"/>
                </a:lnTo>
                <a:lnTo>
                  <a:pt x="1545729" y="54965"/>
                </a:lnTo>
                <a:lnTo>
                  <a:pt x="1575650" y="84188"/>
                </a:lnTo>
                <a:lnTo>
                  <a:pt x="1576209" y="91630"/>
                </a:lnTo>
                <a:lnTo>
                  <a:pt x="1576209" y="9474"/>
                </a:lnTo>
                <a:lnTo>
                  <a:pt x="1562684" y="6908"/>
                </a:lnTo>
                <a:lnTo>
                  <a:pt x="1544269" y="5168"/>
                </a:lnTo>
                <a:lnTo>
                  <a:pt x="1522869" y="4572"/>
                </a:lnTo>
                <a:lnTo>
                  <a:pt x="1397698" y="4572"/>
                </a:lnTo>
                <a:lnTo>
                  <a:pt x="1397698" y="297751"/>
                </a:lnTo>
                <a:lnTo>
                  <a:pt x="1457236" y="297751"/>
                </a:lnTo>
                <a:lnTo>
                  <a:pt x="1457236" y="175641"/>
                </a:lnTo>
                <a:lnTo>
                  <a:pt x="1469428" y="175641"/>
                </a:lnTo>
                <a:lnTo>
                  <a:pt x="1510677" y="184785"/>
                </a:lnTo>
                <a:lnTo>
                  <a:pt x="1536700" y="218186"/>
                </a:lnTo>
                <a:lnTo>
                  <a:pt x="1590014" y="297751"/>
                </a:lnTo>
                <a:lnTo>
                  <a:pt x="1658594" y="297751"/>
                </a:lnTo>
                <a:lnTo>
                  <a:pt x="1660118" y="297751"/>
                </a:lnTo>
                <a:lnTo>
                  <a:pt x="1721167" y="297751"/>
                </a:lnTo>
                <a:lnTo>
                  <a:pt x="1745551" y="230606"/>
                </a:lnTo>
                <a:lnTo>
                  <a:pt x="1863090" y="230606"/>
                </a:lnTo>
                <a:lnTo>
                  <a:pt x="1887474" y="297751"/>
                </a:lnTo>
                <a:lnTo>
                  <a:pt x="1951583" y="297751"/>
                </a:lnTo>
                <a:close/>
              </a:path>
              <a:path w="3732529" h="379094">
                <a:moveTo>
                  <a:pt x="2212479" y="207746"/>
                </a:moveTo>
                <a:lnTo>
                  <a:pt x="2154466" y="189357"/>
                </a:lnTo>
                <a:lnTo>
                  <a:pt x="2150465" y="205155"/>
                </a:lnTo>
                <a:lnTo>
                  <a:pt x="2145322" y="218211"/>
                </a:lnTo>
                <a:lnTo>
                  <a:pt x="2112124" y="248323"/>
                </a:lnTo>
                <a:lnTo>
                  <a:pt x="2090369" y="251942"/>
                </a:lnTo>
                <a:lnTo>
                  <a:pt x="2075192" y="250507"/>
                </a:lnTo>
                <a:lnTo>
                  <a:pt x="2038553" y="229082"/>
                </a:lnTo>
                <a:lnTo>
                  <a:pt x="2019820" y="175171"/>
                </a:lnTo>
                <a:lnTo>
                  <a:pt x="2018639" y="149644"/>
                </a:lnTo>
                <a:lnTo>
                  <a:pt x="2019820" y="125298"/>
                </a:lnTo>
                <a:lnTo>
                  <a:pt x="2029650" y="87414"/>
                </a:lnTo>
                <a:lnTo>
                  <a:pt x="2062365" y="56159"/>
                </a:lnTo>
                <a:lnTo>
                  <a:pt x="2091893" y="50393"/>
                </a:lnTo>
                <a:lnTo>
                  <a:pt x="2103018" y="51257"/>
                </a:lnTo>
                <a:lnTo>
                  <a:pt x="2139010" y="71399"/>
                </a:lnTo>
                <a:lnTo>
                  <a:pt x="2152942" y="99250"/>
                </a:lnTo>
                <a:lnTo>
                  <a:pt x="2210955" y="85534"/>
                </a:lnTo>
                <a:lnTo>
                  <a:pt x="2190724" y="42379"/>
                </a:lnTo>
                <a:lnTo>
                  <a:pt x="2143023" y="8051"/>
                </a:lnTo>
                <a:lnTo>
                  <a:pt x="2094941" y="0"/>
                </a:lnTo>
                <a:lnTo>
                  <a:pt x="2065528" y="2590"/>
                </a:lnTo>
                <a:lnTo>
                  <a:pt x="2015807" y="23228"/>
                </a:lnTo>
                <a:lnTo>
                  <a:pt x="1978901" y="63004"/>
                </a:lnTo>
                <a:lnTo>
                  <a:pt x="1959991" y="119608"/>
                </a:lnTo>
                <a:lnTo>
                  <a:pt x="1957679" y="154216"/>
                </a:lnTo>
                <a:lnTo>
                  <a:pt x="1959991" y="186842"/>
                </a:lnTo>
                <a:lnTo>
                  <a:pt x="1978901" y="241223"/>
                </a:lnTo>
                <a:lnTo>
                  <a:pt x="2015528" y="279831"/>
                </a:lnTo>
                <a:lnTo>
                  <a:pt x="2062949" y="299783"/>
                </a:lnTo>
                <a:lnTo>
                  <a:pt x="2090369" y="302323"/>
                </a:lnTo>
                <a:lnTo>
                  <a:pt x="2113280" y="300901"/>
                </a:lnTo>
                <a:lnTo>
                  <a:pt x="2152180" y="289471"/>
                </a:lnTo>
                <a:lnTo>
                  <a:pt x="2182812" y="266331"/>
                </a:lnTo>
                <a:lnTo>
                  <a:pt x="2204694" y="230314"/>
                </a:lnTo>
                <a:lnTo>
                  <a:pt x="2212479" y="207746"/>
                </a:lnTo>
                <a:close/>
              </a:path>
              <a:path w="3732529" h="379094">
                <a:moveTo>
                  <a:pt x="2470315" y="4381"/>
                </a:moveTo>
                <a:lnTo>
                  <a:pt x="2238387" y="4381"/>
                </a:lnTo>
                <a:lnTo>
                  <a:pt x="2238387" y="55181"/>
                </a:lnTo>
                <a:lnTo>
                  <a:pt x="2325344" y="55181"/>
                </a:lnTo>
                <a:lnTo>
                  <a:pt x="2325344" y="297751"/>
                </a:lnTo>
                <a:lnTo>
                  <a:pt x="2383358" y="297751"/>
                </a:lnTo>
                <a:lnTo>
                  <a:pt x="2383358" y="55181"/>
                </a:lnTo>
                <a:lnTo>
                  <a:pt x="2470315" y="55181"/>
                </a:lnTo>
                <a:lnTo>
                  <a:pt x="2470315" y="4381"/>
                </a:lnTo>
                <a:close/>
              </a:path>
              <a:path w="3732529" h="379094">
                <a:moveTo>
                  <a:pt x="2703588" y="342328"/>
                </a:moveTo>
                <a:lnTo>
                  <a:pt x="2470416" y="342328"/>
                </a:lnTo>
                <a:lnTo>
                  <a:pt x="2470416" y="378904"/>
                </a:lnTo>
                <a:lnTo>
                  <a:pt x="2703588" y="378904"/>
                </a:lnTo>
                <a:lnTo>
                  <a:pt x="2703588" y="342328"/>
                </a:lnTo>
                <a:close/>
              </a:path>
              <a:path w="3732529" h="379094">
                <a:moveTo>
                  <a:pt x="2938665" y="4381"/>
                </a:moveTo>
                <a:lnTo>
                  <a:pt x="2706725" y="4381"/>
                </a:lnTo>
                <a:lnTo>
                  <a:pt x="2706725" y="55181"/>
                </a:lnTo>
                <a:lnTo>
                  <a:pt x="2793695" y="55181"/>
                </a:lnTo>
                <a:lnTo>
                  <a:pt x="2793695" y="297751"/>
                </a:lnTo>
                <a:lnTo>
                  <a:pt x="2853220" y="297751"/>
                </a:lnTo>
                <a:lnTo>
                  <a:pt x="2853220" y="55181"/>
                </a:lnTo>
                <a:lnTo>
                  <a:pt x="2938665" y="55181"/>
                </a:lnTo>
                <a:lnTo>
                  <a:pt x="2938665" y="4381"/>
                </a:lnTo>
                <a:close/>
              </a:path>
              <a:path w="3732529" h="379094">
                <a:moveTo>
                  <a:pt x="3216313" y="4572"/>
                </a:moveTo>
                <a:lnTo>
                  <a:pt x="3149168" y="4572"/>
                </a:lnTo>
                <a:lnTo>
                  <a:pt x="3080588" y="120688"/>
                </a:lnTo>
                <a:lnTo>
                  <a:pt x="3011906" y="4572"/>
                </a:lnTo>
                <a:lnTo>
                  <a:pt x="2943237" y="4572"/>
                </a:lnTo>
                <a:lnTo>
                  <a:pt x="3050006" y="174117"/>
                </a:lnTo>
                <a:lnTo>
                  <a:pt x="3050006" y="297751"/>
                </a:lnTo>
                <a:lnTo>
                  <a:pt x="3109544" y="297751"/>
                </a:lnTo>
                <a:lnTo>
                  <a:pt x="3109544" y="175641"/>
                </a:lnTo>
                <a:lnTo>
                  <a:pt x="3216313" y="4572"/>
                </a:lnTo>
                <a:close/>
              </a:path>
              <a:path w="3732529" h="379094">
                <a:moveTo>
                  <a:pt x="3466541" y="94678"/>
                </a:moveTo>
                <a:lnTo>
                  <a:pt x="3465398" y="78359"/>
                </a:lnTo>
                <a:lnTo>
                  <a:pt x="3461969" y="63588"/>
                </a:lnTo>
                <a:lnTo>
                  <a:pt x="3458273" y="54965"/>
                </a:lnTo>
                <a:lnTo>
                  <a:pt x="3456254" y="50241"/>
                </a:lnTo>
                <a:lnTo>
                  <a:pt x="3429952" y="19723"/>
                </a:lnTo>
                <a:lnTo>
                  <a:pt x="3405479" y="8953"/>
                </a:lnTo>
                <a:lnTo>
                  <a:pt x="3405479" y="105346"/>
                </a:lnTo>
                <a:lnTo>
                  <a:pt x="3402431" y="111544"/>
                </a:lnTo>
                <a:lnTo>
                  <a:pt x="3362426" y="136309"/>
                </a:lnTo>
                <a:lnTo>
                  <a:pt x="3333851" y="137452"/>
                </a:lnTo>
                <a:lnTo>
                  <a:pt x="3301758" y="137452"/>
                </a:lnTo>
                <a:lnTo>
                  <a:pt x="3301758" y="54965"/>
                </a:lnTo>
                <a:lnTo>
                  <a:pt x="3329279" y="54965"/>
                </a:lnTo>
                <a:lnTo>
                  <a:pt x="3371951" y="56578"/>
                </a:lnTo>
                <a:lnTo>
                  <a:pt x="3403193" y="81534"/>
                </a:lnTo>
                <a:lnTo>
                  <a:pt x="3405479" y="105346"/>
                </a:lnTo>
                <a:lnTo>
                  <a:pt x="3405479" y="8953"/>
                </a:lnTo>
                <a:lnTo>
                  <a:pt x="3396475" y="7188"/>
                </a:lnTo>
                <a:lnTo>
                  <a:pt x="3381095" y="5727"/>
                </a:lnTo>
                <a:lnTo>
                  <a:pt x="3361144" y="4864"/>
                </a:lnTo>
                <a:lnTo>
                  <a:pt x="3336899" y="4572"/>
                </a:lnTo>
                <a:lnTo>
                  <a:pt x="3242322" y="4572"/>
                </a:lnTo>
                <a:lnTo>
                  <a:pt x="3242322" y="297751"/>
                </a:lnTo>
                <a:lnTo>
                  <a:pt x="3301758" y="297751"/>
                </a:lnTo>
                <a:lnTo>
                  <a:pt x="3301758" y="187833"/>
                </a:lnTo>
                <a:lnTo>
                  <a:pt x="3339947" y="187833"/>
                </a:lnTo>
                <a:lnTo>
                  <a:pt x="3389236" y="185267"/>
                </a:lnTo>
                <a:lnTo>
                  <a:pt x="3431489" y="169545"/>
                </a:lnTo>
                <a:lnTo>
                  <a:pt x="3457194" y="137452"/>
                </a:lnTo>
                <a:lnTo>
                  <a:pt x="3460102" y="130784"/>
                </a:lnTo>
                <a:lnTo>
                  <a:pt x="3463493" y="119913"/>
                </a:lnTo>
                <a:lnTo>
                  <a:pt x="3465728" y="107886"/>
                </a:lnTo>
                <a:lnTo>
                  <a:pt x="3466541" y="94678"/>
                </a:lnTo>
                <a:close/>
              </a:path>
              <a:path w="3732529" h="379094">
                <a:moveTo>
                  <a:pt x="3731996" y="249491"/>
                </a:moveTo>
                <a:lnTo>
                  <a:pt x="3568738" y="249491"/>
                </a:lnTo>
                <a:lnTo>
                  <a:pt x="3568738" y="168211"/>
                </a:lnTo>
                <a:lnTo>
                  <a:pt x="3716756" y="168211"/>
                </a:lnTo>
                <a:lnTo>
                  <a:pt x="3716756" y="118681"/>
                </a:lnTo>
                <a:lnTo>
                  <a:pt x="3568738" y="118681"/>
                </a:lnTo>
                <a:lnTo>
                  <a:pt x="3568738" y="55181"/>
                </a:lnTo>
                <a:lnTo>
                  <a:pt x="3727424" y="55181"/>
                </a:lnTo>
                <a:lnTo>
                  <a:pt x="3727424" y="4381"/>
                </a:lnTo>
                <a:lnTo>
                  <a:pt x="3510826" y="4381"/>
                </a:lnTo>
                <a:lnTo>
                  <a:pt x="3510826" y="55181"/>
                </a:lnTo>
                <a:lnTo>
                  <a:pt x="3510826" y="118681"/>
                </a:lnTo>
                <a:lnTo>
                  <a:pt x="3510826" y="168211"/>
                </a:lnTo>
                <a:lnTo>
                  <a:pt x="3510826" y="249491"/>
                </a:lnTo>
                <a:lnTo>
                  <a:pt x="3510826" y="297751"/>
                </a:lnTo>
                <a:lnTo>
                  <a:pt x="3731996" y="297751"/>
                </a:lnTo>
                <a:lnTo>
                  <a:pt x="3731996" y="24949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130856" y="2093590"/>
            <a:ext cx="3561079" cy="3544570"/>
            <a:chOff x="6130856" y="2093590"/>
            <a:chExt cx="3561079" cy="3544570"/>
          </a:xfrm>
        </p:grpSpPr>
        <p:sp>
          <p:nvSpPr>
            <p:cNvPr id="26" name="object 26"/>
            <p:cNvSpPr/>
            <p:nvPr/>
          </p:nvSpPr>
          <p:spPr>
            <a:xfrm>
              <a:off x="6134671" y="2097404"/>
              <a:ext cx="3553460" cy="3536950"/>
            </a:xfrm>
            <a:custGeom>
              <a:avLst/>
              <a:gdLst/>
              <a:ahLst/>
              <a:cxnLst/>
              <a:rect l="l" t="t" r="r" b="b"/>
              <a:pathLst>
                <a:path w="3553459" h="3536950">
                  <a:moveTo>
                    <a:pt x="0" y="3536442"/>
                  </a:moveTo>
                  <a:lnTo>
                    <a:pt x="3553301" y="3536442"/>
                  </a:lnTo>
                  <a:lnTo>
                    <a:pt x="3553301" y="0"/>
                  </a:lnTo>
                  <a:lnTo>
                    <a:pt x="0" y="0"/>
                  </a:lnTo>
                  <a:lnTo>
                    <a:pt x="0" y="3536442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23158" y="222113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6003" y="41243"/>
                  </a:moveTo>
                  <a:lnTo>
                    <a:pt x="15335" y="41243"/>
                  </a:lnTo>
                  <a:lnTo>
                    <a:pt x="9144" y="38195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5335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8195" y="9144"/>
                  </a:lnTo>
                  <a:lnTo>
                    <a:pt x="41243" y="13716"/>
                  </a:lnTo>
                  <a:lnTo>
                    <a:pt x="41243" y="25908"/>
                  </a:lnTo>
                  <a:lnTo>
                    <a:pt x="35147" y="35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77262" y="2210466"/>
              <a:ext cx="160210" cy="900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07672" y="2179319"/>
              <a:ext cx="421100" cy="1211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00050" y="2213520"/>
              <a:ext cx="2667000" cy="252095"/>
            </a:xfrm>
            <a:custGeom>
              <a:avLst/>
              <a:gdLst/>
              <a:ahLst/>
              <a:cxnLst/>
              <a:rect l="l" t="t" r="r" b="b"/>
              <a:pathLst>
                <a:path w="2667000" h="252094">
                  <a:moveTo>
                    <a:pt x="41148" y="225933"/>
                  </a:moveTo>
                  <a:lnTo>
                    <a:pt x="39624" y="221361"/>
                  </a:lnTo>
                  <a:lnTo>
                    <a:pt x="32004" y="213741"/>
                  </a:lnTo>
                  <a:lnTo>
                    <a:pt x="25908" y="210693"/>
                  </a:lnTo>
                  <a:lnTo>
                    <a:pt x="15240" y="210693"/>
                  </a:lnTo>
                  <a:lnTo>
                    <a:pt x="6096" y="216789"/>
                  </a:lnTo>
                  <a:lnTo>
                    <a:pt x="0" y="225933"/>
                  </a:lnTo>
                  <a:lnTo>
                    <a:pt x="0" y="238213"/>
                  </a:lnTo>
                  <a:lnTo>
                    <a:pt x="3048" y="242785"/>
                  </a:lnTo>
                  <a:lnTo>
                    <a:pt x="10668" y="250405"/>
                  </a:lnTo>
                  <a:lnTo>
                    <a:pt x="15240" y="251929"/>
                  </a:lnTo>
                  <a:lnTo>
                    <a:pt x="25908" y="251929"/>
                  </a:lnTo>
                  <a:lnTo>
                    <a:pt x="32004" y="250405"/>
                  </a:lnTo>
                  <a:lnTo>
                    <a:pt x="35052" y="245833"/>
                  </a:lnTo>
                  <a:lnTo>
                    <a:pt x="39624" y="242785"/>
                  </a:lnTo>
                  <a:lnTo>
                    <a:pt x="41148" y="238213"/>
                  </a:lnTo>
                  <a:lnTo>
                    <a:pt x="41148" y="225933"/>
                  </a:lnTo>
                  <a:close/>
                </a:path>
                <a:path w="2667000" h="252094">
                  <a:moveTo>
                    <a:pt x="2666822" y="68681"/>
                  </a:moveTo>
                  <a:lnTo>
                    <a:pt x="2650058" y="68681"/>
                  </a:lnTo>
                  <a:lnTo>
                    <a:pt x="2650058" y="85445"/>
                  </a:lnTo>
                  <a:lnTo>
                    <a:pt x="2666822" y="85445"/>
                  </a:lnTo>
                  <a:lnTo>
                    <a:pt x="2666822" y="68681"/>
                  </a:lnTo>
                  <a:close/>
                </a:path>
                <a:path w="2667000" h="252094">
                  <a:moveTo>
                    <a:pt x="2666822" y="0"/>
                  </a:moveTo>
                  <a:lnTo>
                    <a:pt x="2650058" y="0"/>
                  </a:lnTo>
                  <a:lnTo>
                    <a:pt x="2650058" y="16764"/>
                  </a:lnTo>
                  <a:lnTo>
                    <a:pt x="2666822" y="16764"/>
                  </a:lnTo>
                  <a:lnTo>
                    <a:pt x="2666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85935" y="2384488"/>
              <a:ext cx="123539" cy="1206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29286" y="2415063"/>
              <a:ext cx="79343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85935" y="2584513"/>
              <a:ext cx="123539" cy="12068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29286" y="2615088"/>
              <a:ext cx="79343" cy="90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00050" y="2886455"/>
              <a:ext cx="2902585" cy="184150"/>
            </a:xfrm>
            <a:custGeom>
              <a:avLst/>
              <a:gdLst/>
              <a:ahLst/>
              <a:cxnLst/>
              <a:rect l="l" t="t" r="r" b="b"/>
              <a:pathLst>
                <a:path w="2902584" h="184150">
                  <a:moveTo>
                    <a:pt x="41148" y="157645"/>
                  </a:moveTo>
                  <a:lnTo>
                    <a:pt x="39624" y="153073"/>
                  </a:lnTo>
                  <a:lnTo>
                    <a:pt x="32004" y="145453"/>
                  </a:lnTo>
                  <a:lnTo>
                    <a:pt x="25908" y="142405"/>
                  </a:lnTo>
                  <a:lnTo>
                    <a:pt x="15240" y="142405"/>
                  </a:lnTo>
                  <a:lnTo>
                    <a:pt x="6096" y="148501"/>
                  </a:lnTo>
                  <a:lnTo>
                    <a:pt x="0" y="157645"/>
                  </a:lnTo>
                  <a:lnTo>
                    <a:pt x="0" y="169926"/>
                  </a:lnTo>
                  <a:lnTo>
                    <a:pt x="3048" y="174498"/>
                  </a:lnTo>
                  <a:lnTo>
                    <a:pt x="10668" y="182118"/>
                  </a:lnTo>
                  <a:lnTo>
                    <a:pt x="15240" y="183642"/>
                  </a:lnTo>
                  <a:lnTo>
                    <a:pt x="25908" y="183642"/>
                  </a:lnTo>
                  <a:lnTo>
                    <a:pt x="32004" y="182118"/>
                  </a:lnTo>
                  <a:lnTo>
                    <a:pt x="35052" y="177546"/>
                  </a:lnTo>
                  <a:lnTo>
                    <a:pt x="39624" y="174498"/>
                  </a:lnTo>
                  <a:lnTo>
                    <a:pt x="41148" y="169926"/>
                  </a:lnTo>
                  <a:lnTo>
                    <a:pt x="41148" y="157645"/>
                  </a:lnTo>
                  <a:close/>
                </a:path>
                <a:path w="2902584" h="184150">
                  <a:moveTo>
                    <a:pt x="2902089" y="0"/>
                  </a:moveTo>
                  <a:lnTo>
                    <a:pt x="2885325" y="0"/>
                  </a:lnTo>
                  <a:lnTo>
                    <a:pt x="2885325" y="16764"/>
                  </a:lnTo>
                  <a:lnTo>
                    <a:pt x="2902089" y="16764"/>
                  </a:lnTo>
                  <a:lnTo>
                    <a:pt x="29020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56521" y="2178367"/>
              <a:ext cx="3155156" cy="23759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00063" y="383505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5908" y="41243"/>
                  </a:moveTo>
                  <a:lnTo>
                    <a:pt x="15240" y="41243"/>
                  </a:lnTo>
                  <a:lnTo>
                    <a:pt x="6096" y="35147"/>
                  </a:lnTo>
                  <a:lnTo>
                    <a:pt x="0" y="26003"/>
                  </a:lnTo>
                  <a:lnTo>
                    <a:pt x="0" y="15335"/>
                  </a:lnTo>
                  <a:lnTo>
                    <a:pt x="3048" y="9239"/>
                  </a:lnTo>
                  <a:lnTo>
                    <a:pt x="10668" y="1523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2004" y="1523"/>
                  </a:lnTo>
                  <a:lnTo>
                    <a:pt x="35052" y="6191"/>
                  </a:lnTo>
                  <a:lnTo>
                    <a:pt x="39624" y="9239"/>
                  </a:lnTo>
                  <a:lnTo>
                    <a:pt x="41148" y="15335"/>
                  </a:lnTo>
                  <a:lnTo>
                    <a:pt x="41148" y="26003"/>
                  </a:lnTo>
                  <a:lnTo>
                    <a:pt x="39624" y="30575"/>
                  </a:lnTo>
                  <a:lnTo>
                    <a:pt x="32004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39712" y="4597907"/>
              <a:ext cx="376713" cy="1227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00050" y="4703063"/>
              <a:ext cx="654685" cy="182880"/>
            </a:xfrm>
            <a:custGeom>
              <a:avLst/>
              <a:gdLst/>
              <a:ahLst/>
              <a:cxnLst/>
              <a:rect l="l" t="t" r="r" b="b"/>
              <a:pathLst>
                <a:path w="654684" h="182879">
                  <a:moveTo>
                    <a:pt x="41148" y="156591"/>
                  </a:moveTo>
                  <a:lnTo>
                    <a:pt x="39624" y="152019"/>
                  </a:lnTo>
                  <a:lnTo>
                    <a:pt x="35052" y="147447"/>
                  </a:lnTo>
                  <a:lnTo>
                    <a:pt x="32004" y="142875"/>
                  </a:lnTo>
                  <a:lnTo>
                    <a:pt x="25908" y="141351"/>
                  </a:lnTo>
                  <a:lnTo>
                    <a:pt x="15240" y="141351"/>
                  </a:lnTo>
                  <a:lnTo>
                    <a:pt x="10668" y="142875"/>
                  </a:lnTo>
                  <a:lnTo>
                    <a:pt x="6096" y="147447"/>
                  </a:lnTo>
                  <a:lnTo>
                    <a:pt x="0" y="156591"/>
                  </a:lnTo>
                  <a:lnTo>
                    <a:pt x="0" y="167259"/>
                  </a:lnTo>
                  <a:lnTo>
                    <a:pt x="6096" y="176403"/>
                  </a:lnTo>
                  <a:lnTo>
                    <a:pt x="10668" y="181076"/>
                  </a:lnTo>
                  <a:lnTo>
                    <a:pt x="15240" y="182600"/>
                  </a:lnTo>
                  <a:lnTo>
                    <a:pt x="25908" y="182600"/>
                  </a:lnTo>
                  <a:lnTo>
                    <a:pt x="32004" y="181076"/>
                  </a:lnTo>
                  <a:lnTo>
                    <a:pt x="35052" y="176403"/>
                  </a:lnTo>
                  <a:lnTo>
                    <a:pt x="39624" y="171831"/>
                  </a:lnTo>
                  <a:lnTo>
                    <a:pt x="41148" y="167259"/>
                  </a:lnTo>
                  <a:lnTo>
                    <a:pt x="41148" y="156591"/>
                  </a:lnTo>
                  <a:close/>
                </a:path>
                <a:path w="654684" h="182879">
                  <a:moveTo>
                    <a:pt x="654189" y="0"/>
                  </a:moveTo>
                  <a:lnTo>
                    <a:pt x="637425" y="0"/>
                  </a:lnTo>
                  <a:lnTo>
                    <a:pt x="637425" y="16764"/>
                  </a:lnTo>
                  <a:lnTo>
                    <a:pt x="654189" y="16764"/>
                  </a:lnTo>
                  <a:lnTo>
                    <a:pt x="6541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33425" y="4804378"/>
              <a:ext cx="425672" cy="12090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36917" y="4804695"/>
              <a:ext cx="218217" cy="1205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76470" y="4804695"/>
              <a:ext cx="88487" cy="1205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38205" y="4835270"/>
              <a:ext cx="126587" cy="8848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90700" y="4836795"/>
              <a:ext cx="77819" cy="8848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88427" y="4804695"/>
              <a:ext cx="173926" cy="1205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41601" y="4804695"/>
              <a:ext cx="83915" cy="1205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51520" y="4801647"/>
              <a:ext cx="486632" cy="1236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59583" y="4835270"/>
              <a:ext cx="173831" cy="9001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06662" y="4804600"/>
              <a:ext cx="15875" cy="119380"/>
            </a:xfrm>
            <a:custGeom>
              <a:avLst/>
              <a:gdLst/>
              <a:ahLst/>
              <a:cxnLst/>
              <a:rect l="l" t="t" r="r" b="b"/>
              <a:pathLst>
                <a:path w="15875" h="119379">
                  <a:moveTo>
                    <a:pt x="15328" y="33629"/>
                  </a:moveTo>
                  <a:lnTo>
                    <a:pt x="0" y="33629"/>
                  </a:lnTo>
                  <a:lnTo>
                    <a:pt x="0" y="119164"/>
                  </a:lnTo>
                  <a:lnTo>
                    <a:pt x="15328" y="119164"/>
                  </a:lnTo>
                  <a:lnTo>
                    <a:pt x="15328" y="33629"/>
                  </a:lnTo>
                  <a:close/>
                </a:path>
                <a:path w="15875" h="119379">
                  <a:moveTo>
                    <a:pt x="15328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15328" y="16865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47905" y="4835270"/>
              <a:ext cx="70199" cy="8848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295923" y="4804695"/>
              <a:ext cx="308133" cy="12058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31901" y="5004720"/>
              <a:ext cx="219741" cy="12058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20318" y="5003196"/>
              <a:ext cx="367665" cy="15420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190976" y="1921764"/>
            <a:ext cx="5540537" cy="39395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0755" y="1311021"/>
            <a:ext cx="198755" cy="270510"/>
          </a:xfrm>
          <a:custGeom>
            <a:avLst/>
            <a:gdLst/>
            <a:ahLst/>
            <a:cxnLst/>
            <a:rect l="l" t="t" r="r" b="b"/>
            <a:pathLst>
              <a:path w="198755" h="270509">
                <a:moveTo>
                  <a:pt x="30480" y="1619"/>
                </a:moveTo>
                <a:lnTo>
                  <a:pt x="3048" y="1619"/>
                </a:lnTo>
                <a:lnTo>
                  <a:pt x="4572" y="0"/>
                </a:lnTo>
                <a:lnTo>
                  <a:pt x="28956" y="0"/>
                </a:lnTo>
                <a:lnTo>
                  <a:pt x="30480" y="1619"/>
                </a:lnTo>
                <a:close/>
              </a:path>
              <a:path w="198755" h="270509">
                <a:moveTo>
                  <a:pt x="195262" y="1619"/>
                </a:moveTo>
                <a:lnTo>
                  <a:pt x="167830" y="1619"/>
                </a:lnTo>
                <a:lnTo>
                  <a:pt x="169354" y="0"/>
                </a:lnTo>
                <a:lnTo>
                  <a:pt x="193738" y="0"/>
                </a:lnTo>
                <a:lnTo>
                  <a:pt x="195262" y="1619"/>
                </a:lnTo>
                <a:close/>
              </a:path>
              <a:path w="198755" h="270509">
                <a:moveTo>
                  <a:pt x="97631" y="270319"/>
                </a:moveTo>
                <a:lnTo>
                  <a:pt x="56483" y="262699"/>
                </a:lnTo>
                <a:lnTo>
                  <a:pt x="19597" y="238053"/>
                </a:lnTo>
                <a:lnTo>
                  <a:pt x="1333" y="193595"/>
                </a:lnTo>
                <a:lnTo>
                  <a:pt x="0" y="1619"/>
                </a:lnTo>
                <a:lnTo>
                  <a:pt x="33528" y="1619"/>
                </a:lnTo>
                <a:lnTo>
                  <a:pt x="33577" y="168021"/>
                </a:lnTo>
                <a:lnTo>
                  <a:pt x="33813" y="175355"/>
                </a:lnTo>
                <a:lnTo>
                  <a:pt x="47529" y="216597"/>
                </a:lnTo>
                <a:lnTo>
                  <a:pt x="84867" y="238601"/>
                </a:lnTo>
                <a:lnTo>
                  <a:pt x="99155" y="239744"/>
                </a:lnTo>
                <a:lnTo>
                  <a:pt x="174820" y="239744"/>
                </a:lnTo>
                <a:lnTo>
                  <a:pt x="172402" y="242792"/>
                </a:lnTo>
                <a:lnTo>
                  <a:pt x="129992" y="265818"/>
                </a:lnTo>
                <a:lnTo>
                  <a:pt x="108799" y="269771"/>
                </a:lnTo>
                <a:lnTo>
                  <a:pt x="97631" y="270319"/>
                </a:lnTo>
                <a:close/>
              </a:path>
              <a:path w="198755" h="270509">
                <a:moveTo>
                  <a:pt x="174820" y="239744"/>
                </a:moveTo>
                <a:lnTo>
                  <a:pt x="99155" y="239744"/>
                </a:lnTo>
                <a:lnTo>
                  <a:pt x="106870" y="239458"/>
                </a:lnTo>
                <a:lnTo>
                  <a:pt x="114014" y="238601"/>
                </a:lnTo>
                <a:lnTo>
                  <a:pt x="146494" y="221456"/>
                </a:lnTo>
                <a:lnTo>
                  <a:pt x="150780" y="216597"/>
                </a:lnTo>
                <a:lnTo>
                  <a:pt x="162996" y="176855"/>
                </a:lnTo>
                <a:lnTo>
                  <a:pt x="163258" y="4667"/>
                </a:lnTo>
                <a:lnTo>
                  <a:pt x="164782" y="3143"/>
                </a:lnTo>
                <a:lnTo>
                  <a:pt x="164782" y="1619"/>
                </a:lnTo>
                <a:lnTo>
                  <a:pt x="196786" y="1619"/>
                </a:lnTo>
                <a:lnTo>
                  <a:pt x="198310" y="3143"/>
                </a:lnTo>
                <a:lnTo>
                  <a:pt x="198227" y="171069"/>
                </a:lnTo>
                <a:lnTo>
                  <a:pt x="192214" y="210788"/>
                </a:lnTo>
                <a:lnTo>
                  <a:pt x="178069" y="235648"/>
                </a:lnTo>
                <a:lnTo>
                  <a:pt x="174820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6217" y="1304925"/>
            <a:ext cx="1426464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9363" y="1291208"/>
            <a:ext cx="1339500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7828" y="1378267"/>
            <a:ext cx="184420" cy="20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2625" y="1378267"/>
            <a:ext cx="158686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0186" y="1306449"/>
            <a:ext cx="1685829" cy="274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31825" y="1306448"/>
            <a:ext cx="1585595" cy="345440"/>
          </a:xfrm>
          <a:custGeom>
            <a:avLst/>
            <a:gdLst/>
            <a:ahLst/>
            <a:cxnLst/>
            <a:rect l="l" t="t" r="r" b="b"/>
            <a:pathLst>
              <a:path w="1585595" h="345439">
                <a:moveTo>
                  <a:pt x="251650" y="134404"/>
                </a:moveTo>
                <a:lnTo>
                  <a:pt x="247154" y="88036"/>
                </a:lnTo>
                <a:lnTo>
                  <a:pt x="233553" y="51968"/>
                </a:lnTo>
                <a:lnTo>
                  <a:pt x="228473" y="44297"/>
                </a:lnTo>
                <a:lnTo>
                  <a:pt x="227101" y="42214"/>
                </a:lnTo>
                <a:lnTo>
                  <a:pt x="219646" y="33629"/>
                </a:lnTo>
                <a:lnTo>
                  <a:pt x="211340" y="25298"/>
                </a:lnTo>
                <a:lnTo>
                  <a:pt x="202311" y="18389"/>
                </a:lnTo>
                <a:lnTo>
                  <a:pt x="195211" y="14249"/>
                </a:lnTo>
                <a:lnTo>
                  <a:pt x="195211" y="138976"/>
                </a:lnTo>
                <a:lnTo>
                  <a:pt x="194970" y="146608"/>
                </a:lnTo>
                <a:lnTo>
                  <a:pt x="186499" y="189179"/>
                </a:lnTo>
                <a:lnTo>
                  <a:pt x="158584" y="222986"/>
                </a:lnTo>
                <a:lnTo>
                  <a:pt x="125056" y="230606"/>
                </a:lnTo>
                <a:lnTo>
                  <a:pt x="115328" y="230301"/>
                </a:lnTo>
                <a:lnTo>
                  <a:pt x="75590" y="211010"/>
                </a:lnTo>
                <a:lnTo>
                  <a:pt x="71628" y="204698"/>
                </a:lnTo>
                <a:lnTo>
                  <a:pt x="67576" y="198615"/>
                </a:lnTo>
                <a:lnTo>
                  <a:pt x="57340" y="156933"/>
                </a:lnTo>
                <a:lnTo>
                  <a:pt x="56438" y="134404"/>
                </a:lnTo>
                <a:lnTo>
                  <a:pt x="56667" y="127025"/>
                </a:lnTo>
                <a:lnTo>
                  <a:pt x="57531" y="118389"/>
                </a:lnTo>
                <a:lnTo>
                  <a:pt x="58953" y="109740"/>
                </a:lnTo>
                <a:lnTo>
                  <a:pt x="60960" y="100774"/>
                </a:lnTo>
                <a:lnTo>
                  <a:pt x="62623" y="93040"/>
                </a:lnTo>
                <a:lnTo>
                  <a:pt x="86715" y="55930"/>
                </a:lnTo>
                <a:lnTo>
                  <a:pt x="126580" y="44297"/>
                </a:lnTo>
                <a:lnTo>
                  <a:pt x="136296" y="44843"/>
                </a:lnTo>
                <a:lnTo>
                  <a:pt x="176047" y="64871"/>
                </a:lnTo>
                <a:lnTo>
                  <a:pt x="193332" y="108483"/>
                </a:lnTo>
                <a:lnTo>
                  <a:pt x="195211" y="138976"/>
                </a:lnTo>
                <a:lnTo>
                  <a:pt x="195211" y="14249"/>
                </a:lnTo>
                <a:lnTo>
                  <a:pt x="156540" y="2108"/>
                </a:lnTo>
                <a:lnTo>
                  <a:pt x="128104" y="0"/>
                </a:lnTo>
                <a:lnTo>
                  <a:pt x="112674" y="596"/>
                </a:lnTo>
                <a:lnTo>
                  <a:pt x="73152" y="10769"/>
                </a:lnTo>
                <a:lnTo>
                  <a:pt x="33528" y="38201"/>
                </a:lnTo>
                <a:lnTo>
                  <a:pt x="9144" y="80962"/>
                </a:lnTo>
                <a:lnTo>
                  <a:pt x="571" y="123482"/>
                </a:lnTo>
                <a:lnTo>
                  <a:pt x="0" y="138976"/>
                </a:lnTo>
                <a:lnTo>
                  <a:pt x="520" y="155790"/>
                </a:lnTo>
                <a:lnTo>
                  <a:pt x="7620" y="200037"/>
                </a:lnTo>
                <a:lnTo>
                  <a:pt x="30480" y="242798"/>
                </a:lnTo>
                <a:lnTo>
                  <a:pt x="70104" y="267284"/>
                </a:lnTo>
                <a:lnTo>
                  <a:pt x="108343" y="274345"/>
                </a:lnTo>
                <a:lnTo>
                  <a:pt x="123532" y="274904"/>
                </a:lnTo>
                <a:lnTo>
                  <a:pt x="138976" y="274332"/>
                </a:lnTo>
                <a:lnTo>
                  <a:pt x="178498" y="265760"/>
                </a:lnTo>
                <a:lnTo>
                  <a:pt x="218122" y="238226"/>
                </a:lnTo>
                <a:lnTo>
                  <a:pt x="242506" y="193941"/>
                </a:lnTo>
                <a:lnTo>
                  <a:pt x="251079" y="150177"/>
                </a:lnTo>
                <a:lnTo>
                  <a:pt x="251650" y="134404"/>
                </a:lnTo>
                <a:close/>
              </a:path>
              <a:path w="1585595" h="345439">
                <a:moveTo>
                  <a:pt x="514070" y="9245"/>
                </a:moveTo>
                <a:lnTo>
                  <a:pt x="512533" y="7721"/>
                </a:lnTo>
                <a:lnTo>
                  <a:pt x="509485" y="6197"/>
                </a:lnTo>
                <a:lnTo>
                  <a:pt x="507961" y="6197"/>
                </a:lnTo>
                <a:lnTo>
                  <a:pt x="506437" y="4572"/>
                </a:lnTo>
                <a:lnTo>
                  <a:pt x="475957" y="4572"/>
                </a:lnTo>
                <a:lnTo>
                  <a:pt x="472909" y="6197"/>
                </a:lnTo>
                <a:lnTo>
                  <a:pt x="471385" y="6197"/>
                </a:lnTo>
                <a:lnTo>
                  <a:pt x="469861" y="7721"/>
                </a:lnTo>
                <a:lnTo>
                  <a:pt x="468337" y="7721"/>
                </a:lnTo>
                <a:lnTo>
                  <a:pt x="466813" y="9245"/>
                </a:lnTo>
                <a:lnTo>
                  <a:pt x="466813" y="196977"/>
                </a:lnTo>
                <a:lnTo>
                  <a:pt x="465289" y="190881"/>
                </a:lnTo>
                <a:lnTo>
                  <a:pt x="462241" y="186309"/>
                </a:lnTo>
                <a:lnTo>
                  <a:pt x="459193" y="180213"/>
                </a:lnTo>
                <a:lnTo>
                  <a:pt x="457669" y="175641"/>
                </a:lnTo>
                <a:lnTo>
                  <a:pt x="451573" y="163449"/>
                </a:lnTo>
                <a:lnTo>
                  <a:pt x="448525" y="158877"/>
                </a:lnTo>
                <a:lnTo>
                  <a:pt x="445477" y="152692"/>
                </a:lnTo>
                <a:lnTo>
                  <a:pt x="443953" y="146596"/>
                </a:lnTo>
                <a:lnTo>
                  <a:pt x="440905" y="140500"/>
                </a:lnTo>
                <a:lnTo>
                  <a:pt x="437857" y="135928"/>
                </a:lnTo>
                <a:lnTo>
                  <a:pt x="434809" y="129832"/>
                </a:lnTo>
                <a:lnTo>
                  <a:pt x="399961" y="64198"/>
                </a:lnTo>
                <a:lnTo>
                  <a:pt x="382905" y="32105"/>
                </a:lnTo>
                <a:lnTo>
                  <a:pt x="379857" y="27533"/>
                </a:lnTo>
                <a:lnTo>
                  <a:pt x="378333" y="22961"/>
                </a:lnTo>
                <a:lnTo>
                  <a:pt x="375285" y="19913"/>
                </a:lnTo>
                <a:lnTo>
                  <a:pt x="372237" y="15341"/>
                </a:lnTo>
                <a:lnTo>
                  <a:pt x="370713" y="12293"/>
                </a:lnTo>
                <a:lnTo>
                  <a:pt x="358521" y="6197"/>
                </a:lnTo>
                <a:lnTo>
                  <a:pt x="353949" y="6197"/>
                </a:lnTo>
                <a:lnTo>
                  <a:pt x="349377" y="4572"/>
                </a:lnTo>
                <a:lnTo>
                  <a:pt x="309651" y="4572"/>
                </a:lnTo>
                <a:lnTo>
                  <a:pt x="305079" y="6197"/>
                </a:lnTo>
                <a:lnTo>
                  <a:pt x="297459" y="13817"/>
                </a:lnTo>
                <a:lnTo>
                  <a:pt x="295935" y="18389"/>
                </a:lnTo>
                <a:lnTo>
                  <a:pt x="295935" y="264236"/>
                </a:lnTo>
                <a:lnTo>
                  <a:pt x="297459" y="265760"/>
                </a:lnTo>
                <a:lnTo>
                  <a:pt x="297459" y="267284"/>
                </a:lnTo>
                <a:lnTo>
                  <a:pt x="298983" y="268808"/>
                </a:lnTo>
                <a:lnTo>
                  <a:pt x="300507" y="268808"/>
                </a:lnTo>
                <a:lnTo>
                  <a:pt x="303555" y="270332"/>
                </a:lnTo>
                <a:lnTo>
                  <a:pt x="308127" y="270332"/>
                </a:lnTo>
                <a:lnTo>
                  <a:pt x="311175" y="271856"/>
                </a:lnTo>
                <a:lnTo>
                  <a:pt x="329463" y="271856"/>
                </a:lnTo>
                <a:lnTo>
                  <a:pt x="332511" y="270332"/>
                </a:lnTo>
                <a:lnTo>
                  <a:pt x="338607" y="270332"/>
                </a:lnTo>
                <a:lnTo>
                  <a:pt x="340131" y="268808"/>
                </a:lnTo>
                <a:lnTo>
                  <a:pt x="341757" y="268808"/>
                </a:lnTo>
                <a:lnTo>
                  <a:pt x="343281" y="267284"/>
                </a:lnTo>
                <a:lnTo>
                  <a:pt x="343281" y="265760"/>
                </a:lnTo>
                <a:lnTo>
                  <a:pt x="344805" y="265760"/>
                </a:lnTo>
                <a:lnTo>
                  <a:pt x="344805" y="93154"/>
                </a:lnTo>
                <a:lnTo>
                  <a:pt x="344563" y="86283"/>
                </a:lnTo>
                <a:lnTo>
                  <a:pt x="343522" y="71945"/>
                </a:lnTo>
                <a:lnTo>
                  <a:pt x="343281" y="64198"/>
                </a:lnTo>
                <a:lnTo>
                  <a:pt x="345808" y="70154"/>
                </a:lnTo>
                <a:lnTo>
                  <a:pt x="351421" y="82638"/>
                </a:lnTo>
                <a:lnTo>
                  <a:pt x="353949" y="88582"/>
                </a:lnTo>
                <a:lnTo>
                  <a:pt x="357136" y="95199"/>
                </a:lnTo>
                <a:lnTo>
                  <a:pt x="360045" y="101396"/>
                </a:lnTo>
                <a:lnTo>
                  <a:pt x="362953" y="107315"/>
                </a:lnTo>
                <a:lnTo>
                  <a:pt x="366141" y="113068"/>
                </a:lnTo>
                <a:lnTo>
                  <a:pt x="431761" y="236702"/>
                </a:lnTo>
                <a:lnTo>
                  <a:pt x="434809" y="244322"/>
                </a:lnTo>
                <a:lnTo>
                  <a:pt x="437857" y="248894"/>
                </a:lnTo>
                <a:lnTo>
                  <a:pt x="440905" y="253568"/>
                </a:lnTo>
                <a:lnTo>
                  <a:pt x="443953" y="258140"/>
                </a:lnTo>
                <a:lnTo>
                  <a:pt x="453097" y="267284"/>
                </a:lnTo>
                <a:lnTo>
                  <a:pt x="456145" y="268808"/>
                </a:lnTo>
                <a:lnTo>
                  <a:pt x="459193" y="268808"/>
                </a:lnTo>
                <a:lnTo>
                  <a:pt x="462241" y="270332"/>
                </a:lnTo>
                <a:lnTo>
                  <a:pt x="501865" y="270332"/>
                </a:lnTo>
                <a:lnTo>
                  <a:pt x="504913" y="268808"/>
                </a:lnTo>
                <a:lnTo>
                  <a:pt x="506437" y="267284"/>
                </a:lnTo>
                <a:lnTo>
                  <a:pt x="509485" y="265760"/>
                </a:lnTo>
                <a:lnTo>
                  <a:pt x="512533" y="262712"/>
                </a:lnTo>
                <a:lnTo>
                  <a:pt x="512533" y="259664"/>
                </a:lnTo>
                <a:lnTo>
                  <a:pt x="514070" y="258140"/>
                </a:lnTo>
                <a:lnTo>
                  <a:pt x="514070" y="196977"/>
                </a:lnTo>
                <a:lnTo>
                  <a:pt x="514070" y="9245"/>
                </a:lnTo>
                <a:close/>
              </a:path>
              <a:path w="1585595" h="345439">
                <a:moveTo>
                  <a:pt x="753618" y="314515"/>
                </a:moveTo>
                <a:lnTo>
                  <a:pt x="750570" y="308419"/>
                </a:lnTo>
                <a:lnTo>
                  <a:pt x="749046" y="306895"/>
                </a:lnTo>
                <a:lnTo>
                  <a:pt x="547687" y="306895"/>
                </a:lnTo>
                <a:lnTo>
                  <a:pt x="546163" y="308419"/>
                </a:lnTo>
                <a:lnTo>
                  <a:pt x="543115" y="314515"/>
                </a:lnTo>
                <a:lnTo>
                  <a:pt x="543115" y="337477"/>
                </a:lnTo>
                <a:lnTo>
                  <a:pt x="546163" y="343573"/>
                </a:lnTo>
                <a:lnTo>
                  <a:pt x="547687" y="345097"/>
                </a:lnTo>
                <a:lnTo>
                  <a:pt x="749046" y="345097"/>
                </a:lnTo>
                <a:lnTo>
                  <a:pt x="750570" y="343573"/>
                </a:lnTo>
                <a:lnTo>
                  <a:pt x="753618" y="337477"/>
                </a:lnTo>
                <a:lnTo>
                  <a:pt x="753618" y="314515"/>
                </a:lnTo>
                <a:close/>
              </a:path>
              <a:path w="1585595" h="345439">
                <a:moveTo>
                  <a:pt x="955078" y="12293"/>
                </a:moveTo>
                <a:lnTo>
                  <a:pt x="953541" y="9245"/>
                </a:lnTo>
                <a:lnTo>
                  <a:pt x="953541" y="7721"/>
                </a:lnTo>
                <a:lnTo>
                  <a:pt x="952017" y="7721"/>
                </a:lnTo>
                <a:lnTo>
                  <a:pt x="950404" y="6197"/>
                </a:lnTo>
                <a:lnTo>
                  <a:pt x="948880" y="4572"/>
                </a:lnTo>
                <a:lnTo>
                  <a:pt x="759714" y="4572"/>
                </a:lnTo>
                <a:lnTo>
                  <a:pt x="758190" y="6197"/>
                </a:lnTo>
                <a:lnTo>
                  <a:pt x="756666" y="7721"/>
                </a:lnTo>
                <a:lnTo>
                  <a:pt x="755142" y="7721"/>
                </a:lnTo>
                <a:lnTo>
                  <a:pt x="755142" y="9245"/>
                </a:lnTo>
                <a:lnTo>
                  <a:pt x="753618" y="12293"/>
                </a:lnTo>
                <a:lnTo>
                  <a:pt x="753618" y="39725"/>
                </a:lnTo>
                <a:lnTo>
                  <a:pt x="755142" y="42773"/>
                </a:lnTo>
                <a:lnTo>
                  <a:pt x="755142" y="45821"/>
                </a:lnTo>
                <a:lnTo>
                  <a:pt x="756666" y="47345"/>
                </a:lnTo>
                <a:lnTo>
                  <a:pt x="758190" y="47345"/>
                </a:lnTo>
                <a:lnTo>
                  <a:pt x="758190" y="48869"/>
                </a:lnTo>
                <a:lnTo>
                  <a:pt x="826858" y="48869"/>
                </a:lnTo>
                <a:lnTo>
                  <a:pt x="826858" y="264236"/>
                </a:lnTo>
                <a:lnTo>
                  <a:pt x="828382" y="265760"/>
                </a:lnTo>
                <a:lnTo>
                  <a:pt x="828382" y="267284"/>
                </a:lnTo>
                <a:lnTo>
                  <a:pt x="829906" y="267284"/>
                </a:lnTo>
                <a:lnTo>
                  <a:pt x="831430" y="268808"/>
                </a:lnTo>
                <a:lnTo>
                  <a:pt x="832954" y="268808"/>
                </a:lnTo>
                <a:lnTo>
                  <a:pt x="834478" y="270332"/>
                </a:lnTo>
                <a:lnTo>
                  <a:pt x="842098" y="270332"/>
                </a:lnTo>
                <a:lnTo>
                  <a:pt x="845146" y="271856"/>
                </a:lnTo>
                <a:lnTo>
                  <a:pt x="863434" y="271856"/>
                </a:lnTo>
                <a:lnTo>
                  <a:pt x="868108" y="270332"/>
                </a:lnTo>
                <a:lnTo>
                  <a:pt x="874204" y="270332"/>
                </a:lnTo>
                <a:lnTo>
                  <a:pt x="875728" y="268808"/>
                </a:lnTo>
                <a:lnTo>
                  <a:pt x="877252" y="268808"/>
                </a:lnTo>
                <a:lnTo>
                  <a:pt x="878776" y="267284"/>
                </a:lnTo>
                <a:lnTo>
                  <a:pt x="880300" y="267284"/>
                </a:lnTo>
                <a:lnTo>
                  <a:pt x="880300" y="265760"/>
                </a:lnTo>
                <a:lnTo>
                  <a:pt x="881824" y="264236"/>
                </a:lnTo>
                <a:lnTo>
                  <a:pt x="881824" y="48869"/>
                </a:lnTo>
                <a:lnTo>
                  <a:pt x="950404" y="48869"/>
                </a:lnTo>
                <a:lnTo>
                  <a:pt x="950404" y="47345"/>
                </a:lnTo>
                <a:lnTo>
                  <a:pt x="952017" y="47345"/>
                </a:lnTo>
                <a:lnTo>
                  <a:pt x="953541" y="45821"/>
                </a:lnTo>
                <a:lnTo>
                  <a:pt x="953541" y="44297"/>
                </a:lnTo>
                <a:lnTo>
                  <a:pt x="955078" y="42773"/>
                </a:lnTo>
                <a:lnTo>
                  <a:pt x="955078" y="12293"/>
                </a:lnTo>
                <a:close/>
              </a:path>
              <a:path w="1585595" h="345439">
                <a:moveTo>
                  <a:pt x="1171676" y="9245"/>
                </a:moveTo>
                <a:lnTo>
                  <a:pt x="1168628" y="6197"/>
                </a:lnTo>
                <a:lnTo>
                  <a:pt x="1165580" y="4572"/>
                </a:lnTo>
                <a:lnTo>
                  <a:pt x="1122807" y="4572"/>
                </a:lnTo>
                <a:lnTo>
                  <a:pt x="1121283" y="6197"/>
                </a:lnTo>
                <a:lnTo>
                  <a:pt x="1118235" y="6197"/>
                </a:lnTo>
                <a:lnTo>
                  <a:pt x="1116711" y="7721"/>
                </a:lnTo>
                <a:lnTo>
                  <a:pt x="1116711" y="9245"/>
                </a:lnTo>
                <a:lnTo>
                  <a:pt x="1113663" y="12293"/>
                </a:lnTo>
                <a:lnTo>
                  <a:pt x="1113663" y="13817"/>
                </a:lnTo>
                <a:lnTo>
                  <a:pt x="1084707" y="79438"/>
                </a:lnTo>
                <a:lnTo>
                  <a:pt x="1078611" y="91630"/>
                </a:lnTo>
                <a:lnTo>
                  <a:pt x="1077087" y="99250"/>
                </a:lnTo>
                <a:lnTo>
                  <a:pt x="1074039" y="105448"/>
                </a:lnTo>
                <a:lnTo>
                  <a:pt x="1070991" y="113068"/>
                </a:lnTo>
                <a:lnTo>
                  <a:pt x="1069467" y="120688"/>
                </a:lnTo>
                <a:lnTo>
                  <a:pt x="1067943" y="120688"/>
                </a:lnTo>
                <a:lnTo>
                  <a:pt x="1061847" y="105448"/>
                </a:lnTo>
                <a:lnTo>
                  <a:pt x="1060323" y="99250"/>
                </a:lnTo>
                <a:lnTo>
                  <a:pt x="1057275" y="91630"/>
                </a:lnTo>
                <a:lnTo>
                  <a:pt x="1054227" y="85534"/>
                </a:lnTo>
                <a:lnTo>
                  <a:pt x="1051179" y="77914"/>
                </a:lnTo>
                <a:lnTo>
                  <a:pt x="1022121" y="13817"/>
                </a:lnTo>
                <a:lnTo>
                  <a:pt x="1020597" y="12293"/>
                </a:lnTo>
                <a:lnTo>
                  <a:pt x="1020597" y="10769"/>
                </a:lnTo>
                <a:lnTo>
                  <a:pt x="1016025" y="6197"/>
                </a:lnTo>
                <a:lnTo>
                  <a:pt x="1014501" y="6197"/>
                </a:lnTo>
                <a:lnTo>
                  <a:pt x="1011453" y="4572"/>
                </a:lnTo>
                <a:lnTo>
                  <a:pt x="968781" y="4572"/>
                </a:lnTo>
                <a:lnTo>
                  <a:pt x="965733" y="6197"/>
                </a:lnTo>
                <a:lnTo>
                  <a:pt x="961161" y="10769"/>
                </a:lnTo>
                <a:lnTo>
                  <a:pt x="962685" y="13817"/>
                </a:lnTo>
                <a:lnTo>
                  <a:pt x="962685" y="16865"/>
                </a:lnTo>
                <a:lnTo>
                  <a:pt x="965733" y="19913"/>
                </a:lnTo>
                <a:lnTo>
                  <a:pt x="967257" y="24485"/>
                </a:lnTo>
                <a:lnTo>
                  <a:pt x="1040511" y="169545"/>
                </a:lnTo>
                <a:lnTo>
                  <a:pt x="1040511" y="265760"/>
                </a:lnTo>
                <a:lnTo>
                  <a:pt x="1043559" y="268808"/>
                </a:lnTo>
                <a:lnTo>
                  <a:pt x="1045083" y="268808"/>
                </a:lnTo>
                <a:lnTo>
                  <a:pt x="1048131" y="270332"/>
                </a:lnTo>
                <a:lnTo>
                  <a:pt x="1054227" y="270332"/>
                </a:lnTo>
                <a:lnTo>
                  <a:pt x="1057275" y="271856"/>
                </a:lnTo>
                <a:lnTo>
                  <a:pt x="1077087" y="271856"/>
                </a:lnTo>
                <a:lnTo>
                  <a:pt x="1080135" y="270332"/>
                </a:lnTo>
                <a:lnTo>
                  <a:pt x="1086231" y="270332"/>
                </a:lnTo>
                <a:lnTo>
                  <a:pt x="1087755" y="268808"/>
                </a:lnTo>
                <a:lnTo>
                  <a:pt x="1090803" y="268808"/>
                </a:lnTo>
                <a:lnTo>
                  <a:pt x="1093851" y="265760"/>
                </a:lnTo>
                <a:lnTo>
                  <a:pt x="1093851" y="169545"/>
                </a:lnTo>
                <a:lnTo>
                  <a:pt x="1118527" y="120688"/>
                </a:lnTo>
                <a:lnTo>
                  <a:pt x="1167104" y="24485"/>
                </a:lnTo>
                <a:lnTo>
                  <a:pt x="1168628" y="19913"/>
                </a:lnTo>
                <a:lnTo>
                  <a:pt x="1171676" y="13817"/>
                </a:lnTo>
                <a:lnTo>
                  <a:pt x="1171676" y="9245"/>
                </a:lnTo>
                <a:close/>
              </a:path>
              <a:path w="1585595" h="345439">
                <a:moveTo>
                  <a:pt x="1386751" y="85534"/>
                </a:moveTo>
                <a:lnTo>
                  <a:pt x="1378242" y="47345"/>
                </a:lnTo>
                <a:lnTo>
                  <a:pt x="1348638" y="16865"/>
                </a:lnTo>
                <a:lnTo>
                  <a:pt x="1330350" y="10769"/>
                </a:lnTo>
                <a:lnTo>
                  <a:pt x="1330350" y="80962"/>
                </a:lnTo>
                <a:lnTo>
                  <a:pt x="1330299" y="96456"/>
                </a:lnTo>
                <a:lnTo>
                  <a:pt x="1310538" y="131356"/>
                </a:lnTo>
                <a:lnTo>
                  <a:pt x="1304442" y="132880"/>
                </a:lnTo>
                <a:lnTo>
                  <a:pt x="1298257" y="135928"/>
                </a:lnTo>
                <a:lnTo>
                  <a:pt x="1258633" y="135928"/>
                </a:lnTo>
                <a:lnTo>
                  <a:pt x="1258633" y="47345"/>
                </a:lnTo>
                <a:lnTo>
                  <a:pt x="1298257" y="47345"/>
                </a:lnTo>
                <a:lnTo>
                  <a:pt x="1302918" y="48869"/>
                </a:lnTo>
                <a:lnTo>
                  <a:pt x="1309014" y="50393"/>
                </a:lnTo>
                <a:lnTo>
                  <a:pt x="1330350" y="80962"/>
                </a:lnTo>
                <a:lnTo>
                  <a:pt x="1330350" y="10769"/>
                </a:lnTo>
                <a:lnTo>
                  <a:pt x="1329994" y="10655"/>
                </a:lnTo>
                <a:lnTo>
                  <a:pt x="1324254" y="9245"/>
                </a:lnTo>
                <a:lnTo>
                  <a:pt x="1309014" y="6197"/>
                </a:lnTo>
                <a:lnTo>
                  <a:pt x="1304442" y="6197"/>
                </a:lnTo>
                <a:lnTo>
                  <a:pt x="1298257" y="4572"/>
                </a:lnTo>
                <a:lnTo>
                  <a:pt x="1217485" y="4572"/>
                </a:lnTo>
                <a:lnTo>
                  <a:pt x="1212913" y="6197"/>
                </a:lnTo>
                <a:lnTo>
                  <a:pt x="1209763" y="9245"/>
                </a:lnTo>
                <a:lnTo>
                  <a:pt x="1206715" y="13817"/>
                </a:lnTo>
                <a:lnTo>
                  <a:pt x="1205191" y="18389"/>
                </a:lnTo>
                <a:lnTo>
                  <a:pt x="1205191" y="265760"/>
                </a:lnTo>
                <a:lnTo>
                  <a:pt x="1208239" y="268808"/>
                </a:lnTo>
                <a:lnTo>
                  <a:pt x="1211287" y="268808"/>
                </a:lnTo>
                <a:lnTo>
                  <a:pt x="1212913" y="270332"/>
                </a:lnTo>
                <a:lnTo>
                  <a:pt x="1219009" y="270332"/>
                </a:lnTo>
                <a:lnTo>
                  <a:pt x="1222057" y="271856"/>
                </a:lnTo>
                <a:lnTo>
                  <a:pt x="1241869" y="271856"/>
                </a:lnTo>
                <a:lnTo>
                  <a:pt x="1244917" y="270332"/>
                </a:lnTo>
                <a:lnTo>
                  <a:pt x="1251013" y="270332"/>
                </a:lnTo>
                <a:lnTo>
                  <a:pt x="1252537" y="268808"/>
                </a:lnTo>
                <a:lnTo>
                  <a:pt x="1255585" y="268808"/>
                </a:lnTo>
                <a:lnTo>
                  <a:pt x="1258633" y="265760"/>
                </a:lnTo>
                <a:lnTo>
                  <a:pt x="1258633" y="178701"/>
                </a:lnTo>
                <a:lnTo>
                  <a:pt x="1281493" y="178701"/>
                </a:lnTo>
                <a:lnTo>
                  <a:pt x="1327302" y="172605"/>
                </a:lnTo>
                <a:lnTo>
                  <a:pt x="1365618" y="148018"/>
                </a:lnTo>
                <a:lnTo>
                  <a:pt x="1384642" y="106540"/>
                </a:lnTo>
                <a:lnTo>
                  <a:pt x="1386192" y="96456"/>
                </a:lnTo>
                <a:lnTo>
                  <a:pt x="1386751" y="85534"/>
                </a:lnTo>
                <a:close/>
              </a:path>
              <a:path w="1585595" h="345439">
                <a:moveTo>
                  <a:pt x="1585150" y="239750"/>
                </a:moveTo>
                <a:lnTo>
                  <a:pt x="1583626" y="236702"/>
                </a:lnTo>
                <a:lnTo>
                  <a:pt x="1583626" y="232130"/>
                </a:lnTo>
                <a:lnTo>
                  <a:pt x="1580578" y="229082"/>
                </a:lnTo>
                <a:lnTo>
                  <a:pt x="1579054" y="229082"/>
                </a:lnTo>
                <a:lnTo>
                  <a:pt x="1579054" y="227558"/>
                </a:lnTo>
                <a:lnTo>
                  <a:pt x="1481416" y="227558"/>
                </a:lnTo>
                <a:lnTo>
                  <a:pt x="1481416" y="152692"/>
                </a:lnTo>
                <a:lnTo>
                  <a:pt x="1565338" y="152692"/>
                </a:lnTo>
                <a:lnTo>
                  <a:pt x="1566862" y="151168"/>
                </a:lnTo>
                <a:lnTo>
                  <a:pt x="1566862" y="149644"/>
                </a:lnTo>
                <a:lnTo>
                  <a:pt x="1568386" y="148120"/>
                </a:lnTo>
                <a:lnTo>
                  <a:pt x="1568386" y="145072"/>
                </a:lnTo>
                <a:lnTo>
                  <a:pt x="1569910" y="142024"/>
                </a:lnTo>
                <a:lnTo>
                  <a:pt x="1569910" y="123736"/>
                </a:lnTo>
                <a:lnTo>
                  <a:pt x="1568386" y="120688"/>
                </a:lnTo>
                <a:lnTo>
                  <a:pt x="1568386" y="116116"/>
                </a:lnTo>
                <a:lnTo>
                  <a:pt x="1565338" y="113068"/>
                </a:lnTo>
                <a:lnTo>
                  <a:pt x="1563814" y="113068"/>
                </a:lnTo>
                <a:lnTo>
                  <a:pt x="1563814" y="111544"/>
                </a:lnTo>
                <a:lnTo>
                  <a:pt x="1481416" y="111544"/>
                </a:lnTo>
                <a:lnTo>
                  <a:pt x="1481416" y="47345"/>
                </a:lnTo>
                <a:lnTo>
                  <a:pt x="1579054" y="47345"/>
                </a:lnTo>
                <a:lnTo>
                  <a:pt x="1579054" y="45821"/>
                </a:lnTo>
                <a:lnTo>
                  <a:pt x="1580578" y="45821"/>
                </a:lnTo>
                <a:lnTo>
                  <a:pt x="1582102" y="44297"/>
                </a:lnTo>
                <a:lnTo>
                  <a:pt x="1582102" y="42773"/>
                </a:lnTo>
                <a:lnTo>
                  <a:pt x="1583626" y="41249"/>
                </a:lnTo>
                <a:lnTo>
                  <a:pt x="1583626" y="13817"/>
                </a:lnTo>
                <a:lnTo>
                  <a:pt x="1582102" y="10769"/>
                </a:lnTo>
                <a:lnTo>
                  <a:pt x="1582102" y="7721"/>
                </a:lnTo>
                <a:lnTo>
                  <a:pt x="1580578" y="6197"/>
                </a:lnTo>
                <a:lnTo>
                  <a:pt x="1579054" y="6197"/>
                </a:lnTo>
                <a:lnTo>
                  <a:pt x="1577530" y="4572"/>
                </a:lnTo>
                <a:lnTo>
                  <a:pt x="1440180" y="4572"/>
                </a:lnTo>
                <a:lnTo>
                  <a:pt x="1435608" y="6197"/>
                </a:lnTo>
                <a:lnTo>
                  <a:pt x="1429512" y="12293"/>
                </a:lnTo>
                <a:lnTo>
                  <a:pt x="1427988" y="16865"/>
                </a:lnTo>
                <a:lnTo>
                  <a:pt x="1427988" y="259664"/>
                </a:lnTo>
                <a:lnTo>
                  <a:pt x="1429512" y="264236"/>
                </a:lnTo>
                <a:lnTo>
                  <a:pt x="1432560" y="265760"/>
                </a:lnTo>
                <a:lnTo>
                  <a:pt x="1435608" y="268808"/>
                </a:lnTo>
                <a:lnTo>
                  <a:pt x="1440180" y="270332"/>
                </a:lnTo>
                <a:lnTo>
                  <a:pt x="1579054" y="270332"/>
                </a:lnTo>
                <a:lnTo>
                  <a:pt x="1580578" y="268808"/>
                </a:lnTo>
                <a:lnTo>
                  <a:pt x="1582102" y="268808"/>
                </a:lnTo>
                <a:lnTo>
                  <a:pt x="1582102" y="267284"/>
                </a:lnTo>
                <a:lnTo>
                  <a:pt x="1583626" y="265760"/>
                </a:lnTo>
                <a:lnTo>
                  <a:pt x="1583626" y="264236"/>
                </a:lnTo>
                <a:lnTo>
                  <a:pt x="1585150" y="261188"/>
                </a:lnTo>
                <a:lnTo>
                  <a:pt x="1585150" y="2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45103" y="2245518"/>
            <a:ext cx="273685" cy="130175"/>
            <a:chOff x="6545103" y="2245518"/>
            <a:chExt cx="273685" cy="130175"/>
          </a:xfrm>
        </p:grpSpPr>
        <p:sp>
          <p:nvSpPr>
            <p:cNvPr id="10" name="object 10"/>
            <p:cNvSpPr/>
            <p:nvPr/>
          </p:nvSpPr>
          <p:spPr>
            <a:xfrm>
              <a:off x="6545103" y="2245518"/>
              <a:ext cx="175450" cy="1298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41890" y="2285238"/>
              <a:ext cx="76295" cy="901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880764" y="2263901"/>
            <a:ext cx="422909" cy="111760"/>
            <a:chOff x="6880764" y="2263901"/>
            <a:chExt cx="422909" cy="111760"/>
          </a:xfrm>
        </p:grpSpPr>
        <p:sp>
          <p:nvSpPr>
            <p:cNvPr id="13" name="object 13"/>
            <p:cNvSpPr/>
            <p:nvPr/>
          </p:nvSpPr>
          <p:spPr>
            <a:xfrm>
              <a:off x="6880764" y="2285237"/>
              <a:ext cx="161734" cy="901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63835" y="2286761"/>
              <a:ext cx="71723" cy="8858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61466" y="2263901"/>
              <a:ext cx="141922" cy="1114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368920" y="2245518"/>
            <a:ext cx="281305" cy="161925"/>
            <a:chOff x="7368920" y="2245518"/>
            <a:chExt cx="281305" cy="161925"/>
          </a:xfrm>
        </p:grpSpPr>
        <p:sp>
          <p:nvSpPr>
            <p:cNvPr id="17" name="object 17"/>
            <p:cNvSpPr/>
            <p:nvPr/>
          </p:nvSpPr>
          <p:spPr>
            <a:xfrm>
              <a:off x="7368920" y="2285238"/>
              <a:ext cx="76295" cy="12220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66634" y="224552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3716" y="128308"/>
                  </a:moveTo>
                  <a:lnTo>
                    <a:pt x="3048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15875" h="130175">
                  <a:moveTo>
                    <a:pt x="15252" y="1041"/>
                  </a:moveTo>
                  <a:lnTo>
                    <a:pt x="13716" y="1041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2006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252" y="128041"/>
                  </a:lnTo>
                  <a:lnTo>
                    <a:pt x="15252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03223" y="2263902"/>
              <a:ext cx="146494" cy="1114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710678" y="2285238"/>
            <a:ext cx="273685" cy="90170"/>
            <a:chOff x="7710678" y="2285238"/>
            <a:chExt cx="273685" cy="90170"/>
          </a:xfrm>
        </p:grpSpPr>
        <p:sp>
          <p:nvSpPr>
            <p:cNvPr id="21" name="object 21"/>
            <p:cNvSpPr/>
            <p:nvPr/>
          </p:nvSpPr>
          <p:spPr>
            <a:xfrm>
              <a:off x="7710678" y="2285238"/>
              <a:ext cx="82391" cy="901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14500" y="2285238"/>
              <a:ext cx="71628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07559" y="2285238"/>
              <a:ext cx="76295" cy="9010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8052434" y="2245518"/>
            <a:ext cx="828484" cy="1619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54247" y="251126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783133" y="2473070"/>
            <a:ext cx="273685" cy="130175"/>
            <a:chOff x="6783133" y="2473070"/>
            <a:chExt cx="273685" cy="130175"/>
          </a:xfrm>
        </p:grpSpPr>
        <p:sp>
          <p:nvSpPr>
            <p:cNvPr id="27" name="object 27"/>
            <p:cNvSpPr/>
            <p:nvPr/>
          </p:nvSpPr>
          <p:spPr>
            <a:xfrm>
              <a:off x="6783133" y="2473070"/>
              <a:ext cx="175450" cy="12830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79919" y="2511266"/>
              <a:ext cx="76295" cy="916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124890" y="2472499"/>
            <a:ext cx="281305" cy="162560"/>
            <a:chOff x="7124890" y="2472499"/>
            <a:chExt cx="281305" cy="162560"/>
          </a:xfrm>
        </p:grpSpPr>
        <p:sp>
          <p:nvSpPr>
            <p:cNvPr id="30" name="object 30"/>
            <p:cNvSpPr/>
            <p:nvPr/>
          </p:nvSpPr>
          <p:spPr>
            <a:xfrm>
              <a:off x="7124890" y="2511266"/>
              <a:ext cx="76295" cy="1236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22521" y="2472499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57573" y="2491359"/>
              <a:ext cx="148018" cy="11153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7475791" y="2491358"/>
            <a:ext cx="791813" cy="1435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31612" y="2479167"/>
            <a:ext cx="739997" cy="1237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37237" y="2472499"/>
            <a:ext cx="817721" cy="162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6789287" y="2706719"/>
            <a:ext cx="1499870" cy="156210"/>
            <a:chOff x="6789287" y="2706719"/>
            <a:chExt cx="1499870" cy="156210"/>
          </a:xfrm>
        </p:grpSpPr>
        <p:sp>
          <p:nvSpPr>
            <p:cNvPr id="37" name="object 37"/>
            <p:cNvSpPr/>
            <p:nvPr/>
          </p:nvSpPr>
          <p:spPr>
            <a:xfrm>
              <a:off x="6789287" y="2706719"/>
              <a:ext cx="1012925" cy="1236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16012" y="2708249"/>
              <a:ext cx="381635" cy="154305"/>
            </a:xfrm>
            <a:custGeom>
              <a:avLst/>
              <a:gdLst/>
              <a:ahLst/>
              <a:cxnLst/>
              <a:rect l="l" t="t" r="r" b="b"/>
              <a:pathLst>
                <a:path w="381634" h="154305">
                  <a:moveTo>
                    <a:pt x="94589" y="140487"/>
                  </a:moveTo>
                  <a:lnTo>
                    <a:pt x="93065" y="138874"/>
                  </a:lnTo>
                  <a:lnTo>
                    <a:pt x="93065" y="137350"/>
                  </a:lnTo>
                  <a:lnTo>
                    <a:pt x="91541" y="135826"/>
                  </a:lnTo>
                  <a:lnTo>
                    <a:pt x="1524" y="135826"/>
                  </a:lnTo>
                  <a:lnTo>
                    <a:pt x="1524" y="137350"/>
                  </a:lnTo>
                  <a:lnTo>
                    <a:pt x="0" y="138874"/>
                  </a:lnTo>
                  <a:lnTo>
                    <a:pt x="0" y="151168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91541" y="154216"/>
                  </a:lnTo>
                  <a:lnTo>
                    <a:pt x="93065" y="152692"/>
                  </a:lnTo>
                  <a:lnTo>
                    <a:pt x="93065" y="151168"/>
                  </a:lnTo>
                  <a:lnTo>
                    <a:pt x="94589" y="151168"/>
                  </a:lnTo>
                  <a:lnTo>
                    <a:pt x="94589" y="140487"/>
                  </a:lnTo>
                  <a:close/>
                </a:path>
                <a:path w="381634" h="154305">
                  <a:moveTo>
                    <a:pt x="187655" y="7620"/>
                  </a:moveTo>
                  <a:lnTo>
                    <a:pt x="186118" y="6096"/>
                  </a:lnTo>
                  <a:lnTo>
                    <a:pt x="186118" y="1524"/>
                  </a:lnTo>
                  <a:lnTo>
                    <a:pt x="184594" y="1524"/>
                  </a:lnTo>
                  <a:lnTo>
                    <a:pt x="184594" y="0"/>
                  </a:lnTo>
                  <a:lnTo>
                    <a:pt x="99161" y="0"/>
                  </a:lnTo>
                  <a:lnTo>
                    <a:pt x="96113" y="3048"/>
                  </a:lnTo>
                  <a:lnTo>
                    <a:pt x="96113" y="18288"/>
                  </a:lnTo>
                  <a:lnTo>
                    <a:pt x="97637" y="18288"/>
                  </a:lnTo>
                  <a:lnTo>
                    <a:pt x="97637" y="19812"/>
                  </a:lnTo>
                  <a:lnTo>
                    <a:pt x="129641" y="19812"/>
                  </a:lnTo>
                  <a:lnTo>
                    <a:pt x="129641" y="119062"/>
                  </a:lnTo>
                  <a:lnTo>
                    <a:pt x="131165" y="119062"/>
                  </a:lnTo>
                  <a:lnTo>
                    <a:pt x="132689" y="120586"/>
                  </a:lnTo>
                  <a:lnTo>
                    <a:pt x="149453" y="120586"/>
                  </a:lnTo>
                  <a:lnTo>
                    <a:pt x="150977" y="119062"/>
                  </a:lnTo>
                  <a:lnTo>
                    <a:pt x="152501" y="119062"/>
                  </a:lnTo>
                  <a:lnTo>
                    <a:pt x="154025" y="117538"/>
                  </a:lnTo>
                  <a:lnTo>
                    <a:pt x="154025" y="19812"/>
                  </a:lnTo>
                  <a:lnTo>
                    <a:pt x="186118" y="19812"/>
                  </a:lnTo>
                  <a:lnTo>
                    <a:pt x="186118" y="15240"/>
                  </a:lnTo>
                  <a:lnTo>
                    <a:pt x="187655" y="13716"/>
                  </a:lnTo>
                  <a:lnTo>
                    <a:pt x="187655" y="7620"/>
                  </a:lnTo>
                  <a:close/>
                </a:path>
                <a:path w="381634" h="154305">
                  <a:moveTo>
                    <a:pt x="285280" y="1524"/>
                  </a:moveTo>
                  <a:lnTo>
                    <a:pt x="283756" y="1524"/>
                  </a:lnTo>
                  <a:lnTo>
                    <a:pt x="282232" y="0"/>
                  </a:lnTo>
                  <a:lnTo>
                    <a:pt x="262420" y="0"/>
                  </a:lnTo>
                  <a:lnTo>
                    <a:pt x="262420" y="1524"/>
                  </a:lnTo>
                  <a:lnTo>
                    <a:pt x="260896" y="1524"/>
                  </a:lnTo>
                  <a:lnTo>
                    <a:pt x="259372" y="3048"/>
                  </a:lnTo>
                  <a:lnTo>
                    <a:pt x="259372" y="4572"/>
                  </a:lnTo>
                  <a:lnTo>
                    <a:pt x="245554" y="33528"/>
                  </a:lnTo>
                  <a:lnTo>
                    <a:pt x="244030" y="36576"/>
                  </a:lnTo>
                  <a:lnTo>
                    <a:pt x="244030" y="39624"/>
                  </a:lnTo>
                  <a:lnTo>
                    <a:pt x="242506" y="42760"/>
                  </a:lnTo>
                  <a:lnTo>
                    <a:pt x="237934" y="51904"/>
                  </a:lnTo>
                  <a:lnTo>
                    <a:pt x="236410" y="48856"/>
                  </a:lnTo>
                  <a:lnTo>
                    <a:pt x="236410" y="45808"/>
                  </a:lnTo>
                  <a:lnTo>
                    <a:pt x="234886" y="42760"/>
                  </a:lnTo>
                  <a:lnTo>
                    <a:pt x="233362" y="39624"/>
                  </a:lnTo>
                  <a:lnTo>
                    <a:pt x="230314" y="33528"/>
                  </a:lnTo>
                  <a:lnTo>
                    <a:pt x="218122" y="4572"/>
                  </a:lnTo>
                  <a:lnTo>
                    <a:pt x="215074" y="1524"/>
                  </a:lnTo>
                  <a:lnTo>
                    <a:pt x="213550" y="1524"/>
                  </a:lnTo>
                  <a:lnTo>
                    <a:pt x="213550" y="0"/>
                  </a:lnTo>
                  <a:lnTo>
                    <a:pt x="193738" y="0"/>
                  </a:lnTo>
                  <a:lnTo>
                    <a:pt x="192214" y="1524"/>
                  </a:lnTo>
                  <a:lnTo>
                    <a:pt x="190690" y="1524"/>
                  </a:lnTo>
                  <a:lnTo>
                    <a:pt x="190690" y="6096"/>
                  </a:lnTo>
                  <a:lnTo>
                    <a:pt x="193738" y="9144"/>
                  </a:lnTo>
                  <a:lnTo>
                    <a:pt x="225742" y="74764"/>
                  </a:lnTo>
                  <a:lnTo>
                    <a:pt x="225742" y="119062"/>
                  </a:lnTo>
                  <a:lnTo>
                    <a:pt x="228790" y="119062"/>
                  </a:lnTo>
                  <a:lnTo>
                    <a:pt x="228790" y="120586"/>
                  </a:lnTo>
                  <a:lnTo>
                    <a:pt x="247078" y="120586"/>
                  </a:lnTo>
                  <a:lnTo>
                    <a:pt x="247078" y="119062"/>
                  </a:lnTo>
                  <a:lnTo>
                    <a:pt x="250139" y="119062"/>
                  </a:lnTo>
                  <a:lnTo>
                    <a:pt x="250139" y="74764"/>
                  </a:lnTo>
                  <a:lnTo>
                    <a:pt x="261315" y="51904"/>
                  </a:lnTo>
                  <a:lnTo>
                    <a:pt x="282232" y="9144"/>
                  </a:lnTo>
                  <a:lnTo>
                    <a:pt x="283756" y="7620"/>
                  </a:lnTo>
                  <a:lnTo>
                    <a:pt x="283756" y="6096"/>
                  </a:lnTo>
                  <a:lnTo>
                    <a:pt x="285280" y="4572"/>
                  </a:lnTo>
                  <a:lnTo>
                    <a:pt x="285280" y="1524"/>
                  </a:lnTo>
                  <a:close/>
                </a:path>
                <a:path w="381634" h="154305">
                  <a:moveTo>
                    <a:pt x="381393" y="27432"/>
                  </a:moveTo>
                  <a:lnTo>
                    <a:pt x="379857" y="24384"/>
                  </a:lnTo>
                  <a:lnTo>
                    <a:pt x="378333" y="19812"/>
                  </a:lnTo>
                  <a:lnTo>
                    <a:pt x="376809" y="16764"/>
                  </a:lnTo>
                  <a:lnTo>
                    <a:pt x="367665" y="7620"/>
                  </a:lnTo>
                  <a:lnTo>
                    <a:pt x="364617" y="6096"/>
                  </a:lnTo>
                  <a:lnTo>
                    <a:pt x="360045" y="4572"/>
                  </a:lnTo>
                  <a:lnTo>
                    <a:pt x="356997" y="3048"/>
                  </a:lnTo>
                  <a:lnTo>
                    <a:pt x="356997" y="35052"/>
                  </a:lnTo>
                  <a:lnTo>
                    <a:pt x="356997" y="41249"/>
                  </a:lnTo>
                  <a:lnTo>
                    <a:pt x="355473" y="44297"/>
                  </a:lnTo>
                  <a:lnTo>
                    <a:pt x="355473" y="47345"/>
                  </a:lnTo>
                  <a:lnTo>
                    <a:pt x="353949" y="50393"/>
                  </a:lnTo>
                  <a:lnTo>
                    <a:pt x="350901" y="53441"/>
                  </a:lnTo>
                  <a:lnTo>
                    <a:pt x="349377" y="56489"/>
                  </a:lnTo>
                  <a:lnTo>
                    <a:pt x="347853" y="58013"/>
                  </a:lnTo>
                  <a:lnTo>
                    <a:pt x="344805" y="58013"/>
                  </a:lnTo>
                  <a:lnTo>
                    <a:pt x="341757" y="59537"/>
                  </a:lnTo>
                  <a:lnTo>
                    <a:pt x="324904" y="59537"/>
                  </a:lnTo>
                  <a:lnTo>
                    <a:pt x="324904" y="19812"/>
                  </a:lnTo>
                  <a:lnTo>
                    <a:pt x="344805" y="19812"/>
                  </a:lnTo>
                  <a:lnTo>
                    <a:pt x="346329" y="21336"/>
                  </a:lnTo>
                  <a:lnTo>
                    <a:pt x="349377" y="22860"/>
                  </a:lnTo>
                  <a:lnTo>
                    <a:pt x="352425" y="25908"/>
                  </a:lnTo>
                  <a:lnTo>
                    <a:pt x="353949" y="28956"/>
                  </a:lnTo>
                  <a:lnTo>
                    <a:pt x="355473" y="30480"/>
                  </a:lnTo>
                  <a:lnTo>
                    <a:pt x="356997" y="35052"/>
                  </a:lnTo>
                  <a:lnTo>
                    <a:pt x="356997" y="3048"/>
                  </a:lnTo>
                  <a:lnTo>
                    <a:pt x="353949" y="3048"/>
                  </a:lnTo>
                  <a:lnTo>
                    <a:pt x="349377" y="1524"/>
                  </a:lnTo>
                  <a:lnTo>
                    <a:pt x="341757" y="1524"/>
                  </a:lnTo>
                  <a:lnTo>
                    <a:pt x="338620" y="0"/>
                  </a:lnTo>
                  <a:lnTo>
                    <a:pt x="305092" y="0"/>
                  </a:lnTo>
                  <a:lnTo>
                    <a:pt x="300520" y="4572"/>
                  </a:lnTo>
                  <a:lnTo>
                    <a:pt x="300520" y="119062"/>
                  </a:lnTo>
                  <a:lnTo>
                    <a:pt x="302044" y="119062"/>
                  </a:lnTo>
                  <a:lnTo>
                    <a:pt x="303568" y="120586"/>
                  </a:lnTo>
                  <a:lnTo>
                    <a:pt x="320332" y="120586"/>
                  </a:lnTo>
                  <a:lnTo>
                    <a:pt x="321856" y="119062"/>
                  </a:lnTo>
                  <a:lnTo>
                    <a:pt x="323380" y="119062"/>
                  </a:lnTo>
                  <a:lnTo>
                    <a:pt x="323380" y="117538"/>
                  </a:lnTo>
                  <a:lnTo>
                    <a:pt x="324904" y="117538"/>
                  </a:lnTo>
                  <a:lnTo>
                    <a:pt x="324904" y="79349"/>
                  </a:lnTo>
                  <a:lnTo>
                    <a:pt x="341757" y="79349"/>
                  </a:lnTo>
                  <a:lnTo>
                    <a:pt x="349377" y="77825"/>
                  </a:lnTo>
                  <a:lnTo>
                    <a:pt x="355473" y="76301"/>
                  </a:lnTo>
                  <a:lnTo>
                    <a:pt x="360045" y="74777"/>
                  </a:lnTo>
                  <a:lnTo>
                    <a:pt x="366141" y="71729"/>
                  </a:lnTo>
                  <a:lnTo>
                    <a:pt x="369189" y="67157"/>
                  </a:lnTo>
                  <a:lnTo>
                    <a:pt x="373761" y="64109"/>
                  </a:lnTo>
                  <a:lnTo>
                    <a:pt x="376809" y="59537"/>
                  </a:lnTo>
                  <a:lnTo>
                    <a:pt x="378333" y="54965"/>
                  </a:lnTo>
                  <a:lnTo>
                    <a:pt x="381393" y="48869"/>
                  </a:lnTo>
                  <a:lnTo>
                    <a:pt x="381393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17217" y="2708243"/>
              <a:ext cx="71723" cy="1205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554247" y="296475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5815"/>
                </a:lnTo>
                <a:lnTo>
                  <a:pt x="1524" y="36671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783133" y="2926556"/>
            <a:ext cx="273685" cy="130175"/>
            <a:chOff x="6783133" y="2926556"/>
            <a:chExt cx="273685" cy="130175"/>
          </a:xfrm>
        </p:grpSpPr>
        <p:sp>
          <p:nvSpPr>
            <p:cNvPr id="42" name="object 42"/>
            <p:cNvSpPr/>
            <p:nvPr/>
          </p:nvSpPr>
          <p:spPr>
            <a:xfrm>
              <a:off x="6783133" y="2926556"/>
              <a:ext cx="175450" cy="12830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79919" y="2964751"/>
              <a:ext cx="76295" cy="916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14222" y="2925032"/>
            <a:ext cx="283845" cy="131445"/>
            <a:chOff x="7114222" y="2925032"/>
            <a:chExt cx="283845" cy="131445"/>
          </a:xfrm>
        </p:grpSpPr>
        <p:sp>
          <p:nvSpPr>
            <p:cNvPr id="45" name="object 45"/>
            <p:cNvSpPr/>
            <p:nvPr/>
          </p:nvSpPr>
          <p:spPr>
            <a:xfrm>
              <a:off x="7114222" y="2925032"/>
              <a:ext cx="83915" cy="129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22521" y="2944844"/>
              <a:ext cx="175450" cy="11153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463599" y="2926333"/>
            <a:ext cx="281305" cy="162560"/>
            <a:chOff x="7463599" y="2926333"/>
            <a:chExt cx="281305" cy="162560"/>
          </a:xfrm>
        </p:grpSpPr>
        <p:sp>
          <p:nvSpPr>
            <p:cNvPr id="48" name="object 48"/>
            <p:cNvSpPr/>
            <p:nvPr/>
          </p:nvSpPr>
          <p:spPr>
            <a:xfrm>
              <a:off x="7463599" y="2964751"/>
              <a:ext cx="76200" cy="12363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62748" y="2926333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1104" y="0"/>
                  </a:lnTo>
                  <a:lnTo>
                    <a:pt x="1104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97806" y="2944844"/>
              <a:ext cx="146494" cy="11153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7814405" y="2944844"/>
            <a:ext cx="791908" cy="14354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70321" y="2926556"/>
            <a:ext cx="857440" cy="1298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90753" y="3152584"/>
            <a:ext cx="1507331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62188" y="3152584"/>
            <a:ext cx="1414272" cy="1633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6786181" y="3380041"/>
            <a:ext cx="589280" cy="130175"/>
            <a:chOff x="6786181" y="3380041"/>
            <a:chExt cx="589280" cy="130175"/>
          </a:xfrm>
        </p:grpSpPr>
        <p:sp>
          <p:nvSpPr>
            <p:cNvPr id="56" name="object 56"/>
            <p:cNvSpPr/>
            <p:nvPr/>
          </p:nvSpPr>
          <p:spPr>
            <a:xfrm>
              <a:off x="6786181" y="3386137"/>
              <a:ext cx="230314" cy="12372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37926" y="3380041"/>
              <a:ext cx="71628" cy="129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29462" y="3419760"/>
              <a:ext cx="83915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33189" y="3398424"/>
              <a:ext cx="141922" cy="11153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440644" y="3379819"/>
            <a:ext cx="1530350" cy="162560"/>
            <a:chOff x="7440644" y="3379819"/>
            <a:chExt cx="1530350" cy="162560"/>
          </a:xfrm>
        </p:grpSpPr>
        <p:sp>
          <p:nvSpPr>
            <p:cNvPr id="61" name="object 61"/>
            <p:cNvSpPr/>
            <p:nvPr/>
          </p:nvSpPr>
          <p:spPr>
            <a:xfrm>
              <a:off x="7440644" y="3379819"/>
              <a:ext cx="1487519" cy="16205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51118" y="348843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6095" y="21431"/>
                  </a:lnTo>
                  <a:lnTo>
                    <a:pt x="3047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8287" y="1524"/>
                  </a:lnTo>
                  <a:lnTo>
                    <a:pt x="18287" y="3048"/>
                  </a:lnTo>
                  <a:lnTo>
                    <a:pt x="19811" y="6191"/>
                  </a:lnTo>
                  <a:lnTo>
                    <a:pt x="19811" y="13811"/>
                  </a:lnTo>
                  <a:lnTo>
                    <a:pt x="18287" y="16859"/>
                  </a:lnTo>
                  <a:lnTo>
                    <a:pt x="18287" y="18383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6554247" y="364578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83133" y="3607593"/>
            <a:ext cx="857440" cy="12973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7712202" y="3607021"/>
            <a:ext cx="281305" cy="162560"/>
            <a:chOff x="7712202" y="3607021"/>
            <a:chExt cx="281305" cy="162560"/>
          </a:xfrm>
        </p:grpSpPr>
        <p:sp>
          <p:nvSpPr>
            <p:cNvPr id="66" name="object 66"/>
            <p:cNvSpPr/>
            <p:nvPr/>
          </p:nvSpPr>
          <p:spPr>
            <a:xfrm>
              <a:off x="7712202" y="3645788"/>
              <a:ext cx="76295" cy="1236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11452" y="360702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46504" y="3624357"/>
              <a:ext cx="146494" cy="11296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8060055" y="3607593"/>
            <a:ext cx="1713357" cy="1618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6786181" y="3833526"/>
            <a:ext cx="2990850" cy="389890"/>
            <a:chOff x="6786181" y="3833526"/>
            <a:chExt cx="2990850" cy="389890"/>
          </a:xfrm>
        </p:grpSpPr>
        <p:sp>
          <p:nvSpPr>
            <p:cNvPr id="71" name="object 71"/>
            <p:cNvSpPr/>
            <p:nvPr/>
          </p:nvSpPr>
          <p:spPr>
            <a:xfrm>
              <a:off x="8362187" y="3833526"/>
              <a:ext cx="1414272" cy="16344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90753" y="3833526"/>
              <a:ext cx="1667541" cy="38938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786181" y="4067175"/>
              <a:ext cx="230314" cy="12372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37926" y="4061079"/>
              <a:ext cx="71628" cy="1283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479630" y="4167949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715" y="22955"/>
                  </a:moveTo>
                  <a:lnTo>
                    <a:pt x="6095" y="22955"/>
                  </a:lnTo>
                  <a:lnTo>
                    <a:pt x="3047" y="21431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6554247" y="43267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147" y="1524"/>
                </a:lnTo>
                <a:lnTo>
                  <a:pt x="44291" y="10763"/>
                </a:lnTo>
                <a:lnTo>
                  <a:pt x="47339" y="16859"/>
                </a:lnTo>
                <a:lnTo>
                  <a:pt x="47339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798373" y="4296251"/>
            <a:ext cx="117475" cy="120650"/>
            <a:chOff x="6798373" y="4296251"/>
            <a:chExt cx="117475" cy="120650"/>
          </a:xfrm>
        </p:grpSpPr>
        <p:sp>
          <p:nvSpPr>
            <p:cNvPr id="78" name="object 78"/>
            <p:cNvSpPr/>
            <p:nvPr/>
          </p:nvSpPr>
          <p:spPr>
            <a:xfrm>
              <a:off x="6798361" y="4296257"/>
              <a:ext cx="15875" cy="120650"/>
            </a:xfrm>
            <a:custGeom>
              <a:avLst/>
              <a:gdLst/>
              <a:ahLst/>
              <a:cxnLst/>
              <a:rect l="l" t="t" r="r" b="b"/>
              <a:pathLst>
                <a:path w="15875" h="120650">
                  <a:moveTo>
                    <a:pt x="15252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1524" y="120586"/>
                  </a:lnTo>
                  <a:lnTo>
                    <a:pt x="13716" y="120586"/>
                  </a:lnTo>
                  <a:lnTo>
                    <a:pt x="13716" y="119062"/>
                  </a:lnTo>
                  <a:lnTo>
                    <a:pt x="15252" y="119062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45617" y="4326731"/>
              <a:ext cx="70199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6984492" y="4287107"/>
            <a:ext cx="332740" cy="131445"/>
            <a:chOff x="6984492" y="4287107"/>
            <a:chExt cx="332740" cy="131445"/>
          </a:xfrm>
        </p:grpSpPr>
        <p:sp>
          <p:nvSpPr>
            <p:cNvPr id="81" name="object 81"/>
            <p:cNvSpPr/>
            <p:nvPr/>
          </p:nvSpPr>
          <p:spPr>
            <a:xfrm>
              <a:off x="6984492" y="4287107"/>
              <a:ext cx="239553" cy="13125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45382" y="4287107"/>
              <a:ext cx="71723" cy="1297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7381208" y="4287107"/>
            <a:ext cx="244475" cy="131445"/>
            <a:chOff x="7381208" y="4287107"/>
            <a:chExt cx="244475" cy="131445"/>
          </a:xfrm>
        </p:grpSpPr>
        <p:sp>
          <p:nvSpPr>
            <p:cNvPr id="84" name="object 84"/>
            <p:cNvSpPr/>
            <p:nvPr/>
          </p:nvSpPr>
          <p:spPr>
            <a:xfrm>
              <a:off x="7381208" y="4305395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40" h="113029">
                  <a:moveTo>
                    <a:pt x="27432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3340" h="113029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340" h="113029">
                  <a:moveTo>
                    <a:pt x="51816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51816" y="22860"/>
                  </a:lnTo>
                  <a:lnTo>
                    <a:pt x="51816" y="24384"/>
                  </a:lnTo>
                  <a:close/>
                </a:path>
                <a:path w="53340" h="113029">
                  <a:moveTo>
                    <a:pt x="51816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4384"/>
                  </a:lnTo>
                  <a:lnTo>
                    <a:pt x="53340" y="24384"/>
                  </a:lnTo>
                  <a:lnTo>
                    <a:pt x="53340" y="33623"/>
                  </a:lnTo>
                  <a:lnTo>
                    <a:pt x="51816" y="35147"/>
                  </a:lnTo>
                  <a:close/>
                </a:path>
                <a:path w="53340" h="113029">
                  <a:moveTo>
                    <a:pt x="48768" y="111442"/>
                  </a:moveTo>
                  <a:lnTo>
                    <a:pt x="27432" y="111442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8582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48768" y="111442"/>
                  </a:lnTo>
                  <a:close/>
                </a:path>
                <a:path w="53340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0292" y="97726"/>
                  </a:lnTo>
                  <a:lnTo>
                    <a:pt x="51816" y="96202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  <a:path w="53340" h="113029">
                  <a:moveTo>
                    <a:pt x="41148" y="112966"/>
                  </a:moveTo>
                  <a:lnTo>
                    <a:pt x="35052" y="112966"/>
                  </a:lnTo>
                  <a:lnTo>
                    <a:pt x="30480" y="111442"/>
                  </a:lnTo>
                  <a:lnTo>
                    <a:pt x="42672" y="111442"/>
                  </a:lnTo>
                  <a:lnTo>
                    <a:pt x="41148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455884" y="4287107"/>
              <a:ext cx="71723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549038" y="4326731"/>
              <a:ext cx="76200" cy="9163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/>
          <p:nvPr/>
        </p:nvSpPr>
        <p:spPr>
          <a:xfrm>
            <a:off x="7689342" y="4287107"/>
            <a:ext cx="1998630" cy="16335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93801" y="4513040"/>
            <a:ext cx="1473803" cy="13287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334756" y="4514564"/>
            <a:ext cx="1045083" cy="16182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6784657" y="4740592"/>
            <a:ext cx="645795" cy="131445"/>
            <a:chOff x="6784657" y="4740592"/>
            <a:chExt cx="645795" cy="131445"/>
          </a:xfrm>
        </p:grpSpPr>
        <p:sp>
          <p:nvSpPr>
            <p:cNvPr id="91" name="object 91"/>
            <p:cNvSpPr/>
            <p:nvPr/>
          </p:nvSpPr>
          <p:spPr>
            <a:xfrm>
              <a:off x="6784657" y="4740592"/>
              <a:ext cx="141827" cy="13125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46392" y="4741544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8420" h="128270">
                  <a:moveTo>
                    <a:pt x="57899" y="0"/>
                  </a:moveTo>
                  <a:lnTo>
                    <a:pt x="42659" y="0"/>
                  </a:lnTo>
                  <a:lnTo>
                    <a:pt x="42659" y="128270"/>
                  </a:lnTo>
                  <a:lnTo>
                    <a:pt x="57899" y="128270"/>
                  </a:lnTo>
                  <a:lnTo>
                    <a:pt x="578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024210" y="4742116"/>
              <a:ext cx="405765" cy="1297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7506271" y="4742116"/>
            <a:ext cx="166306" cy="16182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7724488" y="4740592"/>
            <a:ext cx="782955" cy="131445"/>
            <a:chOff x="7724488" y="4740592"/>
            <a:chExt cx="782955" cy="131445"/>
          </a:xfrm>
        </p:grpSpPr>
        <p:sp>
          <p:nvSpPr>
            <p:cNvPr id="96" name="object 96"/>
            <p:cNvSpPr/>
            <p:nvPr/>
          </p:nvSpPr>
          <p:spPr>
            <a:xfrm>
              <a:off x="7724488" y="4748212"/>
              <a:ext cx="157067" cy="1236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909083" y="4740592"/>
              <a:ext cx="598074" cy="13125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245481" y="1897804"/>
            <a:ext cx="6223898" cy="431706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2725" y="1311021"/>
            <a:ext cx="198755" cy="270510"/>
          </a:xfrm>
          <a:custGeom>
            <a:avLst/>
            <a:gdLst/>
            <a:ahLst/>
            <a:cxnLst/>
            <a:rect l="l" t="t" r="r" b="b"/>
            <a:pathLst>
              <a:path w="198755" h="270509">
                <a:moveTo>
                  <a:pt x="30480" y="1619"/>
                </a:moveTo>
                <a:lnTo>
                  <a:pt x="3048" y="1619"/>
                </a:lnTo>
                <a:lnTo>
                  <a:pt x="4572" y="0"/>
                </a:lnTo>
                <a:lnTo>
                  <a:pt x="28956" y="0"/>
                </a:lnTo>
                <a:lnTo>
                  <a:pt x="30480" y="1619"/>
                </a:lnTo>
                <a:close/>
              </a:path>
              <a:path w="198755" h="270509">
                <a:moveTo>
                  <a:pt x="195262" y="1619"/>
                </a:moveTo>
                <a:lnTo>
                  <a:pt x="167830" y="1619"/>
                </a:lnTo>
                <a:lnTo>
                  <a:pt x="169354" y="0"/>
                </a:lnTo>
                <a:lnTo>
                  <a:pt x="193738" y="0"/>
                </a:lnTo>
                <a:lnTo>
                  <a:pt x="195262" y="1619"/>
                </a:lnTo>
                <a:close/>
              </a:path>
              <a:path w="198755" h="270509">
                <a:moveTo>
                  <a:pt x="97631" y="270319"/>
                </a:moveTo>
                <a:lnTo>
                  <a:pt x="56483" y="262699"/>
                </a:lnTo>
                <a:lnTo>
                  <a:pt x="20240" y="238053"/>
                </a:lnTo>
                <a:lnTo>
                  <a:pt x="1333" y="193595"/>
                </a:lnTo>
                <a:lnTo>
                  <a:pt x="0" y="3143"/>
                </a:lnTo>
                <a:lnTo>
                  <a:pt x="1524" y="1619"/>
                </a:lnTo>
                <a:lnTo>
                  <a:pt x="33623" y="1619"/>
                </a:lnTo>
                <a:lnTo>
                  <a:pt x="33623" y="3143"/>
                </a:lnTo>
                <a:lnTo>
                  <a:pt x="35147" y="4667"/>
                </a:lnTo>
                <a:lnTo>
                  <a:pt x="35196" y="168021"/>
                </a:lnTo>
                <a:lnTo>
                  <a:pt x="39719" y="198501"/>
                </a:lnTo>
                <a:lnTo>
                  <a:pt x="41409" y="205128"/>
                </a:lnTo>
                <a:lnTo>
                  <a:pt x="71723" y="235172"/>
                </a:lnTo>
                <a:lnTo>
                  <a:pt x="99155" y="239744"/>
                </a:lnTo>
                <a:lnTo>
                  <a:pt x="174820" y="239744"/>
                </a:lnTo>
                <a:lnTo>
                  <a:pt x="172402" y="242792"/>
                </a:lnTo>
                <a:lnTo>
                  <a:pt x="130715" y="265818"/>
                </a:lnTo>
                <a:lnTo>
                  <a:pt x="109028" y="269771"/>
                </a:lnTo>
                <a:lnTo>
                  <a:pt x="97631" y="270319"/>
                </a:lnTo>
                <a:close/>
              </a:path>
              <a:path w="198755" h="270509">
                <a:moveTo>
                  <a:pt x="174820" y="239744"/>
                </a:moveTo>
                <a:lnTo>
                  <a:pt x="99155" y="239744"/>
                </a:lnTo>
                <a:lnTo>
                  <a:pt x="106871" y="239458"/>
                </a:lnTo>
                <a:lnTo>
                  <a:pt x="114026" y="238601"/>
                </a:lnTo>
                <a:lnTo>
                  <a:pt x="146494" y="221456"/>
                </a:lnTo>
                <a:lnTo>
                  <a:pt x="150780" y="216597"/>
                </a:lnTo>
                <a:lnTo>
                  <a:pt x="164496" y="176855"/>
                </a:lnTo>
                <a:lnTo>
                  <a:pt x="164782" y="1619"/>
                </a:lnTo>
                <a:lnTo>
                  <a:pt x="196786" y="1619"/>
                </a:lnTo>
                <a:lnTo>
                  <a:pt x="198310" y="3143"/>
                </a:lnTo>
                <a:lnTo>
                  <a:pt x="198227" y="171069"/>
                </a:lnTo>
                <a:lnTo>
                  <a:pt x="198000" y="179404"/>
                </a:lnTo>
                <a:lnTo>
                  <a:pt x="188261" y="219646"/>
                </a:lnTo>
                <a:lnTo>
                  <a:pt x="178069" y="235648"/>
                </a:lnTo>
                <a:lnTo>
                  <a:pt x="174820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8187" y="1304925"/>
            <a:ext cx="1423416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9809" y="1291208"/>
            <a:ext cx="1336452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5226" y="1378267"/>
            <a:ext cx="184504" cy="20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60118" y="1378267"/>
            <a:ext cx="158591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4437" y="1311020"/>
            <a:ext cx="839469" cy="267335"/>
          </a:xfrm>
          <a:custGeom>
            <a:avLst/>
            <a:gdLst/>
            <a:ahLst/>
            <a:cxnLst/>
            <a:rect l="l" t="t" r="r" b="b"/>
            <a:pathLst>
              <a:path w="839470" h="267334">
                <a:moveTo>
                  <a:pt x="218122" y="4673"/>
                </a:moveTo>
                <a:lnTo>
                  <a:pt x="216598" y="3149"/>
                </a:lnTo>
                <a:lnTo>
                  <a:pt x="213550" y="1625"/>
                </a:lnTo>
                <a:lnTo>
                  <a:pt x="212026" y="1625"/>
                </a:lnTo>
                <a:lnTo>
                  <a:pt x="210502" y="0"/>
                </a:lnTo>
                <a:lnTo>
                  <a:pt x="180022" y="0"/>
                </a:lnTo>
                <a:lnTo>
                  <a:pt x="176974" y="1625"/>
                </a:lnTo>
                <a:lnTo>
                  <a:pt x="175450" y="1625"/>
                </a:lnTo>
                <a:lnTo>
                  <a:pt x="173926" y="3149"/>
                </a:lnTo>
                <a:lnTo>
                  <a:pt x="172402" y="3149"/>
                </a:lnTo>
                <a:lnTo>
                  <a:pt x="170878" y="4673"/>
                </a:lnTo>
                <a:lnTo>
                  <a:pt x="170878" y="192405"/>
                </a:lnTo>
                <a:lnTo>
                  <a:pt x="169354" y="186309"/>
                </a:lnTo>
                <a:lnTo>
                  <a:pt x="166306" y="181737"/>
                </a:lnTo>
                <a:lnTo>
                  <a:pt x="163258" y="175641"/>
                </a:lnTo>
                <a:lnTo>
                  <a:pt x="161734" y="171069"/>
                </a:lnTo>
                <a:lnTo>
                  <a:pt x="155638" y="158877"/>
                </a:lnTo>
                <a:lnTo>
                  <a:pt x="152590" y="154305"/>
                </a:lnTo>
                <a:lnTo>
                  <a:pt x="149542" y="148120"/>
                </a:lnTo>
                <a:lnTo>
                  <a:pt x="148018" y="142024"/>
                </a:lnTo>
                <a:lnTo>
                  <a:pt x="144970" y="135928"/>
                </a:lnTo>
                <a:lnTo>
                  <a:pt x="141922" y="131356"/>
                </a:lnTo>
                <a:lnTo>
                  <a:pt x="138874" y="125260"/>
                </a:lnTo>
                <a:lnTo>
                  <a:pt x="104013" y="59626"/>
                </a:lnTo>
                <a:lnTo>
                  <a:pt x="86956" y="27533"/>
                </a:lnTo>
                <a:lnTo>
                  <a:pt x="83908" y="22961"/>
                </a:lnTo>
                <a:lnTo>
                  <a:pt x="82384" y="18389"/>
                </a:lnTo>
                <a:lnTo>
                  <a:pt x="79336" y="15341"/>
                </a:lnTo>
                <a:lnTo>
                  <a:pt x="76288" y="10769"/>
                </a:lnTo>
                <a:lnTo>
                  <a:pt x="74764" y="7721"/>
                </a:lnTo>
                <a:lnTo>
                  <a:pt x="62572" y="1625"/>
                </a:lnTo>
                <a:lnTo>
                  <a:pt x="58000" y="1625"/>
                </a:lnTo>
                <a:lnTo>
                  <a:pt x="53428" y="0"/>
                </a:lnTo>
                <a:lnTo>
                  <a:pt x="13716" y="0"/>
                </a:lnTo>
                <a:lnTo>
                  <a:pt x="9144" y="1625"/>
                </a:lnTo>
                <a:lnTo>
                  <a:pt x="1524" y="9245"/>
                </a:lnTo>
                <a:lnTo>
                  <a:pt x="0" y="13817"/>
                </a:lnTo>
                <a:lnTo>
                  <a:pt x="0" y="259664"/>
                </a:lnTo>
                <a:lnTo>
                  <a:pt x="1524" y="261188"/>
                </a:lnTo>
                <a:lnTo>
                  <a:pt x="1524" y="262712"/>
                </a:lnTo>
                <a:lnTo>
                  <a:pt x="3048" y="264236"/>
                </a:lnTo>
                <a:lnTo>
                  <a:pt x="4572" y="264236"/>
                </a:lnTo>
                <a:lnTo>
                  <a:pt x="7620" y="265760"/>
                </a:lnTo>
                <a:lnTo>
                  <a:pt x="12192" y="265760"/>
                </a:lnTo>
                <a:lnTo>
                  <a:pt x="15240" y="267284"/>
                </a:lnTo>
                <a:lnTo>
                  <a:pt x="33528" y="267284"/>
                </a:lnTo>
                <a:lnTo>
                  <a:pt x="36576" y="265760"/>
                </a:lnTo>
                <a:lnTo>
                  <a:pt x="42672" y="265760"/>
                </a:lnTo>
                <a:lnTo>
                  <a:pt x="44196" y="264236"/>
                </a:lnTo>
                <a:lnTo>
                  <a:pt x="45808" y="264236"/>
                </a:lnTo>
                <a:lnTo>
                  <a:pt x="47332" y="262712"/>
                </a:lnTo>
                <a:lnTo>
                  <a:pt x="47332" y="261188"/>
                </a:lnTo>
                <a:lnTo>
                  <a:pt x="48856" y="261188"/>
                </a:lnTo>
                <a:lnTo>
                  <a:pt x="48856" y="88582"/>
                </a:lnTo>
                <a:lnTo>
                  <a:pt x="48628" y="81711"/>
                </a:lnTo>
                <a:lnTo>
                  <a:pt x="47574" y="67373"/>
                </a:lnTo>
                <a:lnTo>
                  <a:pt x="47332" y="59626"/>
                </a:lnTo>
                <a:lnTo>
                  <a:pt x="49860" y="65582"/>
                </a:lnTo>
                <a:lnTo>
                  <a:pt x="55486" y="78066"/>
                </a:lnTo>
                <a:lnTo>
                  <a:pt x="58000" y="84010"/>
                </a:lnTo>
                <a:lnTo>
                  <a:pt x="61201" y="90627"/>
                </a:lnTo>
                <a:lnTo>
                  <a:pt x="64096" y="96824"/>
                </a:lnTo>
                <a:lnTo>
                  <a:pt x="67005" y="102743"/>
                </a:lnTo>
                <a:lnTo>
                  <a:pt x="70192" y="108496"/>
                </a:lnTo>
                <a:lnTo>
                  <a:pt x="135826" y="232130"/>
                </a:lnTo>
                <a:lnTo>
                  <a:pt x="138874" y="239750"/>
                </a:lnTo>
                <a:lnTo>
                  <a:pt x="141922" y="244322"/>
                </a:lnTo>
                <a:lnTo>
                  <a:pt x="144970" y="248996"/>
                </a:lnTo>
                <a:lnTo>
                  <a:pt x="148018" y="253568"/>
                </a:lnTo>
                <a:lnTo>
                  <a:pt x="157162" y="262712"/>
                </a:lnTo>
                <a:lnTo>
                  <a:pt x="160210" y="264236"/>
                </a:lnTo>
                <a:lnTo>
                  <a:pt x="163258" y="264236"/>
                </a:lnTo>
                <a:lnTo>
                  <a:pt x="166306" y="265760"/>
                </a:lnTo>
                <a:lnTo>
                  <a:pt x="205930" y="265760"/>
                </a:lnTo>
                <a:lnTo>
                  <a:pt x="208978" y="264236"/>
                </a:lnTo>
                <a:lnTo>
                  <a:pt x="210502" y="262712"/>
                </a:lnTo>
                <a:lnTo>
                  <a:pt x="213550" y="261188"/>
                </a:lnTo>
                <a:lnTo>
                  <a:pt x="216598" y="258140"/>
                </a:lnTo>
                <a:lnTo>
                  <a:pt x="216598" y="255092"/>
                </a:lnTo>
                <a:lnTo>
                  <a:pt x="218122" y="253568"/>
                </a:lnTo>
                <a:lnTo>
                  <a:pt x="218122" y="192405"/>
                </a:lnTo>
                <a:lnTo>
                  <a:pt x="218122" y="4673"/>
                </a:lnTo>
                <a:close/>
              </a:path>
              <a:path w="839470" h="267334">
                <a:moveTo>
                  <a:pt x="497306" y="256616"/>
                </a:moveTo>
                <a:lnTo>
                  <a:pt x="495782" y="255092"/>
                </a:lnTo>
                <a:lnTo>
                  <a:pt x="495782" y="250520"/>
                </a:lnTo>
                <a:lnTo>
                  <a:pt x="494258" y="245846"/>
                </a:lnTo>
                <a:lnTo>
                  <a:pt x="479831" y="204698"/>
                </a:lnTo>
                <a:lnTo>
                  <a:pt x="465378" y="163449"/>
                </a:lnTo>
                <a:lnTo>
                  <a:pt x="425780" y="50482"/>
                </a:lnTo>
                <a:lnTo>
                  <a:pt x="411861" y="10769"/>
                </a:lnTo>
                <a:lnTo>
                  <a:pt x="410337" y="7721"/>
                </a:lnTo>
                <a:lnTo>
                  <a:pt x="410337" y="163449"/>
                </a:lnTo>
                <a:lnTo>
                  <a:pt x="334035" y="163449"/>
                </a:lnTo>
                <a:lnTo>
                  <a:pt x="372135" y="50482"/>
                </a:lnTo>
                <a:lnTo>
                  <a:pt x="410337" y="163449"/>
                </a:lnTo>
                <a:lnTo>
                  <a:pt x="410337" y="7721"/>
                </a:lnTo>
                <a:lnTo>
                  <a:pt x="410337" y="6197"/>
                </a:lnTo>
                <a:lnTo>
                  <a:pt x="405765" y="1625"/>
                </a:lnTo>
                <a:lnTo>
                  <a:pt x="402717" y="1625"/>
                </a:lnTo>
                <a:lnTo>
                  <a:pt x="401193" y="0"/>
                </a:lnTo>
                <a:lnTo>
                  <a:pt x="347751" y="0"/>
                </a:lnTo>
                <a:lnTo>
                  <a:pt x="346227" y="1625"/>
                </a:lnTo>
                <a:lnTo>
                  <a:pt x="343179" y="1625"/>
                </a:lnTo>
                <a:lnTo>
                  <a:pt x="340131" y="4673"/>
                </a:lnTo>
                <a:lnTo>
                  <a:pt x="340131" y="6197"/>
                </a:lnTo>
                <a:lnTo>
                  <a:pt x="338607" y="7721"/>
                </a:lnTo>
                <a:lnTo>
                  <a:pt x="338607" y="9245"/>
                </a:lnTo>
                <a:lnTo>
                  <a:pt x="256222" y="245846"/>
                </a:lnTo>
                <a:lnTo>
                  <a:pt x="254698" y="250520"/>
                </a:lnTo>
                <a:lnTo>
                  <a:pt x="253174" y="253568"/>
                </a:lnTo>
                <a:lnTo>
                  <a:pt x="253174" y="261188"/>
                </a:lnTo>
                <a:lnTo>
                  <a:pt x="254698" y="262712"/>
                </a:lnTo>
                <a:lnTo>
                  <a:pt x="256222" y="265760"/>
                </a:lnTo>
                <a:lnTo>
                  <a:pt x="262318" y="265760"/>
                </a:lnTo>
                <a:lnTo>
                  <a:pt x="265366" y="267284"/>
                </a:lnTo>
                <a:lnTo>
                  <a:pt x="291363" y="267284"/>
                </a:lnTo>
                <a:lnTo>
                  <a:pt x="294411" y="265760"/>
                </a:lnTo>
                <a:lnTo>
                  <a:pt x="298983" y="265760"/>
                </a:lnTo>
                <a:lnTo>
                  <a:pt x="302031" y="264236"/>
                </a:lnTo>
                <a:lnTo>
                  <a:pt x="303555" y="262712"/>
                </a:lnTo>
                <a:lnTo>
                  <a:pt x="303555" y="261188"/>
                </a:lnTo>
                <a:lnTo>
                  <a:pt x="305079" y="261188"/>
                </a:lnTo>
                <a:lnTo>
                  <a:pt x="305079" y="256616"/>
                </a:lnTo>
                <a:lnTo>
                  <a:pt x="321843" y="204698"/>
                </a:lnTo>
                <a:lnTo>
                  <a:pt x="422529" y="204698"/>
                </a:lnTo>
                <a:lnTo>
                  <a:pt x="439293" y="258140"/>
                </a:lnTo>
                <a:lnTo>
                  <a:pt x="440817" y="259664"/>
                </a:lnTo>
                <a:lnTo>
                  <a:pt x="440817" y="261188"/>
                </a:lnTo>
                <a:lnTo>
                  <a:pt x="442341" y="262712"/>
                </a:lnTo>
                <a:lnTo>
                  <a:pt x="442341" y="264236"/>
                </a:lnTo>
                <a:lnTo>
                  <a:pt x="443865" y="264236"/>
                </a:lnTo>
                <a:lnTo>
                  <a:pt x="446913" y="265760"/>
                </a:lnTo>
                <a:lnTo>
                  <a:pt x="451485" y="265760"/>
                </a:lnTo>
                <a:lnTo>
                  <a:pt x="454533" y="267284"/>
                </a:lnTo>
                <a:lnTo>
                  <a:pt x="483577" y="267284"/>
                </a:lnTo>
                <a:lnTo>
                  <a:pt x="486625" y="265760"/>
                </a:lnTo>
                <a:lnTo>
                  <a:pt x="494258" y="265760"/>
                </a:lnTo>
                <a:lnTo>
                  <a:pt x="497306" y="262712"/>
                </a:lnTo>
                <a:lnTo>
                  <a:pt x="497306" y="256616"/>
                </a:lnTo>
                <a:close/>
              </a:path>
              <a:path w="839470" h="267334">
                <a:moveTo>
                  <a:pt x="839063" y="18389"/>
                </a:moveTo>
                <a:lnTo>
                  <a:pt x="837526" y="15341"/>
                </a:lnTo>
                <a:lnTo>
                  <a:pt x="837526" y="12293"/>
                </a:lnTo>
                <a:lnTo>
                  <a:pt x="836002" y="10769"/>
                </a:lnTo>
                <a:lnTo>
                  <a:pt x="834478" y="7721"/>
                </a:lnTo>
                <a:lnTo>
                  <a:pt x="829906" y="3149"/>
                </a:lnTo>
                <a:lnTo>
                  <a:pt x="826858" y="1625"/>
                </a:lnTo>
                <a:lnTo>
                  <a:pt x="823810" y="1625"/>
                </a:lnTo>
                <a:lnTo>
                  <a:pt x="820762" y="0"/>
                </a:lnTo>
                <a:lnTo>
                  <a:pt x="774954" y="0"/>
                </a:lnTo>
                <a:lnTo>
                  <a:pt x="771906" y="1625"/>
                </a:lnTo>
                <a:lnTo>
                  <a:pt x="767334" y="1625"/>
                </a:lnTo>
                <a:lnTo>
                  <a:pt x="764286" y="3149"/>
                </a:lnTo>
                <a:lnTo>
                  <a:pt x="759714" y="4673"/>
                </a:lnTo>
                <a:lnTo>
                  <a:pt x="758190" y="7721"/>
                </a:lnTo>
                <a:lnTo>
                  <a:pt x="755142" y="9245"/>
                </a:lnTo>
                <a:lnTo>
                  <a:pt x="752094" y="12293"/>
                </a:lnTo>
                <a:lnTo>
                  <a:pt x="750570" y="16865"/>
                </a:lnTo>
                <a:lnTo>
                  <a:pt x="747522" y="21437"/>
                </a:lnTo>
                <a:lnTo>
                  <a:pt x="745998" y="26009"/>
                </a:lnTo>
                <a:lnTo>
                  <a:pt x="744474" y="32105"/>
                </a:lnTo>
                <a:lnTo>
                  <a:pt x="684936" y="189357"/>
                </a:lnTo>
                <a:lnTo>
                  <a:pt x="683412" y="189357"/>
                </a:lnTo>
                <a:lnTo>
                  <a:pt x="631266" y="42773"/>
                </a:lnTo>
                <a:lnTo>
                  <a:pt x="626935" y="30581"/>
                </a:lnTo>
                <a:lnTo>
                  <a:pt x="625411" y="26009"/>
                </a:lnTo>
                <a:lnTo>
                  <a:pt x="623887" y="19913"/>
                </a:lnTo>
                <a:lnTo>
                  <a:pt x="620839" y="16865"/>
                </a:lnTo>
                <a:lnTo>
                  <a:pt x="619315" y="12293"/>
                </a:lnTo>
                <a:lnTo>
                  <a:pt x="616267" y="9245"/>
                </a:lnTo>
                <a:lnTo>
                  <a:pt x="613219" y="7721"/>
                </a:lnTo>
                <a:lnTo>
                  <a:pt x="610171" y="4673"/>
                </a:lnTo>
                <a:lnTo>
                  <a:pt x="601027" y="1625"/>
                </a:lnTo>
                <a:lnTo>
                  <a:pt x="596455" y="1625"/>
                </a:lnTo>
                <a:lnTo>
                  <a:pt x="591883" y="0"/>
                </a:lnTo>
                <a:lnTo>
                  <a:pt x="543013" y="0"/>
                </a:lnTo>
                <a:lnTo>
                  <a:pt x="538441" y="3149"/>
                </a:lnTo>
                <a:lnTo>
                  <a:pt x="535393" y="6197"/>
                </a:lnTo>
                <a:lnTo>
                  <a:pt x="530821" y="9245"/>
                </a:lnTo>
                <a:lnTo>
                  <a:pt x="529297" y="15341"/>
                </a:lnTo>
                <a:lnTo>
                  <a:pt x="529297" y="261188"/>
                </a:lnTo>
                <a:lnTo>
                  <a:pt x="532345" y="264236"/>
                </a:lnTo>
                <a:lnTo>
                  <a:pt x="535393" y="264236"/>
                </a:lnTo>
                <a:lnTo>
                  <a:pt x="536917" y="265760"/>
                </a:lnTo>
                <a:lnTo>
                  <a:pt x="543013" y="265760"/>
                </a:lnTo>
                <a:lnTo>
                  <a:pt x="546061" y="267284"/>
                </a:lnTo>
                <a:lnTo>
                  <a:pt x="564451" y="267284"/>
                </a:lnTo>
                <a:lnTo>
                  <a:pt x="567499" y="265760"/>
                </a:lnTo>
                <a:lnTo>
                  <a:pt x="573595" y="265760"/>
                </a:lnTo>
                <a:lnTo>
                  <a:pt x="575119" y="264236"/>
                </a:lnTo>
                <a:lnTo>
                  <a:pt x="576643" y="264236"/>
                </a:lnTo>
                <a:lnTo>
                  <a:pt x="578167" y="262712"/>
                </a:lnTo>
                <a:lnTo>
                  <a:pt x="579691" y="262712"/>
                </a:lnTo>
                <a:lnTo>
                  <a:pt x="579691" y="261188"/>
                </a:lnTo>
                <a:lnTo>
                  <a:pt x="581215" y="259664"/>
                </a:lnTo>
                <a:lnTo>
                  <a:pt x="581215" y="42773"/>
                </a:lnTo>
                <a:lnTo>
                  <a:pt x="654456" y="258127"/>
                </a:lnTo>
                <a:lnTo>
                  <a:pt x="655980" y="259664"/>
                </a:lnTo>
                <a:lnTo>
                  <a:pt x="655980" y="261188"/>
                </a:lnTo>
                <a:lnTo>
                  <a:pt x="657504" y="262712"/>
                </a:lnTo>
                <a:lnTo>
                  <a:pt x="659028" y="262712"/>
                </a:lnTo>
                <a:lnTo>
                  <a:pt x="660552" y="264236"/>
                </a:lnTo>
                <a:lnTo>
                  <a:pt x="662076" y="264236"/>
                </a:lnTo>
                <a:lnTo>
                  <a:pt x="665124" y="265760"/>
                </a:lnTo>
                <a:lnTo>
                  <a:pt x="671220" y="265760"/>
                </a:lnTo>
                <a:lnTo>
                  <a:pt x="674268" y="267284"/>
                </a:lnTo>
                <a:lnTo>
                  <a:pt x="694080" y="267284"/>
                </a:lnTo>
                <a:lnTo>
                  <a:pt x="697128" y="265760"/>
                </a:lnTo>
                <a:lnTo>
                  <a:pt x="701700" y="265760"/>
                </a:lnTo>
                <a:lnTo>
                  <a:pt x="704748" y="264236"/>
                </a:lnTo>
                <a:lnTo>
                  <a:pt x="706272" y="264236"/>
                </a:lnTo>
                <a:lnTo>
                  <a:pt x="709320" y="261188"/>
                </a:lnTo>
                <a:lnTo>
                  <a:pt x="709320" y="259664"/>
                </a:lnTo>
                <a:lnTo>
                  <a:pt x="710844" y="258127"/>
                </a:lnTo>
                <a:lnTo>
                  <a:pt x="735215" y="189357"/>
                </a:lnTo>
                <a:lnTo>
                  <a:pt x="787146" y="42773"/>
                </a:lnTo>
                <a:lnTo>
                  <a:pt x="787146" y="261188"/>
                </a:lnTo>
                <a:lnTo>
                  <a:pt x="790194" y="264236"/>
                </a:lnTo>
                <a:lnTo>
                  <a:pt x="793242" y="264236"/>
                </a:lnTo>
                <a:lnTo>
                  <a:pt x="794766" y="265760"/>
                </a:lnTo>
                <a:lnTo>
                  <a:pt x="800862" y="265760"/>
                </a:lnTo>
                <a:lnTo>
                  <a:pt x="803910" y="267284"/>
                </a:lnTo>
                <a:lnTo>
                  <a:pt x="822286" y="267284"/>
                </a:lnTo>
                <a:lnTo>
                  <a:pt x="825334" y="265760"/>
                </a:lnTo>
                <a:lnTo>
                  <a:pt x="831430" y="265760"/>
                </a:lnTo>
                <a:lnTo>
                  <a:pt x="832954" y="264236"/>
                </a:lnTo>
                <a:lnTo>
                  <a:pt x="834478" y="264236"/>
                </a:lnTo>
                <a:lnTo>
                  <a:pt x="836002" y="262712"/>
                </a:lnTo>
                <a:lnTo>
                  <a:pt x="837526" y="262712"/>
                </a:lnTo>
                <a:lnTo>
                  <a:pt x="837526" y="261188"/>
                </a:lnTo>
                <a:lnTo>
                  <a:pt x="839063" y="259664"/>
                </a:lnTo>
                <a:lnTo>
                  <a:pt x="839063" y="42773"/>
                </a:lnTo>
                <a:lnTo>
                  <a:pt x="839063" y="18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876" y="1311020"/>
            <a:ext cx="467359" cy="340995"/>
          </a:xfrm>
          <a:custGeom>
            <a:avLst/>
            <a:gdLst/>
            <a:ahLst/>
            <a:cxnLst/>
            <a:rect l="l" t="t" r="r" b="b"/>
            <a:pathLst>
              <a:path w="467360" h="340994">
                <a:moveTo>
                  <a:pt x="157175" y="13817"/>
                </a:moveTo>
                <a:lnTo>
                  <a:pt x="155638" y="12293"/>
                </a:lnTo>
                <a:lnTo>
                  <a:pt x="155638" y="6197"/>
                </a:lnTo>
                <a:lnTo>
                  <a:pt x="154114" y="4673"/>
                </a:lnTo>
                <a:lnTo>
                  <a:pt x="154114" y="3149"/>
                </a:lnTo>
                <a:lnTo>
                  <a:pt x="152590" y="1625"/>
                </a:lnTo>
                <a:lnTo>
                  <a:pt x="151066" y="1625"/>
                </a:lnTo>
                <a:lnTo>
                  <a:pt x="149542" y="0"/>
                </a:lnTo>
                <a:lnTo>
                  <a:pt x="12293" y="0"/>
                </a:lnTo>
                <a:lnTo>
                  <a:pt x="7721" y="1625"/>
                </a:lnTo>
                <a:lnTo>
                  <a:pt x="4572" y="4673"/>
                </a:lnTo>
                <a:lnTo>
                  <a:pt x="1524" y="7721"/>
                </a:lnTo>
                <a:lnTo>
                  <a:pt x="0" y="12293"/>
                </a:lnTo>
                <a:lnTo>
                  <a:pt x="0" y="255092"/>
                </a:lnTo>
                <a:lnTo>
                  <a:pt x="1524" y="259664"/>
                </a:lnTo>
                <a:lnTo>
                  <a:pt x="4572" y="261188"/>
                </a:lnTo>
                <a:lnTo>
                  <a:pt x="7721" y="264236"/>
                </a:lnTo>
                <a:lnTo>
                  <a:pt x="12293" y="265760"/>
                </a:lnTo>
                <a:lnTo>
                  <a:pt x="152590" y="265760"/>
                </a:lnTo>
                <a:lnTo>
                  <a:pt x="152590" y="264236"/>
                </a:lnTo>
                <a:lnTo>
                  <a:pt x="154114" y="264236"/>
                </a:lnTo>
                <a:lnTo>
                  <a:pt x="155638" y="262712"/>
                </a:lnTo>
                <a:lnTo>
                  <a:pt x="155638" y="259664"/>
                </a:lnTo>
                <a:lnTo>
                  <a:pt x="157175" y="256616"/>
                </a:lnTo>
                <a:lnTo>
                  <a:pt x="157175" y="232130"/>
                </a:lnTo>
                <a:lnTo>
                  <a:pt x="155638" y="229082"/>
                </a:lnTo>
                <a:lnTo>
                  <a:pt x="155638" y="227558"/>
                </a:lnTo>
                <a:lnTo>
                  <a:pt x="151066" y="222986"/>
                </a:lnTo>
                <a:lnTo>
                  <a:pt x="54965" y="222986"/>
                </a:lnTo>
                <a:lnTo>
                  <a:pt x="54965" y="148120"/>
                </a:lnTo>
                <a:lnTo>
                  <a:pt x="137350" y="148120"/>
                </a:lnTo>
                <a:lnTo>
                  <a:pt x="138874" y="146596"/>
                </a:lnTo>
                <a:lnTo>
                  <a:pt x="138874" y="145072"/>
                </a:lnTo>
                <a:lnTo>
                  <a:pt x="140398" y="143548"/>
                </a:lnTo>
                <a:lnTo>
                  <a:pt x="140398" y="142024"/>
                </a:lnTo>
                <a:lnTo>
                  <a:pt x="141922" y="140500"/>
                </a:lnTo>
                <a:lnTo>
                  <a:pt x="141922" y="116116"/>
                </a:lnTo>
                <a:lnTo>
                  <a:pt x="140398" y="113068"/>
                </a:lnTo>
                <a:lnTo>
                  <a:pt x="140398" y="111544"/>
                </a:lnTo>
                <a:lnTo>
                  <a:pt x="135826" y="106972"/>
                </a:lnTo>
                <a:lnTo>
                  <a:pt x="54965" y="106972"/>
                </a:lnTo>
                <a:lnTo>
                  <a:pt x="54965" y="42773"/>
                </a:lnTo>
                <a:lnTo>
                  <a:pt x="151066" y="42773"/>
                </a:lnTo>
                <a:lnTo>
                  <a:pt x="154114" y="39725"/>
                </a:lnTo>
                <a:lnTo>
                  <a:pt x="154114" y="38201"/>
                </a:lnTo>
                <a:lnTo>
                  <a:pt x="155638" y="36677"/>
                </a:lnTo>
                <a:lnTo>
                  <a:pt x="155638" y="32105"/>
                </a:lnTo>
                <a:lnTo>
                  <a:pt x="157175" y="29057"/>
                </a:lnTo>
                <a:lnTo>
                  <a:pt x="157175" y="13817"/>
                </a:lnTo>
                <a:close/>
              </a:path>
              <a:path w="467360" h="340994">
                <a:moveTo>
                  <a:pt x="386054" y="309943"/>
                </a:moveTo>
                <a:lnTo>
                  <a:pt x="383006" y="303847"/>
                </a:lnTo>
                <a:lnTo>
                  <a:pt x="381482" y="302323"/>
                </a:lnTo>
                <a:lnTo>
                  <a:pt x="180124" y="302323"/>
                </a:lnTo>
                <a:lnTo>
                  <a:pt x="178600" y="303847"/>
                </a:lnTo>
                <a:lnTo>
                  <a:pt x="175552" y="309943"/>
                </a:lnTo>
                <a:lnTo>
                  <a:pt x="175552" y="332905"/>
                </a:lnTo>
                <a:lnTo>
                  <a:pt x="178600" y="339001"/>
                </a:lnTo>
                <a:lnTo>
                  <a:pt x="180124" y="340525"/>
                </a:lnTo>
                <a:lnTo>
                  <a:pt x="381482" y="340525"/>
                </a:lnTo>
                <a:lnTo>
                  <a:pt x="383006" y="339001"/>
                </a:lnTo>
                <a:lnTo>
                  <a:pt x="386054" y="332905"/>
                </a:lnTo>
                <a:lnTo>
                  <a:pt x="386054" y="309943"/>
                </a:lnTo>
                <a:close/>
              </a:path>
              <a:path w="467360" h="340994">
                <a:moveTo>
                  <a:pt x="466928" y="4673"/>
                </a:moveTo>
                <a:lnTo>
                  <a:pt x="465391" y="4673"/>
                </a:lnTo>
                <a:lnTo>
                  <a:pt x="465391" y="3149"/>
                </a:lnTo>
                <a:lnTo>
                  <a:pt x="463867" y="1625"/>
                </a:lnTo>
                <a:lnTo>
                  <a:pt x="459295" y="1625"/>
                </a:lnTo>
                <a:lnTo>
                  <a:pt x="456247" y="0"/>
                </a:lnTo>
                <a:lnTo>
                  <a:pt x="424154" y="0"/>
                </a:lnTo>
                <a:lnTo>
                  <a:pt x="421106" y="1625"/>
                </a:lnTo>
                <a:lnTo>
                  <a:pt x="416534" y="1625"/>
                </a:lnTo>
                <a:lnTo>
                  <a:pt x="413486" y="4673"/>
                </a:lnTo>
                <a:lnTo>
                  <a:pt x="413486" y="262712"/>
                </a:lnTo>
                <a:lnTo>
                  <a:pt x="415010" y="262712"/>
                </a:lnTo>
                <a:lnTo>
                  <a:pt x="416534" y="264236"/>
                </a:lnTo>
                <a:lnTo>
                  <a:pt x="418058" y="264236"/>
                </a:lnTo>
                <a:lnTo>
                  <a:pt x="421106" y="265760"/>
                </a:lnTo>
                <a:lnTo>
                  <a:pt x="427202" y="265760"/>
                </a:lnTo>
                <a:lnTo>
                  <a:pt x="430250" y="267284"/>
                </a:lnTo>
                <a:lnTo>
                  <a:pt x="450151" y="267284"/>
                </a:lnTo>
                <a:lnTo>
                  <a:pt x="453199" y="265760"/>
                </a:lnTo>
                <a:lnTo>
                  <a:pt x="459295" y="265760"/>
                </a:lnTo>
                <a:lnTo>
                  <a:pt x="460819" y="264236"/>
                </a:lnTo>
                <a:lnTo>
                  <a:pt x="463867" y="264236"/>
                </a:lnTo>
                <a:lnTo>
                  <a:pt x="466928" y="261188"/>
                </a:lnTo>
                <a:lnTo>
                  <a:pt x="466928" y="4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96240" y="1311020"/>
            <a:ext cx="218440" cy="267335"/>
          </a:xfrm>
          <a:custGeom>
            <a:avLst/>
            <a:gdLst/>
            <a:ahLst/>
            <a:cxnLst/>
            <a:rect l="l" t="t" r="r" b="b"/>
            <a:pathLst>
              <a:path w="218440" h="267334">
                <a:moveTo>
                  <a:pt x="44291" y="264223"/>
                </a:moveTo>
                <a:lnTo>
                  <a:pt x="3048" y="264223"/>
                </a:lnTo>
                <a:lnTo>
                  <a:pt x="0" y="261175"/>
                </a:lnTo>
                <a:lnTo>
                  <a:pt x="0" y="13811"/>
                </a:lnTo>
                <a:lnTo>
                  <a:pt x="1524" y="9239"/>
                </a:lnTo>
                <a:lnTo>
                  <a:pt x="4667" y="4667"/>
                </a:lnTo>
                <a:lnTo>
                  <a:pt x="9239" y="1619"/>
                </a:lnTo>
                <a:lnTo>
                  <a:pt x="13811" y="0"/>
                </a:lnTo>
                <a:lnTo>
                  <a:pt x="53435" y="0"/>
                </a:lnTo>
                <a:lnTo>
                  <a:pt x="58007" y="1619"/>
                </a:lnTo>
                <a:lnTo>
                  <a:pt x="61055" y="1619"/>
                </a:lnTo>
                <a:lnTo>
                  <a:pt x="73247" y="7715"/>
                </a:lnTo>
                <a:lnTo>
                  <a:pt x="76295" y="10763"/>
                </a:lnTo>
                <a:lnTo>
                  <a:pt x="77819" y="15335"/>
                </a:lnTo>
                <a:lnTo>
                  <a:pt x="80867" y="18383"/>
                </a:lnTo>
                <a:lnTo>
                  <a:pt x="83915" y="22955"/>
                </a:lnTo>
                <a:lnTo>
                  <a:pt x="85439" y="27527"/>
                </a:lnTo>
                <a:lnTo>
                  <a:pt x="102490" y="59626"/>
                </a:lnTo>
                <a:lnTo>
                  <a:pt x="45815" y="59626"/>
                </a:lnTo>
                <a:lnTo>
                  <a:pt x="46696" y="67365"/>
                </a:lnTo>
                <a:lnTo>
                  <a:pt x="47148" y="74676"/>
                </a:lnTo>
                <a:lnTo>
                  <a:pt x="47228" y="78057"/>
                </a:lnTo>
                <a:lnTo>
                  <a:pt x="47339" y="88582"/>
                </a:lnTo>
                <a:lnTo>
                  <a:pt x="47577" y="96360"/>
                </a:lnTo>
                <a:lnTo>
                  <a:pt x="48625" y="111379"/>
                </a:lnTo>
                <a:lnTo>
                  <a:pt x="48863" y="119157"/>
                </a:lnTo>
                <a:lnTo>
                  <a:pt x="48863" y="259651"/>
                </a:lnTo>
                <a:lnTo>
                  <a:pt x="44291" y="264223"/>
                </a:lnTo>
                <a:close/>
              </a:path>
              <a:path w="218440" h="267334">
                <a:moveTo>
                  <a:pt x="212121" y="1619"/>
                </a:moveTo>
                <a:lnTo>
                  <a:pt x="176974" y="1619"/>
                </a:lnTo>
                <a:lnTo>
                  <a:pt x="180117" y="0"/>
                </a:lnTo>
                <a:lnTo>
                  <a:pt x="209073" y="0"/>
                </a:lnTo>
                <a:lnTo>
                  <a:pt x="212121" y="1619"/>
                </a:lnTo>
                <a:close/>
              </a:path>
              <a:path w="218440" h="267334">
                <a:moveTo>
                  <a:pt x="215169" y="3143"/>
                </a:moveTo>
                <a:lnTo>
                  <a:pt x="172402" y="3143"/>
                </a:lnTo>
                <a:lnTo>
                  <a:pt x="175450" y="1619"/>
                </a:lnTo>
                <a:lnTo>
                  <a:pt x="213645" y="1619"/>
                </a:lnTo>
                <a:lnTo>
                  <a:pt x="215169" y="3143"/>
                </a:lnTo>
                <a:close/>
              </a:path>
              <a:path w="218440" h="267334">
                <a:moveTo>
                  <a:pt x="218217" y="192405"/>
                </a:moveTo>
                <a:lnTo>
                  <a:pt x="170878" y="192405"/>
                </a:lnTo>
                <a:lnTo>
                  <a:pt x="170640" y="185285"/>
                </a:lnTo>
                <a:lnTo>
                  <a:pt x="169592" y="169902"/>
                </a:lnTo>
                <a:lnTo>
                  <a:pt x="169445" y="164973"/>
                </a:lnTo>
                <a:lnTo>
                  <a:pt x="169354" y="6191"/>
                </a:lnTo>
                <a:lnTo>
                  <a:pt x="170878" y="4667"/>
                </a:lnTo>
                <a:lnTo>
                  <a:pt x="170878" y="3143"/>
                </a:lnTo>
                <a:lnTo>
                  <a:pt x="216693" y="3143"/>
                </a:lnTo>
                <a:lnTo>
                  <a:pt x="216693" y="4667"/>
                </a:lnTo>
                <a:lnTo>
                  <a:pt x="218217" y="6191"/>
                </a:lnTo>
                <a:lnTo>
                  <a:pt x="218217" y="192405"/>
                </a:lnTo>
                <a:close/>
              </a:path>
              <a:path w="218440" h="267334">
                <a:moveTo>
                  <a:pt x="206025" y="265747"/>
                </a:moveTo>
                <a:lnTo>
                  <a:pt x="166306" y="265747"/>
                </a:lnTo>
                <a:lnTo>
                  <a:pt x="163258" y="264223"/>
                </a:lnTo>
                <a:lnTo>
                  <a:pt x="158686" y="264223"/>
                </a:lnTo>
                <a:lnTo>
                  <a:pt x="155638" y="262699"/>
                </a:lnTo>
                <a:lnTo>
                  <a:pt x="146494" y="253555"/>
                </a:lnTo>
                <a:lnTo>
                  <a:pt x="144970" y="248983"/>
                </a:lnTo>
                <a:lnTo>
                  <a:pt x="141922" y="244316"/>
                </a:lnTo>
                <a:lnTo>
                  <a:pt x="138874" y="239744"/>
                </a:lnTo>
                <a:lnTo>
                  <a:pt x="135826" y="232124"/>
                </a:lnTo>
                <a:lnTo>
                  <a:pt x="68675" y="108489"/>
                </a:lnTo>
                <a:lnTo>
                  <a:pt x="66151" y="102736"/>
                </a:lnTo>
                <a:lnTo>
                  <a:pt x="63341" y="96821"/>
                </a:lnTo>
                <a:lnTo>
                  <a:pt x="60531" y="90621"/>
                </a:lnTo>
                <a:lnTo>
                  <a:pt x="58007" y="84010"/>
                </a:lnTo>
                <a:lnTo>
                  <a:pt x="54840" y="78057"/>
                </a:lnTo>
                <a:lnTo>
                  <a:pt x="52101" y="71818"/>
                </a:lnTo>
                <a:lnTo>
                  <a:pt x="49649" y="65579"/>
                </a:lnTo>
                <a:lnTo>
                  <a:pt x="47339" y="59626"/>
                </a:lnTo>
                <a:lnTo>
                  <a:pt x="102490" y="59626"/>
                </a:lnTo>
                <a:lnTo>
                  <a:pt x="137350" y="125253"/>
                </a:lnTo>
                <a:lnTo>
                  <a:pt x="140398" y="131349"/>
                </a:lnTo>
                <a:lnTo>
                  <a:pt x="143446" y="135921"/>
                </a:lnTo>
                <a:lnTo>
                  <a:pt x="149542" y="148113"/>
                </a:lnTo>
                <a:lnTo>
                  <a:pt x="152590" y="154305"/>
                </a:lnTo>
                <a:lnTo>
                  <a:pt x="155638" y="158877"/>
                </a:lnTo>
                <a:lnTo>
                  <a:pt x="157162" y="164973"/>
                </a:lnTo>
                <a:lnTo>
                  <a:pt x="160210" y="171069"/>
                </a:lnTo>
                <a:lnTo>
                  <a:pt x="163258" y="175641"/>
                </a:lnTo>
                <a:lnTo>
                  <a:pt x="166306" y="181737"/>
                </a:lnTo>
                <a:lnTo>
                  <a:pt x="167830" y="186309"/>
                </a:lnTo>
                <a:lnTo>
                  <a:pt x="170878" y="192405"/>
                </a:lnTo>
                <a:lnTo>
                  <a:pt x="218217" y="192405"/>
                </a:lnTo>
                <a:lnTo>
                  <a:pt x="218217" y="253555"/>
                </a:lnTo>
                <a:lnTo>
                  <a:pt x="216693" y="255079"/>
                </a:lnTo>
                <a:lnTo>
                  <a:pt x="215169" y="258127"/>
                </a:lnTo>
                <a:lnTo>
                  <a:pt x="210597" y="262699"/>
                </a:lnTo>
                <a:lnTo>
                  <a:pt x="207549" y="264223"/>
                </a:lnTo>
                <a:lnTo>
                  <a:pt x="206025" y="265747"/>
                </a:lnTo>
                <a:close/>
              </a:path>
              <a:path w="218440" h="267334">
                <a:moveTo>
                  <a:pt x="41243" y="265747"/>
                </a:moveTo>
                <a:lnTo>
                  <a:pt x="6191" y="265747"/>
                </a:lnTo>
                <a:lnTo>
                  <a:pt x="4667" y="264223"/>
                </a:lnTo>
                <a:lnTo>
                  <a:pt x="42767" y="264223"/>
                </a:lnTo>
                <a:lnTo>
                  <a:pt x="41243" y="265747"/>
                </a:lnTo>
                <a:close/>
              </a:path>
              <a:path w="218440" h="267334">
                <a:moveTo>
                  <a:pt x="32099" y="267271"/>
                </a:moveTo>
                <a:lnTo>
                  <a:pt x="15335" y="267271"/>
                </a:lnTo>
                <a:lnTo>
                  <a:pt x="12287" y="265747"/>
                </a:lnTo>
                <a:lnTo>
                  <a:pt x="35147" y="265747"/>
                </a:lnTo>
                <a:lnTo>
                  <a:pt x="32099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0171" y="1306448"/>
            <a:ext cx="824230" cy="274955"/>
          </a:xfrm>
          <a:custGeom>
            <a:avLst/>
            <a:gdLst/>
            <a:ahLst/>
            <a:cxnLst/>
            <a:rect l="l" t="t" r="r" b="b"/>
            <a:pathLst>
              <a:path w="824229" h="274955">
                <a:moveTo>
                  <a:pt x="195364" y="215366"/>
                </a:moveTo>
                <a:lnTo>
                  <a:pt x="193840" y="213842"/>
                </a:lnTo>
                <a:lnTo>
                  <a:pt x="193840" y="209270"/>
                </a:lnTo>
                <a:lnTo>
                  <a:pt x="192316" y="209270"/>
                </a:lnTo>
                <a:lnTo>
                  <a:pt x="192316" y="207746"/>
                </a:lnTo>
                <a:lnTo>
                  <a:pt x="186220" y="207746"/>
                </a:lnTo>
                <a:lnTo>
                  <a:pt x="184696" y="209270"/>
                </a:lnTo>
                <a:lnTo>
                  <a:pt x="181648" y="210794"/>
                </a:lnTo>
                <a:lnTo>
                  <a:pt x="177076" y="212318"/>
                </a:lnTo>
                <a:lnTo>
                  <a:pt x="173926" y="215366"/>
                </a:lnTo>
                <a:lnTo>
                  <a:pt x="167830" y="218414"/>
                </a:lnTo>
                <a:lnTo>
                  <a:pt x="163258" y="221462"/>
                </a:lnTo>
                <a:lnTo>
                  <a:pt x="157162" y="222986"/>
                </a:lnTo>
                <a:lnTo>
                  <a:pt x="151066" y="226034"/>
                </a:lnTo>
                <a:lnTo>
                  <a:pt x="135826" y="229082"/>
                </a:lnTo>
                <a:lnTo>
                  <a:pt x="126682" y="229082"/>
                </a:lnTo>
                <a:lnTo>
                  <a:pt x="85864" y="216509"/>
                </a:lnTo>
                <a:lnTo>
                  <a:pt x="62585" y="178701"/>
                </a:lnTo>
                <a:lnTo>
                  <a:pt x="58013" y="138976"/>
                </a:lnTo>
                <a:lnTo>
                  <a:pt x="58293" y="128066"/>
                </a:lnTo>
                <a:lnTo>
                  <a:pt x="68110" y="84213"/>
                </a:lnTo>
                <a:lnTo>
                  <a:pt x="96202" y="51917"/>
                </a:lnTo>
                <a:lnTo>
                  <a:pt x="125158" y="45821"/>
                </a:lnTo>
                <a:lnTo>
                  <a:pt x="134302" y="45821"/>
                </a:lnTo>
                <a:lnTo>
                  <a:pt x="141922" y="47345"/>
                </a:lnTo>
                <a:lnTo>
                  <a:pt x="149542" y="50393"/>
                </a:lnTo>
                <a:lnTo>
                  <a:pt x="155638" y="51917"/>
                </a:lnTo>
                <a:lnTo>
                  <a:pt x="161734" y="55067"/>
                </a:lnTo>
                <a:lnTo>
                  <a:pt x="166306" y="58115"/>
                </a:lnTo>
                <a:lnTo>
                  <a:pt x="175450" y="62687"/>
                </a:lnTo>
                <a:lnTo>
                  <a:pt x="181648" y="68783"/>
                </a:lnTo>
                <a:lnTo>
                  <a:pt x="190792" y="68783"/>
                </a:lnTo>
                <a:lnTo>
                  <a:pt x="190792" y="67259"/>
                </a:lnTo>
                <a:lnTo>
                  <a:pt x="192316" y="65735"/>
                </a:lnTo>
                <a:lnTo>
                  <a:pt x="192316" y="64211"/>
                </a:lnTo>
                <a:lnTo>
                  <a:pt x="193840" y="62687"/>
                </a:lnTo>
                <a:lnTo>
                  <a:pt x="193840" y="30581"/>
                </a:lnTo>
                <a:lnTo>
                  <a:pt x="192316" y="29057"/>
                </a:lnTo>
                <a:lnTo>
                  <a:pt x="192316" y="26009"/>
                </a:lnTo>
                <a:lnTo>
                  <a:pt x="183172" y="16865"/>
                </a:lnTo>
                <a:lnTo>
                  <a:pt x="178600" y="13817"/>
                </a:lnTo>
                <a:lnTo>
                  <a:pt x="173926" y="12293"/>
                </a:lnTo>
                <a:lnTo>
                  <a:pt x="167830" y="9245"/>
                </a:lnTo>
                <a:lnTo>
                  <a:pt x="161734" y="7721"/>
                </a:lnTo>
                <a:lnTo>
                  <a:pt x="157162" y="6197"/>
                </a:lnTo>
                <a:lnTo>
                  <a:pt x="149542" y="4584"/>
                </a:lnTo>
                <a:lnTo>
                  <a:pt x="137350" y="1536"/>
                </a:lnTo>
                <a:lnTo>
                  <a:pt x="129730" y="12"/>
                </a:lnTo>
                <a:lnTo>
                  <a:pt x="122110" y="12"/>
                </a:lnTo>
                <a:lnTo>
                  <a:pt x="83451" y="6477"/>
                </a:lnTo>
                <a:lnTo>
                  <a:pt x="41935" y="28346"/>
                </a:lnTo>
                <a:lnTo>
                  <a:pt x="12839" y="68694"/>
                </a:lnTo>
                <a:lnTo>
                  <a:pt x="2146" y="109588"/>
                </a:lnTo>
                <a:lnTo>
                  <a:pt x="0" y="140500"/>
                </a:lnTo>
                <a:lnTo>
                  <a:pt x="342" y="157124"/>
                </a:lnTo>
                <a:lnTo>
                  <a:pt x="7721" y="200037"/>
                </a:lnTo>
                <a:lnTo>
                  <a:pt x="30581" y="241274"/>
                </a:lnTo>
                <a:lnTo>
                  <a:pt x="68681" y="265760"/>
                </a:lnTo>
                <a:lnTo>
                  <a:pt x="117538" y="274904"/>
                </a:lnTo>
                <a:lnTo>
                  <a:pt x="124371" y="274637"/>
                </a:lnTo>
                <a:lnTo>
                  <a:pt x="164782" y="267284"/>
                </a:lnTo>
                <a:lnTo>
                  <a:pt x="170878" y="264236"/>
                </a:lnTo>
                <a:lnTo>
                  <a:pt x="175450" y="262712"/>
                </a:lnTo>
                <a:lnTo>
                  <a:pt x="184696" y="256616"/>
                </a:lnTo>
                <a:lnTo>
                  <a:pt x="187744" y="255092"/>
                </a:lnTo>
                <a:lnTo>
                  <a:pt x="192316" y="250418"/>
                </a:lnTo>
                <a:lnTo>
                  <a:pt x="192316" y="248894"/>
                </a:lnTo>
                <a:lnTo>
                  <a:pt x="193840" y="247370"/>
                </a:lnTo>
                <a:lnTo>
                  <a:pt x="193840" y="242798"/>
                </a:lnTo>
                <a:lnTo>
                  <a:pt x="195364" y="241274"/>
                </a:lnTo>
                <a:lnTo>
                  <a:pt x="195364" y="215366"/>
                </a:lnTo>
                <a:close/>
              </a:path>
              <a:path w="824229" h="274955">
                <a:moveTo>
                  <a:pt x="469963" y="134404"/>
                </a:moveTo>
                <a:lnTo>
                  <a:pt x="464820" y="88036"/>
                </a:lnTo>
                <a:lnTo>
                  <a:pt x="451675" y="51968"/>
                </a:lnTo>
                <a:lnTo>
                  <a:pt x="420535" y="18389"/>
                </a:lnTo>
                <a:lnTo>
                  <a:pt x="413435" y="14262"/>
                </a:lnTo>
                <a:lnTo>
                  <a:pt x="413435" y="138976"/>
                </a:lnTo>
                <a:lnTo>
                  <a:pt x="413194" y="146608"/>
                </a:lnTo>
                <a:lnTo>
                  <a:pt x="404710" y="189179"/>
                </a:lnTo>
                <a:lnTo>
                  <a:pt x="376897" y="222986"/>
                </a:lnTo>
                <a:lnTo>
                  <a:pt x="343281" y="230606"/>
                </a:lnTo>
                <a:lnTo>
                  <a:pt x="333540" y="230301"/>
                </a:lnTo>
                <a:lnTo>
                  <a:pt x="293890" y="211010"/>
                </a:lnTo>
                <a:lnTo>
                  <a:pt x="289941" y="204698"/>
                </a:lnTo>
                <a:lnTo>
                  <a:pt x="285889" y="198615"/>
                </a:lnTo>
                <a:lnTo>
                  <a:pt x="275653" y="156933"/>
                </a:lnTo>
                <a:lnTo>
                  <a:pt x="274751" y="134404"/>
                </a:lnTo>
                <a:lnTo>
                  <a:pt x="274967" y="127025"/>
                </a:lnTo>
                <a:lnTo>
                  <a:pt x="282702" y="85725"/>
                </a:lnTo>
                <a:lnTo>
                  <a:pt x="311277" y="51917"/>
                </a:lnTo>
                <a:lnTo>
                  <a:pt x="344805" y="44297"/>
                </a:lnTo>
                <a:lnTo>
                  <a:pt x="353936" y="44843"/>
                </a:lnTo>
                <a:lnTo>
                  <a:pt x="389280" y="60007"/>
                </a:lnTo>
                <a:lnTo>
                  <a:pt x="408901" y="99250"/>
                </a:lnTo>
                <a:lnTo>
                  <a:pt x="410908" y="108483"/>
                </a:lnTo>
                <a:lnTo>
                  <a:pt x="412330" y="117817"/>
                </a:lnTo>
                <a:lnTo>
                  <a:pt x="413194" y="127431"/>
                </a:lnTo>
                <a:lnTo>
                  <a:pt x="413397" y="134404"/>
                </a:lnTo>
                <a:lnTo>
                  <a:pt x="413435" y="138976"/>
                </a:lnTo>
                <a:lnTo>
                  <a:pt x="413435" y="14262"/>
                </a:lnTo>
                <a:lnTo>
                  <a:pt x="374802" y="2108"/>
                </a:lnTo>
                <a:lnTo>
                  <a:pt x="346329" y="0"/>
                </a:lnTo>
                <a:lnTo>
                  <a:pt x="330898" y="596"/>
                </a:lnTo>
                <a:lnTo>
                  <a:pt x="291465" y="10769"/>
                </a:lnTo>
                <a:lnTo>
                  <a:pt x="251739" y="38201"/>
                </a:lnTo>
                <a:lnTo>
                  <a:pt x="227355" y="80962"/>
                </a:lnTo>
                <a:lnTo>
                  <a:pt x="218782" y="123482"/>
                </a:lnTo>
                <a:lnTo>
                  <a:pt x="218211" y="138976"/>
                </a:lnTo>
                <a:lnTo>
                  <a:pt x="218744" y="155790"/>
                </a:lnTo>
                <a:lnTo>
                  <a:pt x="225831" y="200037"/>
                </a:lnTo>
                <a:lnTo>
                  <a:pt x="248691" y="242798"/>
                </a:lnTo>
                <a:lnTo>
                  <a:pt x="286893" y="267284"/>
                </a:lnTo>
                <a:lnTo>
                  <a:pt x="326542" y="274345"/>
                </a:lnTo>
                <a:lnTo>
                  <a:pt x="341757" y="274904"/>
                </a:lnTo>
                <a:lnTo>
                  <a:pt x="357238" y="274332"/>
                </a:lnTo>
                <a:lnTo>
                  <a:pt x="396709" y="265760"/>
                </a:lnTo>
                <a:lnTo>
                  <a:pt x="436333" y="238226"/>
                </a:lnTo>
                <a:lnTo>
                  <a:pt x="460819" y="193941"/>
                </a:lnTo>
                <a:lnTo>
                  <a:pt x="469392" y="150177"/>
                </a:lnTo>
                <a:lnTo>
                  <a:pt x="469963" y="134404"/>
                </a:lnTo>
                <a:close/>
              </a:path>
              <a:path w="824229" h="274955">
                <a:moveTo>
                  <a:pt x="823912" y="22961"/>
                </a:moveTo>
                <a:lnTo>
                  <a:pt x="822388" y="19913"/>
                </a:lnTo>
                <a:lnTo>
                  <a:pt x="822388" y="16865"/>
                </a:lnTo>
                <a:lnTo>
                  <a:pt x="820864" y="15341"/>
                </a:lnTo>
                <a:lnTo>
                  <a:pt x="819340" y="12293"/>
                </a:lnTo>
                <a:lnTo>
                  <a:pt x="814768" y="7721"/>
                </a:lnTo>
                <a:lnTo>
                  <a:pt x="811720" y="6197"/>
                </a:lnTo>
                <a:lnTo>
                  <a:pt x="808672" y="6197"/>
                </a:lnTo>
                <a:lnTo>
                  <a:pt x="805624" y="4572"/>
                </a:lnTo>
                <a:lnTo>
                  <a:pt x="759802" y="4572"/>
                </a:lnTo>
                <a:lnTo>
                  <a:pt x="756754" y="6197"/>
                </a:lnTo>
                <a:lnTo>
                  <a:pt x="752182" y="6197"/>
                </a:lnTo>
                <a:lnTo>
                  <a:pt x="749134" y="7721"/>
                </a:lnTo>
                <a:lnTo>
                  <a:pt x="744562" y="9245"/>
                </a:lnTo>
                <a:lnTo>
                  <a:pt x="743038" y="12293"/>
                </a:lnTo>
                <a:lnTo>
                  <a:pt x="739990" y="13817"/>
                </a:lnTo>
                <a:lnTo>
                  <a:pt x="736942" y="16865"/>
                </a:lnTo>
                <a:lnTo>
                  <a:pt x="735418" y="21437"/>
                </a:lnTo>
                <a:lnTo>
                  <a:pt x="732370" y="26009"/>
                </a:lnTo>
                <a:lnTo>
                  <a:pt x="730846" y="30581"/>
                </a:lnTo>
                <a:lnTo>
                  <a:pt x="729322" y="36677"/>
                </a:lnTo>
                <a:lnTo>
                  <a:pt x="669798" y="193929"/>
                </a:lnTo>
                <a:lnTo>
                  <a:pt x="668274" y="193929"/>
                </a:lnTo>
                <a:lnTo>
                  <a:pt x="616127" y="47345"/>
                </a:lnTo>
                <a:lnTo>
                  <a:pt x="611784" y="35153"/>
                </a:lnTo>
                <a:lnTo>
                  <a:pt x="610260" y="30581"/>
                </a:lnTo>
                <a:lnTo>
                  <a:pt x="608736" y="24485"/>
                </a:lnTo>
                <a:lnTo>
                  <a:pt x="605688" y="21437"/>
                </a:lnTo>
                <a:lnTo>
                  <a:pt x="604164" y="16865"/>
                </a:lnTo>
                <a:lnTo>
                  <a:pt x="601116" y="13817"/>
                </a:lnTo>
                <a:lnTo>
                  <a:pt x="598068" y="12293"/>
                </a:lnTo>
                <a:lnTo>
                  <a:pt x="595020" y="9245"/>
                </a:lnTo>
                <a:lnTo>
                  <a:pt x="585876" y="6197"/>
                </a:lnTo>
                <a:lnTo>
                  <a:pt x="581304" y="6197"/>
                </a:lnTo>
                <a:lnTo>
                  <a:pt x="576732" y="4572"/>
                </a:lnTo>
                <a:lnTo>
                  <a:pt x="527964" y="4572"/>
                </a:lnTo>
                <a:lnTo>
                  <a:pt x="523303" y="7721"/>
                </a:lnTo>
                <a:lnTo>
                  <a:pt x="520255" y="10769"/>
                </a:lnTo>
                <a:lnTo>
                  <a:pt x="515683" y="13817"/>
                </a:lnTo>
                <a:lnTo>
                  <a:pt x="514159" y="19913"/>
                </a:lnTo>
                <a:lnTo>
                  <a:pt x="514159" y="265760"/>
                </a:lnTo>
                <a:lnTo>
                  <a:pt x="517207" y="268808"/>
                </a:lnTo>
                <a:lnTo>
                  <a:pt x="520255" y="268808"/>
                </a:lnTo>
                <a:lnTo>
                  <a:pt x="521779" y="270332"/>
                </a:lnTo>
                <a:lnTo>
                  <a:pt x="527964" y="270332"/>
                </a:lnTo>
                <a:lnTo>
                  <a:pt x="531012" y="271856"/>
                </a:lnTo>
                <a:lnTo>
                  <a:pt x="549300" y="271856"/>
                </a:lnTo>
                <a:lnTo>
                  <a:pt x="552348" y="270332"/>
                </a:lnTo>
                <a:lnTo>
                  <a:pt x="558444" y="270332"/>
                </a:lnTo>
                <a:lnTo>
                  <a:pt x="559968" y="268808"/>
                </a:lnTo>
                <a:lnTo>
                  <a:pt x="561492" y="268808"/>
                </a:lnTo>
                <a:lnTo>
                  <a:pt x="563016" y="267284"/>
                </a:lnTo>
                <a:lnTo>
                  <a:pt x="564540" y="267284"/>
                </a:lnTo>
                <a:lnTo>
                  <a:pt x="564540" y="265760"/>
                </a:lnTo>
                <a:lnTo>
                  <a:pt x="566064" y="264236"/>
                </a:lnTo>
                <a:lnTo>
                  <a:pt x="566064" y="47345"/>
                </a:lnTo>
                <a:lnTo>
                  <a:pt x="639318" y="262699"/>
                </a:lnTo>
                <a:lnTo>
                  <a:pt x="640842" y="264236"/>
                </a:lnTo>
                <a:lnTo>
                  <a:pt x="640842" y="265760"/>
                </a:lnTo>
                <a:lnTo>
                  <a:pt x="642366" y="267284"/>
                </a:lnTo>
                <a:lnTo>
                  <a:pt x="643890" y="267284"/>
                </a:lnTo>
                <a:lnTo>
                  <a:pt x="645414" y="268808"/>
                </a:lnTo>
                <a:lnTo>
                  <a:pt x="646938" y="268808"/>
                </a:lnTo>
                <a:lnTo>
                  <a:pt x="649986" y="270332"/>
                </a:lnTo>
                <a:lnTo>
                  <a:pt x="656082" y="270332"/>
                </a:lnTo>
                <a:lnTo>
                  <a:pt x="659130" y="271856"/>
                </a:lnTo>
                <a:lnTo>
                  <a:pt x="678942" y="271856"/>
                </a:lnTo>
                <a:lnTo>
                  <a:pt x="681990" y="270332"/>
                </a:lnTo>
                <a:lnTo>
                  <a:pt x="688086" y="270332"/>
                </a:lnTo>
                <a:lnTo>
                  <a:pt x="689610" y="268808"/>
                </a:lnTo>
                <a:lnTo>
                  <a:pt x="691134" y="268808"/>
                </a:lnTo>
                <a:lnTo>
                  <a:pt x="694182" y="265760"/>
                </a:lnTo>
                <a:lnTo>
                  <a:pt x="694182" y="264236"/>
                </a:lnTo>
                <a:lnTo>
                  <a:pt x="695706" y="262699"/>
                </a:lnTo>
                <a:lnTo>
                  <a:pt x="720064" y="193929"/>
                </a:lnTo>
                <a:lnTo>
                  <a:pt x="771994" y="47345"/>
                </a:lnTo>
                <a:lnTo>
                  <a:pt x="771994" y="265760"/>
                </a:lnTo>
                <a:lnTo>
                  <a:pt x="775042" y="268808"/>
                </a:lnTo>
                <a:lnTo>
                  <a:pt x="778090" y="268808"/>
                </a:lnTo>
                <a:lnTo>
                  <a:pt x="779614" y="270332"/>
                </a:lnTo>
                <a:lnTo>
                  <a:pt x="785710" y="270332"/>
                </a:lnTo>
                <a:lnTo>
                  <a:pt x="788860" y="271856"/>
                </a:lnTo>
                <a:lnTo>
                  <a:pt x="807148" y="271856"/>
                </a:lnTo>
                <a:lnTo>
                  <a:pt x="810196" y="270332"/>
                </a:lnTo>
                <a:lnTo>
                  <a:pt x="816292" y="270332"/>
                </a:lnTo>
                <a:lnTo>
                  <a:pt x="817816" y="268808"/>
                </a:lnTo>
                <a:lnTo>
                  <a:pt x="819340" y="268808"/>
                </a:lnTo>
                <a:lnTo>
                  <a:pt x="820864" y="267284"/>
                </a:lnTo>
                <a:lnTo>
                  <a:pt x="822388" y="267284"/>
                </a:lnTo>
                <a:lnTo>
                  <a:pt x="822388" y="265760"/>
                </a:lnTo>
                <a:lnTo>
                  <a:pt x="823912" y="264236"/>
                </a:lnTo>
                <a:lnTo>
                  <a:pt x="823912" y="47345"/>
                </a:lnTo>
                <a:lnTo>
                  <a:pt x="823912" y="22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40561" y="1311020"/>
            <a:ext cx="1219200" cy="340995"/>
          </a:xfrm>
          <a:custGeom>
            <a:avLst/>
            <a:gdLst/>
            <a:ahLst/>
            <a:cxnLst/>
            <a:rect l="l" t="t" r="r" b="b"/>
            <a:pathLst>
              <a:path w="1219200" h="340994">
                <a:moveTo>
                  <a:pt x="157073" y="13817"/>
                </a:moveTo>
                <a:lnTo>
                  <a:pt x="155549" y="12293"/>
                </a:lnTo>
                <a:lnTo>
                  <a:pt x="155549" y="6197"/>
                </a:lnTo>
                <a:lnTo>
                  <a:pt x="154025" y="4673"/>
                </a:lnTo>
                <a:lnTo>
                  <a:pt x="154025" y="3149"/>
                </a:lnTo>
                <a:lnTo>
                  <a:pt x="152501" y="1625"/>
                </a:lnTo>
                <a:lnTo>
                  <a:pt x="150977" y="1625"/>
                </a:lnTo>
                <a:lnTo>
                  <a:pt x="149453" y="0"/>
                </a:lnTo>
                <a:lnTo>
                  <a:pt x="12192" y="0"/>
                </a:lnTo>
                <a:lnTo>
                  <a:pt x="7620" y="1625"/>
                </a:lnTo>
                <a:lnTo>
                  <a:pt x="1524" y="7721"/>
                </a:lnTo>
                <a:lnTo>
                  <a:pt x="0" y="12293"/>
                </a:lnTo>
                <a:lnTo>
                  <a:pt x="0" y="255092"/>
                </a:lnTo>
                <a:lnTo>
                  <a:pt x="1524" y="259664"/>
                </a:lnTo>
                <a:lnTo>
                  <a:pt x="4572" y="261188"/>
                </a:lnTo>
                <a:lnTo>
                  <a:pt x="7620" y="264236"/>
                </a:lnTo>
                <a:lnTo>
                  <a:pt x="12192" y="265760"/>
                </a:lnTo>
                <a:lnTo>
                  <a:pt x="152501" y="265760"/>
                </a:lnTo>
                <a:lnTo>
                  <a:pt x="152501" y="264236"/>
                </a:lnTo>
                <a:lnTo>
                  <a:pt x="154025" y="264236"/>
                </a:lnTo>
                <a:lnTo>
                  <a:pt x="155549" y="262712"/>
                </a:lnTo>
                <a:lnTo>
                  <a:pt x="155549" y="259664"/>
                </a:lnTo>
                <a:lnTo>
                  <a:pt x="157073" y="256616"/>
                </a:lnTo>
                <a:lnTo>
                  <a:pt x="157073" y="232130"/>
                </a:lnTo>
                <a:lnTo>
                  <a:pt x="155549" y="229082"/>
                </a:lnTo>
                <a:lnTo>
                  <a:pt x="155549" y="226034"/>
                </a:lnTo>
                <a:lnTo>
                  <a:pt x="154025" y="226034"/>
                </a:lnTo>
                <a:lnTo>
                  <a:pt x="150977" y="222986"/>
                </a:lnTo>
                <a:lnTo>
                  <a:pt x="54864" y="222986"/>
                </a:lnTo>
                <a:lnTo>
                  <a:pt x="54864" y="148120"/>
                </a:lnTo>
                <a:lnTo>
                  <a:pt x="137261" y="148120"/>
                </a:lnTo>
                <a:lnTo>
                  <a:pt x="140309" y="145072"/>
                </a:lnTo>
                <a:lnTo>
                  <a:pt x="140309" y="142024"/>
                </a:lnTo>
                <a:lnTo>
                  <a:pt x="141833" y="140500"/>
                </a:lnTo>
                <a:lnTo>
                  <a:pt x="141833" y="116116"/>
                </a:lnTo>
                <a:lnTo>
                  <a:pt x="140309" y="113068"/>
                </a:lnTo>
                <a:lnTo>
                  <a:pt x="140309" y="111544"/>
                </a:lnTo>
                <a:lnTo>
                  <a:pt x="135737" y="106972"/>
                </a:lnTo>
                <a:lnTo>
                  <a:pt x="54864" y="106972"/>
                </a:lnTo>
                <a:lnTo>
                  <a:pt x="54864" y="42773"/>
                </a:lnTo>
                <a:lnTo>
                  <a:pt x="150977" y="42773"/>
                </a:lnTo>
                <a:lnTo>
                  <a:pt x="154025" y="39725"/>
                </a:lnTo>
                <a:lnTo>
                  <a:pt x="154025" y="38201"/>
                </a:lnTo>
                <a:lnTo>
                  <a:pt x="155549" y="36677"/>
                </a:lnTo>
                <a:lnTo>
                  <a:pt x="155549" y="32105"/>
                </a:lnTo>
                <a:lnTo>
                  <a:pt x="157073" y="29057"/>
                </a:lnTo>
                <a:lnTo>
                  <a:pt x="157073" y="13817"/>
                </a:lnTo>
                <a:close/>
              </a:path>
              <a:path w="1219200" h="340994">
                <a:moveTo>
                  <a:pt x="385965" y="309943"/>
                </a:moveTo>
                <a:lnTo>
                  <a:pt x="382917" y="303847"/>
                </a:lnTo>
                <a:lnTo>
                  <a:pt x="381393" y="302323"/>
                </a:lnTo>
                <a:lnTo>
                  <a:pt x="180035" y="302323"/>
                </a:lnTo>
                <a:lnTo>
                  <a:pt x="178511" y="303847"/>
                </a:lnTo>
                <a:lnTo>
                  <a:pt x="175463" y="309943"/>
                </a:lnTo>
                <a:lnTo>
                  <a:pt x="175463" y="332905"/>
                </a:lnTo>
                <a:lnTo>
                  <a:pt x="178511" y="339001"/>
                </a:lnTo>
                <a:lnTo>
                  <a:pt x="180035" y="340525"/>
                </a:lnTo>
                <a:lnTo>
                  <a:pt x="381393" y="340525"/>
                </a:lnTo>
                <a:lnTo>
                  <a:pt x="382917" y="339001"/>
                </a:lnTo>
                <a:lnTo>
                  <a:pt x="385965" y="332905"/>
                </a:lnTo>
                <a:lnTo>
                  <a:pt x="385965" y="309943"/>
                </a:lnTo>
                <a:close/>
              </a:path>
              <a:path w="1219200" h="340994">
                <a:moveTo>
                  <a:pt x="588848" y="12293"/>
                </a:moveTo>
                <a:lnTo>
                  <a:pt x="587311" y="9245"/>
                </a:lnTo>
                <a:lnTo>
                  <a:pt x="587311" y="4673"/>
                </a:lnTo>
                <a:lnTo>
                  <a:pt x="584263" y="1625"/>
                </a:lnTo>
                <a:lnTo>
                  <a:pt x="582739" y="1625"/>
                </a:lnTo>
                <a:lnTo>
                  <a:pt x="581215" y="0"/>
                </a:lnTo>
                <a:lnTo>
                  <a:pt x="392049" y="0"/>
                </a:lnTo>
                <a:lnTo>
                  <a:pt x="392049" y="1625"/>
                </a:lnTo>
                <a:lnTo>
                  <a:pt x="390525" y="1625"/>
                </a:lnTo>
                <a:lnTo>
                  <a:pt x="387477" y="4673"/>
                </a:lnTo>
                <a:lnTo>
                  <a:pt x="387477" y="9245"/>
                </a:lnTo>
                <a:lnTo>
                  <a:pt x="385953" y="12293"/>
                </a:lnTo>
                <a:lnTo>
                  <a:pt x="385953" y="32105"/>
                </a:lnTo>
                <a:lnTo>
                  <a:pt x="387477" y="35153"/>
                </a:lnTo>
                <a:lnTo>
                  <a:pt x="387477" y="39725"/>
                </a:lnTo>
                <a:lnTo>
                  <a:pt x="389001" y="41249"/>
                </a:lnTo>
                <a:lnTo>
                  <a:pt x="389001" y="42773"/>
                </a:lnTo>
                <a:lnTo>
                  <a:pt x="390525" y="42773"/>
                </a:lnTo>
                <a:lnTo>
                  <a:pt x="392049" y="44297"/>
                </a:lnTo>
                <a:lnTo>
                  <a:pt x="460730" y="44297"/>
                </a:lnTo>
                <a:lnTo>
                  <a:pt x="460730" y="261188"/>
                </a:lnTo>
                <a:lnTo>
                  <a:pt x="463778" y="264236"/>
                </a:lnTo>
                <a:lnTo>
                  <a:pt x="465302" y="264236"/>
                </a:lnTo>
                <a:lnTo>
                  <a:pt x="468350" y="265760"/>
                </a:lnTo>
                <a:lnTo>
                  <a:pt x="474446" y="265760"/>
                </a:lnTo>
                <a:lnTo>
                  <a:pt x="477494" y="267284"/>
                </a:lnTo>
                <a:lnTo>
                  <a:pt x="497306" y="267284"/>
                </a:lnTo>
                <a:lnTo>
                  <a:pt x="500354" y="265760"/>
                </a:lnTo>
                <a:lnTo>
                  <a:pt x="506450" y="265760"/>
                </a:lnTo>
                <a:lnTo>
                  <a:pt x="507974" y="264236"/>
                </a:lnTo>
                <a:lnTo>
                  <a:pt x="511022" y="264236"/>
                </a:lnTo>
                <a:lnTo>
                  <a:pt x="514070" y="261188"/>
                </a:lnTo>
                <a:lnTo>
                  <a:pt x="514070" y="44297"/>
                </a:lnTo>
                <a:lnTo>
                  <a:pt x="582739" y="44297"/>
                </a:lnTo>
                <a:lnTo>
                  <a:pt x="584263" y="42773"/>
                </a:lnTo>
                <a:lnTo>
                  <a:pt x="585787" y="42773"/>
                </a:lnTo>
                <a:lnTo>
                  <a:pt x="585787" y="41249"/>
                </a:lnTo>
                <a:lnTo>
                  <a:pt x="587311" y="39725"/>
                </a:lnTo>
                <a:lnTo>
                  <a:pt x="587311" y="35153"/>
                </a:lnTo>
                <a:lnTo>
                  <a:pt x="588848" y="32105"/>
                </a:lnTo>
                <a:lnTo>
                  <a:pt x="588848" y="12293"/>
                </a:lnTo>
                <a:close/>
              </a:path>
              <a:path w="1219200" h="340994">
                <a:moveTo>
                  <a:pt x="805535" y="4673"/>
                </a:moveTo>
                <a:lnTo>
                  <a:pt x="804011" y="3149"/>
                </a:lnTo>
                <a:lnTo>
                  <a:pt x="800963" y="1625"/>
                </a:lnTo>
                <a:lnTo>
                  <a:pt x="799439" y="0"/>
                </a:lnTo>
                <a:lnTo>
                  <a:pt x="755154" y="0"/>
                </a:lnTo>
                <a:lnTo>
                  <a:pt x="753630" y="1625"/>
                </a:lnTo>
                <a:lnTo>
                  <a:pt x="752106" y="1625"/>
                </a:lnTo>
                <a:lnTo>
                  <a:pt x="747534" y="6197"/>
                </a:lnTo>
                <a:lnTo>
                  <a:pt x="747534" y="7721"/>
                </a:lnTo>
                <a:lnTo>
                  <a:pt x="746010" y="9245"/>
                </a:lnTo>
                <a:lnTo>
                  <a:pt x="717042" y="74866"/>
                </a:lnTo>
                <a:lnTo>
                  <a:pt x="715518" y="80962"/>
                </a:lnTo>
                <a:lnTo>
                  <a:pt x="712470" y="87058"/>
                </a:lnTo>
                <a:lnTo>
                  <a:pt x="709422" y="94678"/>
                </a:lnTo>
                <a:lnTo>
                  <a:pt x="706374" y="100876"/>
                </a:lnTo>
                <a:lnTo>
                  <a:pt x="704850" y="108496"/>
                </a:lnTo>
                <a:lnTo>
                  <a:pt x="701802" y="116116"/>
                </a:lnTo>
                <a:lnTo>
                  <a:pt x="695706" y="100876"/>
                </a:lnTo>
                <a:lnTo>
                  <a:pt x="692658" y="94678"/>
                </a:lnTo>
                <a:lnTo>
                  <a:pt x="689521" y="87058"/>
                </a:lnTo>
                <a:lnTo>
                  <a:pt x="686473" y="80962"/>
                </a:lnTo>
                <a:lnTo>
                  <a:pt x="683425" y="73342"/>
                </a:lnTo>
                <a:lnTo>
                  <a:pt x="654469" y="9245"/>
                </a:lnTo>
                <a:lnTo>
                  <a:pt x="654469" y="7721"/>
                </a:lnTo>
                <a:lnTo>
                  <a:pt x="651421" y="4673"/>
                </a:lnTo>
                <a:lnTo>
                  <a:pt x="651421" y="3149"/>
                </a:lnTo>
                <a:lnTo>
                  <a:pt x="648373" y="1625"/>
                </a:lnTo>
                <a:lnTo>
                  <a:pt x="646849" y="1625"/>
                </a:lnTo>
                <a:lnTo>
                  <a:pt x="645325" y="0"/>
                </a:lnTo>
                <a:lnTo>
                  <a:pt x="601027" y="0"/>
                </a:lnTo>
                <a:lnTo>
                  <a:pt x="597979" y="1625"/>
                </a:lnTo>
                <a:lnTo>
                  <a:pt x="594931" y="4673"/>
                </a:lnTo>
                <a:lnTo>
                  <a:pt x="594931" y="9245"/>
                </a:lnTo>
                <a:lnTo>
                  <a:pt x="597979" y="15341"/>
                </a:lnTo>
                <a:lnTo>
                  <a:pt x="601027" y="19913"/>
                </a:lnTo>
                <a:lnTo>
                  <a:pt x="672757" y="164973"/>
                </a:lnTo>
                <a:lnTo>
                  <a:pt x="672757" y="261188"/>
                </a:lnTo>
                <a:lnTo>
                  <a:pt x="675805" y="264236"/>
                </a:lnTo>
                <a:lnTo>
                  <a:pt x="678853" y="264236"/>
                </a:lnTo>
                <a:lnTo>
                  <a:pt x="680377" y="265760"/>
                </a:lnTo>
                <a:lnTo>
                  <a:pt x="686473" y="265760"/>
                </a:lnTo>
                <a:lnTo>
                  <a:pt x="691045" y="267284"/>
                </a:lnTo>
                <a:lnTo>
                  <a:pt x="709422" y="267284"/>
                </a:lnTo>
                <a:lnTo>
                  <a:pt x="712470" y="265760"/>
                </a:lnTo>
                <a:lnTo>
                  <a:pt x="718566" y="265760"/>
                </a:lnTo>
                <a:lnTo>
                  <a:pt x="721614" y="264236"/>
                </a:lnTo>
                <a:lnTo>
                  <a:pt x="723138" y="264236"/>
                </a:lnTo>
                <a:lnTo>
                  <a:pt x="724662" y="262712"/>
                </a:lnTo>
                <a:lnTo>
                  <a:pt x="726186" y="262712"/>
                </a:lnTo>
                <a:lnTo>
                  <a:pt x="726186" y="261188"/>
                </a:lnTo>
                <a:lnTo>
                  <a:pt x="727722" y="259664"/>
                </a:lnTo>
                <a:lnTo>
                  <a:pt x="727722" y="164973"/>
                </a:lnTo>
                <a:lnTo>
                  <a:pt x="751878" y="116116"/>
                </a:lnTo>
                <a:lnTo>
                  <a:pt x="799439" y="19913"/>
                </a:lnTo>
                <a:lnTo>
                  <a:pt x="802487" y="15341"/>
                </a:lnTo>
                <a:lnTo>
                  <a:pt x="804011" y="12293"/>
                </a:lnTo>
                <a:lnTo>
                  <a:pt x="804011" y="9245"/>
                </a:lnTo>
                <a:lnTo>
                  <a:pt x="805535" y="6197"/>
                </a:lnTo>
                <a:lnTo>
                  <a:pt x="805535" y="4673"/>
                </a:lnTo>
                <a:close/>
              </a:path>
              <a:path w="1219200" h="340994">
                <a:moveTo>
                  <a:pt x="1020610" y="80962"/>
                </a:moveTo>
                <a:lnTo>
                  <a:pt x="1012101" y="42773"/>
                </a:lnTo>
                <a:lnTo>
                  <a:pt x="1002322" y="29057"/>
                </a:lnTo>
                <a:lnTo>
                  <a:pt x="998372" y="24511"/>
                </a:lnTo>
                <a:lnTo>
                  <a:pt x="964222" y="6197"/>
                </a:lnTo>
                <a:lnTo>
                  <a:pt x="964222" y="76390"/>
                </a:lnTo>
                <a:lnTo>
                  <a:pt x="964158" y="91884"/>
                </a:lnTo>
                <a:lnTo>
                  <a:pt x="944308" y="126784"/>
                </a:lnTo>
                <a:lnTo>
                  <a:pt x="938212" y="128308"/>
                </a:lnTo>
                <a:lnTo>
                  <a:pt x="933640" y="131356"/>
                </a:lnTo>
                <a:lnTo>
                  <a:pt x="892492" y="131356"/>
                </a:lnTo>
                <a:lnTo>
                  <a:pt x="892492" y="42773"/>
                </a:lnTo>
                <a:lnTo>
                  <a:pt x="932116" y="42773"/>
                </a:lnTo>
                <a:lnTo>
                  <a:pt x="938212" y="44297"/>
                </a:lnTo>
                <a:lnTo>
                  <a:pt x="964222" y="76390"/>
                </a:lnTo>
                <a:lnTo>
                  <a:pt x="964222" y="6197"/>
                </a:lnTo>
                <a:lnTo>
                  <a:pt x="963866" y="6083"/>
                </a:lnTo>
                <a:lnTo>
                  <a:pt x="958126" y="4673"/>
                </a:lnTo>
                <a:lnTo>
                  <a:pt x="942784" y="1625"/>
                </a:lnTo>
                <a:lnTo>
                  <a:pt x="938212" y="1625"/>
                </a:lnTo>
                <a:lnTo>
                  <a:pt x="932116" y="0"/>
                </a:lnTo>
                <a:lnTo>
                  <a:pt x="851255" y="0"/>
                </a:lnTo>
                <a:lnTo>
                  <a:pt x="848207" y="1625"/>
                </a:lnTo>
                <a:lnTo>
                  <a:pt x="843635" y="4673"/>
                </a:lnTo>
                <a:lnTo>
                  <a:pt x="840587" y="9245"/>
                </a:lnTo>
                <a:lnTo>
                  <a:pt x="839063" y="13817"/>
                </a:lnTo>
                <a:lnTo>
                  <a:pt x="839063" y="261188"/>
                </a:lnTo>
                <a:lnTo>
                  <a:pt x="842111" y="264236"/>
                </a:lnTo>
                <a:lnTo>
                  <a:pt x="845159" y="264236"/>
                </a:lnTo>
                <a:lnTo>
                  <a:pt x="846683" y="265760"/>
                </a:lnTo>
                <a:lnTo>
                  <a:pt x="852779" y="265760"/>
                </a:lnTo>
                <a:lnTo>
                  <a:pt x="855827" y="267284"/>
                </a:lnTo>
                <a:lnTo>
                  <a:pt x="875728" y="267284"/>
                </a:lnTo>
                <a:lnTo>
                  <a:pt x="878776" y="265760"/>
                </a:lnTo>
                <a:lnTo>
                  <a:pt x="884872" y="265760"/>
                </a:lnTo>
                <a:lnTo>
                  <a:pt x="887920" y="264236"/>
                </a:lnTo>
                <a:lnTo>
                  <a:pt x="889444" y="264236"/>
                </a:lnTo>
                <a:lnTo>
                  <a:pt x="890968" y="262712"/>
                </a:lnTo>
                <a:lnTo>
                  <a:pt x="892492" y="262712"/>
                </a:lnTo>
                <a:lnTo>
                  <a:pt x="892492" y="174129"/>
                </a:lnTo>
                <a:lnTo>
                  <a:pt x="915352" y="174129"/>
                </a:lnTo>
                <a:lnTo>
                  <a:pt x="927646" y="173596"/>
                </a:lnTo>
                <a:lnTo>
                  <a:pt x="970026" y="164312"/>
                </a:lnTo>
                <a:lnTo>
                  <a:pt x="1004798" y="136321"/>
                </a:lnTo>
                <a:lnTo>
                  <a:pt x="1020279" y="91884"/>
                </a:lnTo>
                <a:lnTo>
                  <a:pt x="1020610" y="80962"/>
                </a:lnTo>
                <a:close/>
              </a:path>
              <a:path w="1219200" h="340994">
                <a:moveTo>
                  <a:pt x="1219022" y="18389"/>
                </a:moveTo>
                <a:lnTo>
                  <a:pt x="1217485" y="13817"/>
                </a:lnTo>
                <a:lnTo>
                  <a:pt x="1217485" y="6197"/>
                </a:lnTo>
                <a:lnTo>
                  <a:pt x="1215961" y="4673"/>
                </a:lnTo>
                <a:lnTo>
                  <a:pt x="1215961" y="3149"/>
                </a:lnTo>
                <a:lnTo>
                  <a:pt x="1214348" y="1625"/>
                </a:lnTo>
                <a:lnTo>
                  <a:pt x="1212824" y="1625"/>
                </a:lnTo>
                <a:lnTo>
                  <a:pt x="1211300" y="0"/>
                </a:lnTo>
                <a:lnTo>
                  <a:pt x="1074039" y="0"/>
                </a:lnTo>
                <a:lnTo>
                  <a:pt x="1069467" y="1625"/>
                </a:lnTo>
                <a:lnTo>
                  <a:pt x="1063371" y="7721"/>
                </a:lnTo>
                <a:lnTo>
                  <a:pt x="1061847" y="12293"/>
                </a:lnTo>
                <a:lnTo>
                  <a:pt x="1061847" y="255092"/>
                </a:lnTo>
                <a:lnTo>
                  <a:pt x="1063371" y="259664"/>
                </a:lnTo>
                <a:lnTo>
                  <a:pt x="1066419" y="261188"/>
                </a:lnTo>
                <a:lnTo>
                  <a:pt x="1069467" y="264236"/>
                </a:lnTo>
                <a:lnTo>
                  <a:pt x="1074039" y="265760"/>
                </a:lnTo>
                <a:lnTo>
                  <a:pt x="1214348" y="265760"/>
                </a:lnTo>
                <a:lnTo>
                  <a:pt x="1214348" y="264236"/>
                </a:lnTo>
                <a:lnTo>
                  <a:pt x="1215961" y="264236"/>
                </a:lnTo>
                <a:lnTo>
                  <a:pt x="1217485" y="262712"/>
                </a:lnTo>
                <a:lnTo>
                  <a:pt x="1217485" y="259664"/>
                </a:lnTo>
                <a:lnTo>
                  <a:pt x="1219022" y="256616"/>
                </a:lnTo>
                <a:lnTo>
                  <a:pt x="1219022" y="232130"/>
                </a:lnTo>
                <a:lnTo>
                  <a:pt x="1217485" y="229082"/>
                </a:lnTo>
                <a:lnTo>
                  <a:pt x="1217485" y="227558"/>
                </a:lnTo>
                <a:lnTo>
                  <a:pt x="1215961" y="226034"/>
                </a:lnTo>
                <a:lnTo>
                  <a:pt x="1214348" y="224510"/>
                </a:lnTo>
                <a:lnTo>
                  <a:pt x="1212824" y="222986"/>
                </a:lnTo>
                <a:lnTo>
                  <a:pt x="1115187" y="222986"/>
                </a:lnTo>
                <a:lnTo>
                  <a:pt x="1115187" y="148120"/>
                </a:lnTo>
                <a:lnTo>
                  <a:pt x="1199108" y="148120"/>
                </a:lnTo>
                <a:lnTo>
                  <a:pt x="1200632" y="146596"/>
                </a:lnTo>
                <a:lnTo>
                  <a:pt x="1200632" y="145072"/>
                </a:lnTo>
                <a:lnTo>
                  <a:pt x="1202156" y="143548"/>
                </a:lnTo>
                <a:lnTo>
                  <a:pt x="1202156" y="142024"/>
                </a:lnTo>
                <a:lnTo>
                  <a:pt x="1203680" y="140500"/>
                </a:lnTo>
                <a:lnTo>
                  <a:pt x="1203680" y="116116"/>
                </a:lnTo>
                <a:lnTo>
                  <a:pt x="1202156" y="113068"/>
                </a:lnTo>
                <a:lnTo>
                  <a:pt x="1202156" y="111544"/>
                </a:lnTo>
                <a:lnTo>
                  <a:pt x="1197584" y="106972"/>
                </a:lnTo>
                <a:lnTo>
                  <a:pt x="1115187" y="106972"/>
                </a:lnTo>
                <a:lnTo>
                  <a:pt x="1115187" y="42773"/>
                </a:lnTo>
                <a:lnTo>
                  <a:pt x="1212824" y="42773"/>
                </a:lnTo>
                <a:lnTo>
                  <a:pt x="1214348" y="41249"/>
                </a:lnTo>
                <a:lnTo>
                  <a:pt x="1215961" y="39725"/>
                </a:lnTo>
                <a:lnTo>
                  <a:pt x="1215961" y="38201"/>
                </a:lnTo>
                <a:lnTo>
                  <a:pt x="1217485" y="36677"/>
                </a:lnTo>
                <a:lnTo>
                  <a:pt x="1217485" y="32105"/>
                </a:lnTo>
                <a:lnTo>
                  <a:pt x="1219022" y="29057"/>
                </a:lnTo>
                <a:lnTo>
                  <a:pt x="1219022" y="18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789229" y="2054637"/>
            <a:ext cx="271780" cy="131445"/>
            <a:chOff x="6789229" y="2054637"/>
            <a:chExt cx="271780" cy="131445"/>
          </a:xfrm>
        </p:grpSpPr>
        <p:sp>
          <p:nvSpPr>
            <p:cNvPr id="13" name="object 13"/>
            <p:cNvSpPr/>
            <p:nvPr/>
          </p:nvSpPr>
          <p:spPr>
            <a:xfrm>
              <a:off x="6789229" y="2054637"/>
              <a:ext cx="173926" cy="1298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84492" y="2094357"/>
              <a:ext cx="76295" cy="916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124890" y="2073020"/>
            <a:ext cx="422909" cy="113030"/>
            <a:chOff x="7124890" y="2073020"/>
            <a:chExt cx="422909" cy="113030"/>
          </a:xfrm>
        </p:grpSpPr>
        <p:sp>
          <p:nvSpPr>
            <p:cNvPr id="16" name="object 16"/>
            <p:cNvSpPr/>
            <p:nvPr/>
          </p:nvSpPr>
          <p:spPr>
            <a:xfrm>
              <a:off x="7124890" y="2094356"/>
              <a:ext cx="161734" cy="91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07961" y="2095880"/>
              <a:ext cx="71723" cy="901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05592" y="2073020"/>
              <a:ext cx="141922" cy="1114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14570" y="2054637"/>
            <a:ext cx="281305" cy="161925"/>
            <a:chOff x="7614570" y="2054637"/>
            <a:chExt cx="281305" cy="161925"/>
          </a:xfrm>
        </p:grpSpPr>
        <p:sp>
          <p:nvSpPr>
            <p:cNvPr id="20" name="object 20"/>
            <p:cNvSpPr/>
            <p:nvPr/>
          </p:nvSpPr>
          <p:spPr>
            <a:xfrm>
              <a:off x="7614570" y="2094357"/>
              <a:ext cx="76295" cy="1222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12189" y="2054643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612"/>
                  </a:moveTo>
                  <a:lnTo>
                    <a:pt x="13817" y="1612"/>
                  </a:lnTo>
                  <a:lnTo>
                    <a:pt x="12293" y="0"/>
                  </a:lnTo>
                  <a:lnTo>
                    <a:pt x="3048" y="0"/>
                  </a:lnTo>
                  <a:lnTo>
                    <a:pt x="1524" y="1612"/>
                  </a:lnTo>
                  <a:lnTo>
                    <a:pt x="0" y="1612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2293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7349" y="2073021"/>
              <a:ext cx="147923" cy="11296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956327" y="2094357"/>
            <a:ext cx="273685" cy="92075"/>
            <a:chOff x="7956327" y="2094357"/>
            <a:chExt cx="273685" cy="92075"/>
          </a:xfrm>
        </p:grpSpPr>
        <p:sp>
          <p:nvSpPr>
            <p:cNvPr id="24" name="object 24"/>
            <p:cNvSpPr/>
            <p:nvPr/>
          </p:nvSpPr>
          <p:spPr>
            <a:xfrm>
              <a:off x="8060054" y="2094357"/>
              <a:ext cx="71723" cy="901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56327" y="2094357"/>
              <a:ext cx="82391" cy="9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53114" y="2094357"/>
              <a:ext cx="76295" cy="916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8298084" y="2054637"/>
            <a:ext cx="830008" cy="1619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96849" y="232038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027164" y="2282189"/>
            <a:ext cx="271780" cy="130175"/>
            <a:chOff x="7027164" y="2282189"/>
            <a:chExt cx="271780" cy="130175"/>
          </a:xfrm>
        </p:grpSpPr>
        <p:sp>
          <p:nvSpPr>
            <p:cNvPr id="30" name="object 30"/>
            <p:cNvSpPr/>
            <p:nvPr/>
          </p:nvSpPr>
          <p:spPr>
            <a:xfrm>
              <a:off x="7027164" y="2282189"/>
              <a:ext cx="174021" cy="12830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22521" y="2320385"/>
              <a:ext cx="76295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67396" y="2281713"/>
            <a:ext cx="281305" cy="162560"/>
            <a:chOff x="7367396" y="2281713"/>
            <a:chExt cx="281305" cy="162560"/>
          </a:xfrm>
        </p:grpSpPr>
        <p:sp>
          <p:nvSpPr>
            <p:cNvPr id="33" name="object 33"/>
            <p:cNvSpPr/>
            <p:nvPr/>
          </p:nvSpPr>
          <p:spPr>
            <a:xfrm>
              <a:off x="7367396" y="2320385"/>
              <a:ext cx="76295" cy="1236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65123" y="2281713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01699" y="2300478"/>
              <a:ext cx="146494" cy="11153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718297" y="2300477"/>
            <a:ext cx="791908" cy="1435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74214" y="2288285"/>
            <a:ext cx="739997" cy="1237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027259" y="2508218"/>
            <a:ext cx="2599690" cy="389890"/>
            <a:chOff x="7027259" y="2508218"/>
            <a:chExt cx="2599690" cy="389890"/>
          </a:xfrm>
        </p:grpSpPr>
        <p:sp>
          <p:nvSpPr>
            <p:cNvPr id="39" name="object 39"/>
            <p:cNvSpPr/>
            <p:nvPr/>
          </p:nvSpPr>
          <p:spPr>
            <a:xfrm>
              <a:off x="7922799" y="2517362"/>
              <a:ext cx="376809" cy="1205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25516" y="2517362"/>
              <a:ext cx="71755" cy="120650"/>
            </a:xfrm>
            <a:custGeom>
              <a:avLst/>
              <a:gdLst/>
              <a:ahLst/>
              <a:cxnLst/>
              <a:rect l="l" t="t" r="r" b="b"/>
              <a:pathLst>
                <a:path w="71754" h="120650">
                  <a:moveTo>
                    <a:pt x="68675" y="120586"/>
                  </a:moveTo>
                  <a:lnTo>
                    <a:pt x="6096" y="120586"/>
                  </a:lnTo>
                  <a:lnTo>
                    <a:pt x="3048" y="119062"/>
                  </a:lnTo>
                  <a:lnTo>
                    <a:pt x="3048" y="117538"/>
                  </a:lnTo>
                  <a:lnTo>
                    <a:pt x="1524" y="117538"/>
                  </a:lnTo>
                  <a:lnTo>
                    <a:pt x="0" y="11449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68675" y="0"/>
                  </a:lnTo>
                  <a:lnTo>
                    <a:pt x="68675" y="1524"/>
                  </a:lnTo>
                  <a:lnTo>
                    <a:pt x="70199" y="3048"/>
                  </a:lnTo>
                  <a:lnTo>
                    <a:pt x="70199" y="16764"/>
                  </a:lnTo>
                  <a:lnTo>
                    <a:pt x="68675" y="18288"/>
                  </a:lnTo>
                  <a:lnTo>
                    <a:pt x="68675" y="19812"/>
                  </a:lnTo>
                  <a:lnTo>
                    <a:pt x="24479" y="19812"/>
                  </a:lnTo>
                  <a:lnTo>
                    <a:pt x="24479" y="48863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1911"/>
                  </a:lnTo>
                  <a:lnTo>
                    <a:pt x="64103" y="64103"/>
                  </a:lnTo>
                  <a:lnTo>
                    <a:pt x="62579" y="65627"/>
                  </a:lnTo>
                  <a:lnTo>
                    <a:pt x="62579" y="67151"/>
                  </a:lnTo>
                  <a:lnTo>
                    <a:pt x="24479" y="67151"/>
                  </a:lnTo>
                  <a:lnTo>
                    <a:pt x="24479" y="100774"/>
                  </a:lnTo>
                  <a:lnTo>
                    <a:pt x="68675" y="100774"/>
                  </a:lnTo>
                  <a:lnTo>
                    <a:pt x="68675" y="102298"/>
                  </a:lnTo>
                  <a:lnTo>
                    <a:pt x="70199" y="102298"/>
                  </a:lnTo>
                  <a:lnTo>
                    <a:pt x="70199" y="106870"/>
                  </a:lnTo>
                  <a:lnTo>
                    <a:pt x="71723" y="108394"/>
                  </a:lnTo>
                  <a:lnTo>
                    <a:pt x="71723" y="111442"/>
                  </a:lnTo>
                  <a:lnTo>
                    <a:pt x="70199" y="112966"/>
                  </a:lnTo>
                  <a:lnTo>
                    <a:pt x="70199" y="119062"/>
                  </a:lnTo>
                  <a:lnTo>
                    <a:pt x="68675" y="119062"/>
                  </a:lnTo>
                  <a:lnTo>
                    <a:pt x="68675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03336" y="2515838"/>
              <a:ext cx="1223581" cy="1557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27259" y="2508218"/>
              <a:ext cx="961167" cy="3892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6796849" y="277387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44195" y="12192"/>
                </a:lnTo>
                <a:lnTo>
                  <a:pt x="47244" y="16764"/>
                </a:lnTo>
                <a:lnTo>
                  <a:pt x="47244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58531" y="2735675"/>
            <a:ext cx="1713357" cy="1618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33355" y="2961703"/>
            <a:ext cx="2639377" cy="16335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7030307" y="3189160"/>
            <a:ext cx="587375" cy="130175"/>
            <a:chOff x="7030307" y="3189160"/>
            <a:chExt cx="587375" cy="130175"/>
          </a:xfrm>
        </p:grpSpPr>
        <p:sp>
          <p:nvSpPr>
            <p:cNvPr id="47" name="object 47"/>
            <p:cNvSpPr/>
            <p:nvPr/>
          </p:nvSpPr>
          <p:spPr>
            <a:xfrm>
              <a:off x="7030307" y="3195351"/>
              <a:ext cx="228790" cy="1236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80433" y="3189160"/>
              <a:ext cx="71723" cy="129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73588" y="3228879"/>
              <a:ext cx="82296" cy="901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75791" y="3207543"/>
              <a:ext cx="141827" cy="11144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7684769" y="3189160"/>
            <a:ext cx="1529080" cy="161925"/>
            <a:chOff x="7684769" y="3189160"/>
            <a:chExt cx="1529080" cy="161925"/>
          </a:xfrm>
        </p:grpSpPr>
        <p:sp>
          <p:nvSpPr>
            <p:cNvPr id="52" name="object 52"/>
            <p:cNvSpPr/>
            <p:nvPr/>
          </p:nvSpPr>
          <p:spPr>
            <a:xfrm>
              <a:off x="7684769" y="3189160"/>
              <a:ext cx="1485995" cy="1619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93720" y="329765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859"/>
                  </a:lnTo>
                  <a:lnTo>
                    <a:pt x="16764" y="19907"/>
                  </a:lnTo>
                  <a:lnTo>
                    <a:pt x="13716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6796849" y="345490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27259" y="3416712"/>
            <a:ext cx="855821" cy="129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7956327" y="3416712"/>
            <a:ext cx="281305" cy="161925"/>
            <a:chOff x="7956327" y="3416712"/>
            <a:chExt cx="281305" cy="161925"/>
          </a:xfrm>
        </p:grpSpPr>
        <p:sp>
          <p:nvSpPr>
            <p:cNvPr id="57" name="object 57"/>
            <p:cNvSpPr/>
            <p:nvPr/>
          </p:nvSpPr>
          <p:spPr>
            <a:xfrm>
              <a:off x="7956327" y="3454908"/>
              <a:ext cx="76295" cy="123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53958" y="3416712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90630" y="3433476"/>
              <a:ext cx="146399" cy="11306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8302656" y="3433476"/>
            <a:ext cx="791813" cy="14506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34879" y="3642740"/>
            <a:ext cx="857345" cy="1312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7965471" y="3661028"/>
            <a:ext cx="422909" cy="113030"/>
            <a:chOff x="7965471" y="3661028"/>
            <a:chExt cx="422909" cy="113030"/>
          </a:xfrm>
        </p:grpSpPr>
        <p:sp>
          <p:nvSpPr>
            <p:cNvPr id="63" name="object 63"/>
            <p:cNvSpPr/>
            <p:nvPr/>
          </p:nvSpPr>
          <p:spPr>
            <a:xfrm>
              <a:off x="7965471" y="3682364"/>
              <a:ext cx="161734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148542" y="3683888"/>
              <a:ext cx="71723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46268" y="3661028"/>
              <a:ext cx="141827" cy="11296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8449150" y="3642740"/>
            <a:ext cx="148018" cy="1312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56605" y="3642740"/>
            <a:ext cx="1141190" cy="1618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33259" y="3869721"/>
            <a:ext cx="1141285" cy="16230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46268" y="3868673"/>
            <a:ext cx="1318164" cy="1633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96849" y="41344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7040974" y="4105370"/>
            <a:ext cx="367665" cy="122555"/>
            <a:chOff x="7040974" y="4105370"/>
            <a:chExt cx="367665" cy="122555"/>
          </a:xfrm>
        </p:grpSpPr>
        <p:sp>
          <p:nvSpPr>
            <p:cNvPr id="72" name="object 72"/>
            <p:cNvSpPr/>
            <p:nvPr/>
          </p:nvSpPr>
          <p:spPr>
            <a:xfrm>
              <a:off x="7040974" y="4105370"/>
              <a:ext cx="62865" cy="120650"/>
            </a:xfrm>
            <a:custGeom>
              <a:avLst/>
              <a:gdLst/>
              <a:ahLst/>
              <a:cxnLst/>
              <a:rect l="l" t="t" r="r" b="b"/>
              <a:pathLst>
                <a:path w="62865" h="120650">
                  <a:moveTo>
                    <a:pt x="6096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60960" y="0"/>
                  </a:lnTo>
                  <a:lnTo>
                    <a:pt x="60960" y="1524"/>
                  </a:lnTo>
                  <a:close/>
                </a:path>
                <a:path w="62865" h="120650">
                  <a:moveTo>
                    <a:pt x="15240" y="119062"/>
                  </a:moveTo>
                  <a:lnTo>
                    <a:pt x="0" y="11906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62484" y="1524"/>
                  </a:lnTo>
                  <a:lnTo>
                    <a:pt x="62484" y="12192"/>
                  </a:lnTo>
                  <a:lnTo>
                    <a:pt x="60960" y="13716"/>
                  </a:lnTo>
                  <a:lnTo>
                    <a:pt x="16764" y="13716"/>
                  </a:lnTo>
                  <a:lnTo>
                    <a:pt x="16764" y="54959"/>
                  </a:lnTo>
                  <a:lnTo>
                    <a:pt x="59436" y="54959"/>
                  </a:lnTo>
                  <a:lnTo>
                    <a:pt x="59436" y="56483"/>
                  </a:lnTo>
                  <a:lnTo>
                    <a:pt x="60960" y="58007"/>
                  </a:lnTo>
                  <a:lnTo>
                    <a:pt x="60960" y="65627"/>
                  </a:lnTo>
                  <a:lnTo>
                    <a:pt x="59436" y="65627"/>
                  </a:lnTo>
                  <a:lnTo>
                    <a:pt x="59436" y="67151"/>
                  </a:lnTo>
                  <a:lnTo>
                    <a:pt x="16764" y="67151"/>
                  </a:lnTo>
                  <a:lnTo>
                    <a:pt x="16764" y="117538"/>
                  </a:lnTo>
                  <a:lnTo>
                    <a:pt x="15240" y="119062"/>
                  </a:lnTo>
                  <a:close/>
                </a:path>
                <a:path w="62865" h="120650">
                  <a:moveTo>
                    <a:pt x="13716" y="120586"/>
                  </a:moveTo>
                  <a:lnTo>
                    <a:pt x="3048" y="120586"/>
                  </a:lnTo>
                  <a:lnTo>
                    <a:pt x="1524" y="119062"/>
                  </a:lnTo>
                  <a:lnTo>
                    <a:pt x="13716" y="119062"/>
                  </a:lnTo>
                  <a:lnTo>
                    <a:pt x="13716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26414" y="4135850"/>
              <a:ext cx="137255" cy="916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85100" y="4135850"/>
              <a:ext cx="123539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7469695" y="4096226"/>
            <a:ext cx="244475" cy="131445"/>
            <a:chOff x="7469695" y="4096226"/>
            <a:chExt cx="244475" cy="131445"/>
          </a:xfrm>
        </p:grpSpPr>
        <p:sp>
          <p:nvSpPr>
            <p:cNvPr id="76" name="object 76"/>
            <p:cNvSpPr/>
            <p:nvPr/>
          </p:nvSpPr>
          <p:spPr>
            <a:xfrm>
              <a:off x="7469695" y="4114514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7432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5245" h="113029">
                  <a:moveTo>
                    <a:pt x="30480" y="22955"/>
                  </a:moveTo>
                  <a:lnTo>
                    <a:pt x="15240" y="22955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22955"/>
                  </a:lnTo>
                  <a:close/>
                </a:path>
                <a:path w="55245" h="113029">
                  <a:moveTo>
                    <a:pt x="54864" y="33623"/>
                  </a:moveTo>
                  <a:lnTo>
                    <a:pt x="0" y="33623"/>
                  </a:lnTo>
                  <a:lnTo>
                    <a:pt x="0" y="26003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53340" y="22955"/>
                  </a:lnTo>
                  <a:lnTo>
                    <a:pt x="53340" y="26003"/>
                  </a:lnTo>
                  <a:lnTo>
                    <a:pt x="54864" y="26003"/>
                  </a:lnTo>
                  <a:lnTo>
                    <a:pt x="54864" y="33623"/>
                  </a:lnTo>
                  <a:close/>
                </a:path>
                <a:path w="55245" h="113029">
                  <a:moveTo>
                    <a:pt x="53340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3029">
                  <a:moveTo>
                    <a:pt x="50292" y="111442"/>
                  </a:moveTo>
                  <a:lnTo>
                    <a:pt x="27432" y="111442"/>
                  </a:lnTo>
                  <a:lnTo>
                    <a:pt x="24384" y="109918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54864" y="105346"/>
                  </a:lnTo>
                  <a:lnTo>
                    <a:pt x="53340" y="106870"/>
                  </a:lnTo>
                  <a:lnTo>
                    <a:pt x="53340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50292" y="111442"/>
                  </a:lnTo>
                  <a:close/>
                </a:path>
                <a:path w="55245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0292" y="97726"/>
                  </a:lnTo>
                  <a:lnTo>
                    <a:pt x="51816" y="96202"/>
                  </a:lnTo>
                  <a:lnTo>
                    <a:pt x="53340" y="96202"/>
                  </a:lnTo>
                  <a:lnTo>
                    <a:pt x="53340" y="99250"/>
                  </a:lnTo>
                  <a:close/>
                </a:path>
                <a:path w="55245" h="113029">
                  <a:moveTo>
                    <a:pt x="42672" y="112966"/>
                  </a:moveTo>
                  <a:lnTo>
                    <a:pt x="35052" y="112966"/>
                  </a:lnTo>
                  <a:lnTo>
                    <a:pt x="30480" y="111442"/>
                  </a:lnTo>
                  <a:lnTo>
                    <a:pt x="42672" y="111442"/>
                  </a:lnTo>
                  <a:lnTo>
                    <a:pt x="42672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44371" y="4096226"/>
              <a:ext cx="71723" cy="1297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37525" y="4135850"/>
              <a:ext cx="76200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7782400" y="4096226"/>
            <a:ext cx="860488" cy="16335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708517" y="4096226"/>
            <a:ext cx="698754" cy="1312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37927" y="4323683"/>
            <a:ext cx="1080135" cy="13134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83689" y="4323683"/>
            <a:ext cx="1257109" cy="1619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7039450" y="4549711"/>
            <a:ext cx="342265" cy="131445"/>
            <a:chOff x="7039450" y="4549711"/>
            <a:chExt cx="342265" cy="131445"/>
          </a:xfrm>
        </p:grpSpPr>
        <p:sp>
          <p:nvSpPr>
            <p:cNvPr id="84" name="object 84"/>
            <p:cNvSpPr/>
            <p:nvPr/>
          </p:nvSpPr>
          <p:spPr>
            <a:xfrm>
              <a:off x="7039450" y="4549711"/>
              <a:ext cx="71723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32510" y="4589430"/>
              <a:ext cx="248697" cy="9153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7445216" y="4549711"/>
            <a:ext cx="1982470" cy="163830"/>
            <a:chOff x="7445216" y="4549711"/>
            <a:chExt cx="1982470" cy="163830"/>
          </a:xfrm>
        </p:grpSpPr>
        <p:sp>
          <p:nvSpPr>
            <p:cNvPr id="87" name="object 87"/>
            <p:cNvSpPr/>
            <p:nvPr/>
          </p:nvSpPr>
          <p:spPr>
            <a:xfrm>
              <a:off x="7445216" y="4549711"/>
              <a:ext cx="704850" cy="13125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166925" y="4554283"/>
              <a:ext cx="1222057" cy="15878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07270" y="465810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6"/>
                  </a:moveTo>
                  <a:lnTo>
                    <a:pt x="3047" y="21336"/>
                  </a:lnTo>
                  <a:lnTo>
                    <a:pt x="1523" y="19812"/>
                  </a:lnTo>
                  <a:lnTo>
                    <a:pt x="1523" y="18288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3048"/>
                  </a:lnTo>
                  <a:lnTo>
                    <a:pt x="19811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214884" y="1812035"/>
            <a:ext cx="6447567" cy="42662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163" y="1311021"/>
            <a:ext cx="200025" cy="270510"/>
          </a:xfrm>
          <a:custGeom>
            <a:avLst/>
            <a:gdLst/>
            <a:ahLst/>
            <a:cxnLst/>
            <a:rect l="l" t="t" r="r" b="b"/>
            <a:pathLst>
              <a:path w="200025" h="270509">
                <a:moveTo>
                  <a:pt x="32004" y="1619"/>
                </a:moveTo>
                <a:lnTo>
                  <a:pt x="4572" y="1619"/>
                </a:lnTo>
                <a:lnTo>
                  <a:pt x="6096" y="0"/>
                </a:lnTo>
                <a:lnTo>
                  <a:pt x="30480" y="0"/>
                </a:lnTo>
                <a:lnTo>
                  <a:pt x="32004" y="1619"/>
                </a:lnTo>
                <a:close/>
              </a:path>
              <a:path w="200025" h="270509">
                <a:moveTo>
                  <a:pt x="196786" y="1619"/>
                </a:moveTo>
                <a:lnTo>
                  <a:pt x="169354" y="1619"/>
                </a:lnTo>
                <a:lnTo>
                  <a:pt x="170878" y="0"/>
                </a:lnTo>
                <a:lnTo>
                  <a:pt x="195262" y="0"/>
                </a:lnTo>
                <a:lnTo>
                  <a:pt x="196786" y="1619"/>
                </a:lnTo>
                <a:close/>
              </a:path>
              <a:path w="200025" h="270509">
                <a:moveTo>
                  <a:pt x="97631" y="270319"/>
                </a:moveTo>
                <a:lnTo>
                  <a:pt x="49291" y="259840"/>
                </a:lnTo>
                <a:lnTo>
                  <a:pt x="15811" y="230790"/>
                </a:lnTo>
                <a:lnTo>
                  <a:pt x="2095" y="193595"/>
                </a:lnTo>
                <a:lnTo>
                  <a:pt x="0" y="171069"/>
                </a:lnTo>
                <a:lnTo>
                  <a:pt x="0" y="4667"/>
                </a:lnTo>
                <a:lnTo>
                  <a:pt x="1524" y="3143"/>
                </a:lnTo>
                <a:lnTo>
                  <a:pt x="1524" y="1619"/>
                </a:lnTo>
                <a:lnTo>
                  <a:pt x="33528" y="1619"/>
                </a:lnTo>
                <a:lnTo>
                  <a:pt x="35052" y="3143"/>
                </a:lnTo>
                <a:lnTo>
                  <a:pt x="35101" y="168021"/>
                </a:lnTo>
                <a:lnTo>
                  <a:pt x="35337" y="175355"/>
                </a:lnTo>
                <a:lnTo>
                  <a:pt x="49053" y="216597"/>
                </a:lnTo>
                <a:lnTo>
                  <a:pt x="86379" y="238601"/>
                </a:lnTo>
                <a:lnTo>
                  <a:pt x="100679" y="239744"/>
                </a:lnTo>
                <a:lnTo>
                  <a:pt x="175196" y="239744"/>
                </a:lnTo>
                <a:lnTo>
                  <a:pt x="172402" y="242792"/>
                </a:lnTo>
                <a:lnTo>
                  <a:pt x="131492" y="265818"/>
                </a:lnTo>
                <a:lnTo>
                  <a:pt x="109680" y="269771"/>
                </a:lnTo>
                <a:lnTo>
                  <a:pt x="97631" y="270319"/>
                </a:lnTo>
                <a:close/>
              </a:path>
              <a:path w="200025" h="270509">
                <a:moveTo>
                  <a:pt x="175196" y="239744"/>
                </a:moveTo>
                <a:lnTo>
                  <a:pt x="100679" y="239744"/>
                </a:lnTo>
                <a:lnTo>
                  <a:pt x="108394" y="239458"/>
                </a:lnTo>
                <a:lnTo>
                  <a:pt x="115538" y="238601"/>
                </a:lnTo>
                <a:lnTo>
                  <a:pt x="147923" y="221456"/>
                </a:lnTo>
                <a:lnTo>
                  <a:pt x="152185" y="216597"/>
                </a:lnTo>
                <a:lnTo>
                  <a:pt x="155733" y="211157"/>
                </a:lnTo>
                <a:lnTo>
                  <a:pt x="158424" y="205128"/>
                </a:lnTo>
                <a:lnTo>
                  <a:pt x="160115" y="198501"/>
                </a:lnTo>
                <a:lnTo>
                  <a:pt x="162170" y="192238"/>
                </a:lnTo>
                <a:lnTo>
                  <a:pt x="163627" y="184975"/>
                </a:lnTo>
                <a:lnTo>
                  <a:pt x="164495" y="176855"/>
                </a:lnTo>
                <a:lnTo>
                  <a:pt x="164683" y="171069"/>
                </a:lnTo>
                <a:lnTo>
                  <a:pt x="164782" y="4667"/>
                </a:lnTo>
                <a:lnTo>
                  <a:pt x="166306" y="3143"/>
                </a:lnTo>
                <a:lnTo>
                  <a:pt x="166306" y="1619"/>
                </a:lnTo>
                <a:lnTo>
                  <a:pt x="198310" y="1619"/>
                </a:lnTo>
                <a:lnTo>
                  <a:pt x="199834" y="3143"/>
                </a:lnTo>
                <a:lnTo>
                  <a:pt x="199751" y="171069"/>
                </a:lnTo>
                <a:lnTo>
                  <a:pt x="193738" y="210788"/>
                </a:lnTo>
                <a:lnTo>
                  <a:pt x="178950" y="235648"/>
                </a:lnTo>
                <a:lnTo>
                  <a:pt x="175196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6149" y="1304925"/>
            <a:ext cx="1426464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0820" y="1291208"/>
            <a:ext cx="1339500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9100" y="1378267"/>
            <a:ext cx="184605" cy="20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5605" y="1378267"/>
            <a:ext cx="158686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772310" y="1306449"/>
            <a:ext cx="2750820" cy="345440"/>
            <a:chOff x="4772310" y="1306449"/>
            <a:chExt cx="2750820" cy="345440"/>
          </a:xfrm>
        </p:grpSpPr>
        <p:sp>
          <p:nvSpPr>
            <p:cNvPr id="8" name="object 8"/>
            <p:cNvSpPr/>
            <p:nvPr/>
          </p:nvSpPr>
          <p:spPr>
            <a:xfrm>
              <a:off x="4772304" y="1311020"/>
              <a:ext cx="497840" cy="267335"/>
            </a:xfrm>
            <a:custGeom>
              <a:avLst/>
              <a:gdLst/>
              <a:ahLst/>
              <a:cxnLst/>
              <a:rect l="l" t="t" r="r" b="b"/>
              <a:pathLst>
                <a:path w="497839" h="267334">
                  <a:moveTo>
                    <a:pt x="219646" y="7721"/>
                  </a:moveTo>
                  <a:lnTo>
                    <a:pt x="218122" y="6197"/>
                  </a:lnTo>
                  <a:lnTo>
                    <a:pt x="218122" y="4673"/>
                  </a:lnTo>
                  <a:lnTo>
                    <a:pt x="216598" y="3149"/>
                  </a:lnTo>
                  <a:lnTo>
                    <a:pt x="213550" y="1625"/>
                  </a:lnTo>
                  <a:lnTo>
                    <a:pt x="212026" y="1625"/>
                  </a:lnTo>
                  <a:lnTo>
                    <a:pt x="210502" y="0"/>
                  </a:lnTo>
                  <a:lnTo>
                    <a:pt x="180022" y="0"/>
                  </a:lnTo>
                  <a:lnTo>
                    <a:pt x="176974" y="1625"/>
                  </a:lnTo>
                  <a:lnTo>
                    <a:pt x="175450" y="1625"/>
                  </a:lnTo>
                  <a:lnTo>
                    <a:pt x="173926" y="3149"/>
                  </a:lnTo>
                  <a:lnTo>
                    <a:pt x="172402" y="3149"/>
                  </a:lnTo>
                  <a:lnTo>
                    <a:pt x="170878" y="4673"/>
                  </a:lnTo>
                  <a:lnTo>
                    <a:pt x="170878" y="192405"/>
                  </a:lnTo>
                  <a:lnTo>
                    <a:pt x="169354" y="186309"/>
                  </a:lnTo>
                  <a:lnTo>
                    <a:pt x="166306" y="181737"/>
                  </a:lnTo>
                  <a:lnTo>
                    <a:pt x="163258" y="175641"/>
                  </a:lnTo>
                  <a:lnTo>
                    <a:pt x="161734" y="171069"/>
                  </a:lnTo>
                  <a:lnTo>
                    <a:pt x="158686" y="164973"/>
                  </a:lnTo>
                  <a:lnTo>
                    <a:pt x="155536" y="158877"/>
                  </a:lnTo>
                  <a:lnTo>
                    <a:pt x="152488" y="154305"/>
                  </a:lnTo>
                  <a:lnTo>
                    <a:pt x="149440" y="148120"/>
                  </a:lnTo>
                  <a:lnTo>
                    <a:pt x="147916" y="142024"/>
                  </a:lnTo>
                  <a:lnTo>
                    <a:pt x="144868" y="135928"/>
                  </a:lnTo>
                  <a:lnTo>
                    <a:pt x="141820" y="131356"/>
                  </a:lnTo>
                  <a:lnTo>
                    <a:pt x="138772" y="125260"/>
                  </a:lnTo>
                  <a:lnTo>
                    <a:pt x="103987" y="59626"/>
                  </a:lnTo>
                  <a:lnTo>
                    <a:pt x="86956" y="27533"/>
                  </a:lnTo>
                  <a:lnTo>
                    <a:pt x="83908" y="22961"/>
                  </a:lnTo>
                  <a:lnTo>
                    <a:pt x="82384" y="18389"/>
                  </a:lnTo>
                  <a:lnTo>
                    <a:pt x="79336" y="15341"/>
                  </a:lnTo>
                  <a:lnTo>
                    <a:pt x="76288" y="10769"/>
                  </a:lnTo>
                  <a:lnTo>
                    <a:pt x="74764" y="7721"/>
                  </a:lnTo>
                  <a:lnTo>
                    <a:pt x="71716" y="6197"/>
                  </a:lnTo>
                  <a:lnTo>
                    <a:pt x="68580" y="4673"/>
                  </a:lnTo>
                  <a:lnTo>
                    <a:pt x="62484" y="1625"/>
                  </a:lnTo>
                  <a:lnTo>
                    <a:pt x="57912" y="1625"/>
                  </a:lnTo>
                  <a:lnTo>
                    <a:pt x="53340" y="0"/>
                  </a:lnTo>
                  <a:lnTo>
                    <a:pt x="13716" y="0"/>
                  </a:lnTo>
                  <a:lnTo>
                    <a:pt x="9144" y="1625"/>
                  </a:lnTo>
                  <a:lnTo>
                    <a:pt x="6096" y="4673"/>
                  </a:lnTo>
                  <a:lnTo>
                    <a:pt x="0" y="13817"/>
                  </a:lnTo>
                  <a:lnTo>
                    <a:pt x="0" y="259664"/>
                  </a:lnTo>
                  <a:lnTo>
                    <a:pt x="1524" y="261188"/>
                  </a:lnTo>
                  <a:lnTo>
                    <a:pt x="1524" y="262712"/>
                  </a:lnTo>
                  <a:lnTo>
                    <a:pt x="3048" y="264236"/>
                  </a:lnTo>
                  <a:lnTo>
                    <a:pt x="4572" y="264236"/>
                  </a:lnTo>
                  <a:lnTo>
                    <a:pt x="7620" y="265760"/>
                  </a:lnTo>
                  <a:lnTo>
                    <a:pt x="12192" y="265760"/>
                  </a:lnTo>
                  <a:lnTo>
                    <a:pt x="15240" y="267284"/>
                  </a:lnTo>
                  <a:lnTo>
                    <a:pt x="33528" y="267284"/>
                  </a:lnTo>
                  <a:lnTo>
                    <a:pt x="36576" y="265760"/>
                  </a:lnTo>
                  <a:lnTo>
                    <a:pt x="42672" y="265760"/>
                  </a:lnTo>
                  <a:lnTo>
                    <a:pt x="44196" y="264236"/>
                  </a:lnTo>
                  <a:lnTo>
                    <a:pt x="45720" y="264236"/>
                  </a:lnTo>
                  <a:lnTo>
                    <a:pt x="47244" y="262712"/>
                  </a:lnTo>
                  <a:lnTo>
                    <a:pt x="47244" y="261188"/>
                  </a:lnTo>
                  <a:lnTo>
                    <a:pt x="48768" y="261188"/>
                  </a:lnTo>
                  <a:lnTo>
                    <a:pt x="48768" y="88582"/>
                  </a:lnTo>
                  <a:lnTo>
                    <a:pt x="48526" y="81711"/>
                  </a:lnTo>
                  <a:lnTo>
                    <a:pt x="47485" y="67373"/>
                  </a:lnTo>
                  <a:lnTo>
                    <a:pt x="47244" y="59626"/>
                  </a:lnTo>
                  <a:lnTo>
                    <a:pt x="49771" y="65582"/>
                  </a:lnTo>
                  <a:lnTo>
                    <a:pt x="55384" y="78066"/>
                  </a:lnTo>
                  <a:lnTo>
                    <a:pt x="57912" y="84010"/>
                  </a:lnTo>
                  <a:lnTo>
                    <a:pt x="61099" y="90627"/>
                  </a:lnTo>
                  <a:lnTo>
                    <a:pt x="64020" y="96824"/>
                  </a:lnTo>
                  <a:lnTo>
                    <a:pt x="66954" y="102743"/>
                  </a:lnTo>
                  <a:lnTo>
                    <a:pt x="70192" y="108496"/>
                  </a:lnTo>
                  <a:lnTo>
                    <a:pt x="135724" y="232130"/>
                  </a:lnTo>
                  <a:lnTo>
                    <a:pt x="138772" y="239750"/>
                  </a:lnTo>
                  <a:lnTo>
                    <a:pt x="141820" y="244322"/>
                  </a:lnTo>
                  <a:lnTo>
                    <a:pt x="160210" y="264236"/>
                  </a:lnTo>
                  <a:lnTo>
                    <a:pt x="163258" y="264236"/>
                  </a:lnTo>
                  <a:lnTo>
                    <a:pt x="166306" y="265760"/>
                  </a:lnTo>
                  <a:lnTo>
                    <a:pt x="205930" y="265760"/>
                  </a:lnTo>
                  <a:lnTo>
                    <a:pt x="208978" y="264236"/>
                  </a:lnTo>
                  <a:lnTo>
                    <a:pt x="210502" y="262712"/>
                  </a:lnTo>
                  <a:lnTo>
                    <a:pt x="213550" y="261188"/>
                  </a:lnTo>
                  <a:lnTo>
                    <a:pt x="216598" y="258140"/>
                  </a:lnTo>
                  <a:lnTo>
                    <a:pt x="216598" y="255092"/>
                  </a:lnTo>
                  <a:lnTo>
                    <a:pt x="218122" y="253568"/>
                  </a:lnTo>
                  <a:lnTo>
                    <a:pt x="219646" y="250520"/>
                  </a:lnTo>
                  <a:lnTo>
                    <a:pt x="219646" y="192405"/>
                  </a:lnTo>
                  <a:lnTo>
                    <a:pt x="219646" y="7721"/>
                  </a:lnTo>
                  <a:close/>
                </a:path>
                <a:path w="497839" h="267334">
                  <a:moveTo>
                    <a:pt x="497306" y="256616"/>
                  </a:moveTo>
                  <a:lnTo>
                    <a:pt x="495782" y="255092"/>
                  </a:lnTo>
                  <a:lnTo>
                    <a:pt x="495782" y="250520"/>
                  </a:lnTo>
                  <a:lnTo>
                    <a:pt x="494245" y="245846"/>
                  </a:lnTo>
                  <a:lnTo>
                    <a:pt x="479831" y="204698"/>
                  </a:lnTo>
                  <a:lnTo>
                    <a:pt x="465378" y="163449"/>
                  </a:lnTo>
                  <a:lnTo>
                    <a:pt x="425780" y="50482"/>
                  </a:lnTo>
                  <a:lnTo>
                    <a:pt x="411861" y="10769"/>
                  </a:lnTo>
                  <a:lnTo>
                    <a:pt x="410337" y="7721"/>
                  </a:lnTo>
                  <a:lnTo>
                    <a:pt x="410337" y="163449"/>
                  </a:lnTo>
                  <a:lnTo>
                    <a:pt x="334137" y="163449"/>
                  </a:lnTo>
                  <a:lnTo>
                    <a:pt x="372237" y="50482"/>
                  </a:lnTo>
                  <a:lnTo>
                    <a:pt x="410337" y="163449"/>
                  </a:lnTo>
                  <a:lnTo>
                    <a:pt x="410337" y="7721"/>
                  </a:lnTo>
                  <a:lnTo>
                    <a:pt x="410337" y="6197"/>
                  </a:lnTo>
                  <a:lnTo>
                    <a:pt x="405765" y="1625"/>
                  </a:lnTo>
                  <a:lnTo>
                    <a:pt x="402717" y="1625"/>
                  </a:lnTo>
                  <a:lnTo>
                    <a:pt x="401193" y="0"/>
                  </a:lnTo>
                  <a:lnTo>
                    <a:pt x="347853" y="0"/>
                  </a:lnTo>
                  <a:lnTo>
                    <a:pt x="346329" y="1625"/>
                  </a:lnTo>
                  <a:lnTo>
                    <a:pt x="343281" y="1625"/>
                  </a:lnTo>
                  <a:lnTo>
                    <a:pt x="340233" y="4673"/>
                  </a:lnTo>
                  <a:lnTo>
                    <a:pt x="340233" y="6197"/>
                  </a:lnTo>
                  <a:lnTo>
                    <a:pt x="338709" y="7721"/>
                  </a:lnTo>
                  <a:lnTo>
                    <a:pt x="338709" y="9245"/>
                  </a:lnTo>
                  <a:lnTo>
                    <a:pt x="256311" y="245846"/>
                  </a:lnTo>
                  <a:lnTo>
                    <a:pt x="254787" y="250520"/>
                  </a:lnTo>
                  <a:lnTo>
                    <a:pt x="253263" y="253568"/>
                  </a:lnTo>
                  <a:lnTo>
                    <a:pt x="253263" y="261188"/>
                  </a:lnTo>
                  <a:lnTo>
                    <a:pt x="254787" y="262712"/>
                  </a:lnTo>
                  <a:lnTo>
                    <a:pt x="256311" y="265760"/>
                  </a:lnTo>
                  <a:lnTo>
                    <a:pt x="262407" y="265760"/>
                  </a:lnTo>
                  <a:lnTo>
                    <a:pt x="265455" y="267284"/>
                  </a:lnTo>
                  <a:lnTo>
                    <a:pt x="291363" y="267284"/>
                  </a:lnTo>
                  <a:lnTo>
                    <a:pt x="294411" y="265760"/>
                  </a:lnTo>
                  <a:lnTo>
                    <a:pt x="298983" y="265760"/>
                  </a:lnTo>
                  <a:lnTo>
                    <a:pt x="302031" y="264236"/>
                  </a:lnTo>
                  <a:lnTo>
                    <a:pt x="303555" y="262712"/>
                  </a:lnTo>
                  <a:lnTo>
                    <a:pt x="303555" y="261188"/>
                  </a:lnTo>
                  <a:lnTo>
                    <a:pt x="305079" y="261188"/>
                  </a:lnTo>
                  <a:lnTo>
                    <a:pt x="305079" y="256616"/>
                  </a:lnTo>
                  <a:lnTo>
                    <a:pt x="321843" y="204698"/>
                  </a:lnTo>
                  <a:lnTo>
                    <a:pt x="422617" y="204698"/>
                  </a:lnTo>
                  <a:lnTo>
                    <a:pt x="439381" y="258140"/>
                  </a:lnTo>
                  <a:lnTo>
                    <a:pt x="440905" y="259664"/>
                  </a:lnTo>
                  <a:lnTo>
                    <a:pt x="440905" y="261188"/>
                  </a:lnTo>
                  <a:lnTo>
                    <a:pt x="442429" y="262712"/>
                  </a:lnTo>
                  <a:lnTo>
                    <a:pt x="442429" y="264236"/>
                  </a:lnTo>
                  <a:lnTo>
                    <a:pt x="443953" y="264236"/>
                  </a:lnTo>
                  <a:lnTo>
                    <a:pt x="447001" y="265760"/>
                  </a:lnTo>
                  <a:lnTo>
                    <a:pt x="451573" y="265760"/>
                  </a:lnTo>
                  <a:lnTo>
                    <a:pt x="454621" y="267284"/>
                  </a:lnTo>
                  <a:lnTo>
                    <a:pt x="483577" y="267284"/>
                  </a:lnTo>
                  <a:lnTo>
                    <a:pt x="486625" y="265760"/>
                  </a:lnTo>
                  <a:lnTo>
                    <a:pt x="494245" y="265760"/>
                  </a:lnTo>
                  <a:lnTo>
                    <a:pt x="497306" y="262712"/>
                  </a:lnTo>
                  <a:lnTo>
                    <a:pt x="497306" y="256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01614" y="1306449"/>
              <a:ext cx="2221420" cy="3450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570472" y="1306449"/>
            <a:ext cx="250190" cy="274955"/>
          </a:xfrm>
          <a:custGeom>
            <a:avLst/>
            <a:gdLst/>
            <a:ahLst/>
            <a:cxnLst/>
            <a:rect l="l" t="t" r="r" b="b"/>
            <a:pathLst>
              <a:path w="250190" h="274955">
                <a:moveTo>
                  <a:pt x="121916" y="274891"/>
                </a:moveTo>
                <a:lnTo>
                  <a:pt x="80554" y="270390"/>
                </a:lnTo>
                <a:lnTo>
                  <a:pt x="38050" y="250300"/>
                </a:lnTo>
                <a:lnTo>
                  <a:pt x="11522" y="212105"/>
                </a:lnTo>
                <a:lnTo>
                  <a:pt x="1425" y="172390"/>
                </a:lnTo>
                <a:lnTo>
                  <a:pt x="0" y="134397"/>
                </a:lnTo>
                <a:lnTo>
                  <a:pt x="234" y="123476"/>
                </a:lnTo>
                <a:lnTo>
                  <a:pt x="7521" y="80962"/>
                </a:lnTo>
                <a:lnTo>
                  <a:pt x="31905" y="38195"/>
                </a:lnTo>
                <a:lnTo>
                  <a:pt x="71624" y="10763"/>
                </a:lnTo>
                <a:lnTo>
                  <a:pt x="112558" y="596"/>
                </a:lnTo>
                <a:lnTo>
                  <a:pt x="128012" y="0"/>
                </a:lnTo>
                <a:lnTo>
                  <a:pt x="142339" y="549"/>
                </a:lnTo>
                <a:lnTo>
                  <a:pt x="179924" y="7715"/>
                </a:lnTo>
                <a:lnTo>
                  <a:pt x="219548" y="33623"/>
                </a:lnTo>
                <a:lnTo>
                  <a:pt x="227404" y="44291"/>
                </a:lnTo>
                <a:lnTo>
                  <a:pt x="124964" y="44291"/>
                </a:lnTo>
                <a:lnTo>
                  <a:pt x="115892" y="44838"/>
                </a:lnTo>
                <a:lnTo>
                  <a:pt x="80387" y="60757"/>
                </a:lnTo>
                <a:lnTo>
                  <a:pt x="59337" y="100774"/>
                </a:lnTo>
                <a:lnTo>
                  <a:pt x="56337" y="127014"/>
                </a:lnTo>
                <a:lnTo>
                  <a:pt x="56447" y="150169"/>
                </a:lnTo>
                <a:lnTo>
                  <a:pt x="63576" y="191845"/>
                </a:lnTo>
                <a:lnTo>
                  <a:pt x="91436" y="224504"/>
                </a:lnTo>
                <a:lnTo>
                  <a:pt x="123440" y="230600"/>
                </a:lnTo>
                <a:lnTo>
                  <a:pt x="223884" y="230600"/>
                </a:lnTo>
                <a:lnTo>
                  <a:pt x="218024" y="238220"/>
                </a:lnTo>
                <a:lnTo>
                  <a:pt x="176876" y="265747"/>
                </a:lnTo>
                <a:lnTo>
                  <a:pt x="137362" y="274320"/>
                </a:lnTo>
                <a:lnTo>
                  <a:pt x="121916" y="274891"/>
                </a:lnTo>
                <a:close/>
              </a:path>
              <a:path w="250190" h="274955">
                <a:moveTo>
                  <a:pt x="223884" y="230600"/>
                </a:moveTo>
                <a:lnTo>
                  <a:pt x="123440" y="230600"/>
                </a:lnTo>
                <a:lnTo>
                  <a:pt x="133181" y="230052"/>
                </a:lnTo>
                <a:lnTo>
                  <a:pt x="141931" y="228504"/>
                </a:lnTo>
                <a:lnTo>
                  <a:pt x="178400" y="203073"/>
                </a:lnTo>
                <a:lnTo>
                  <a:pt x="191711" y="164958"/>
                </a:lnTo>
                <a:lnTo>
                  <a:pt x="193596" y="138969"/>
                </a:lnTo>
                <a:lnTo>
                  <a:pt x="193560" y="134397"/>
                </a:lnTo>
                <a:lnTo>
                  <a:pt x="188282" y="91297"/>
                </a:lnTo>
                <a:lnTo>
                  <a:pt x="164922" y="55681"/>
                </a:lnTo>
                <a:lnTo>
                  <a:pt x="124964" y="44291"/>
                </a:lnTo>
                <a:lnTo>
                  <a:pt x="227404" y="44291"/>
                </a:lnTo>
                <a:lnTo>
                  <a:pt x="245622" y="88025"/>
                </a:lnTo>
                <a:lnTo>
                  <a:pt x="250123" y="134397"/>
                </a:lnTo>
                <a:lnTo>
                  <a:pt x="249575" y="150169"/>
                </a:lnTo>
                <a:lnTo>
                  <a:pt x="242503" y="193929"/>
                </a:lnTo>
                <a:lnTo>
                  <a:pt x="225478" y="228527"/>
                </a:lnTo>
                <a:lnTo>
                  <a:pt x="223884" y="230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6304" y="1311020"/>
            <a:ext cx="1289685" cy="340995"/>
          </a:xfrm>
          <a:custGeom>
            <a:avLst/>
            <a:gdLst/>
            <a:ahLst/>
            <a:cxnLst/>
            <a:rect l="l" t="t" r="r" b="b"/>
            <a:pathLst>
              <a:path w="1289684" h="340994">
                <a:moveTo>
                  <a:pt x="218224" y="6197"/>
                </a:moveTo>
                <a:lnTo>
                  <a:pt x="216700" y="4673"/>
                </a:lnTo>
                <a:lnTo>
                  <a:pt x="216700" y="3149"/>
                </a:lnTo>
                <a:lnTo>
                  <a:pt x="215176" y="3149"/>
                </a:lnTo>
                <a:lnTo>
                  <a:pt x="213652" y="1625"/>
                </a:lnTo>
                <a:lnTo>
                  <a:pt x="212128" y="1625"/>
                </a:lnTo>
                <a:lnTo>
                  <a:pt x="209080" y="0"/>
                </a:lnTo>
                <a:lnTo>
                  <a:pt x="178498" y="0"/>
                </a:lnTo>
                <a:lnTo>
                  <a:pt x="176974" y="1625"/>
                </a:lnTo>
                <a:lnTo>
                  <a:pt x="175450" y="1625"/>
                </a:lnTo>
                <a:lnTo>
                  <a:pt x="172402" y="3149"/>
                </a:lnTo>
                <a:lnTo>
                  <a:pt x="170878" y="3149"/>
                </a:lnTo>
                <a:lnTo>
                  <a:pt x="170878" y="4673"/>
                </a:lnTo>
                <a:lnTo>
                  <a:pt x="169354" y="6197"/>
                </a:lnTo>
                <a:lnTo>
                  <a:pt x="169456" y="164973"/>
                </a:lnTo>
                <a:lnTo>
                  <a:pt x="169595" y="169913"/>
                </a:lnTo>
                <a:lnTo>
                  <a:pt x="170649" y="185293"/>
                </a:lnTo>
                <a:lnTo>
                  <a:pt x="170878" y="192405"/>
                </a:lnTo>
                <a:lnTo>
                  <a:pt x="167830" y="186309"/>
                </a:lnTo>
                <a:lnTo>
                  <a:pt x="164782" y="181737"/>
                </a:lnTo>
                <a:lnTo>
                  <a:pt x="163258" y="175641"/>
                </a:lnTo>
                <a:lnTo>
                  <a:pt x="160210" y="171069"/>
                </a:lnTo>
                <a:lnTo>
                  <a:pt x="157162" y="164973"/>
                </a:lnTo>
                <a:lnTo>
                  <a:pt x="155638" y="158877"/>
                </a:lnTo>
                <a:lnTo>
                  <a:pt x="152590" y="154305"/>
                </a:lnTo>
                <a:lnTo>
                  <a:pt x="149542" y="148120"/>
                </a:lnTo>
                <a:lnTo>
                  <a:pt x="143446" y="135928"/>
                </a:lnTo>
                <a:lnTo>
                  <a:pt x="140398" y="131356"/>
                </a:lnTo>
                <a:lnTo>
                  <a:pt x="137350" y="125260"/>
                </a:lnTo>
                <a:lnTo>
                  <a:pt x="102501" y="59626"/>
                </a:lnTo>
                <a:lnTo>
                  <a:pt x="85445" y="27533"/>
                </a:lnTo>
                <a:lnTo>
                  <a:pt x="83921" y="22961"/>
                </a:lnTo>
                <a:lnTo>
                  <a:pt x="80873" y="18389"/>
                </a:lnTo>
                <a:lnTo>
                  <a:pt x="77825" y="15341"/>
                </a:lnTo>
                <a:lnTo>
                  <a:pt x="76301" y="10769"/>
                </a:lnTo>
                <a:lnTo>
                  <a:pt x="73253" y="7721"/>
                </a:lnTo>
                <a:lnTo>
                  <a:pt x="61061" y="1625"/>
                </a:lnTo>
                <a:lnTo>
                  <a:pt x="58013" y="1625"/>
                </a:lnTo>
                <a:lnTo>
                  <a:pt x="53441" y="0"/>
                </a:lnTo>
                <a:lnTo>
                  <a:pt x="13716" y="0"/>
                </a:lnTo>
                <a:lnTo>
                  <a:pt x="9144" y="1625"/>
                </a:lnTo>
                <a:lnTo>
                  <a:pt x="4572" y="4673"/>
                </a:lnTo>
                <a:lnTo>
                  <a:pt x="1524" y="9245"/>
                </a:lnTo>
                <a:lnTo>
                  <a:pt x="0" y="13817"/>
                </a:lnTo>
                <a:lnTo>
                  <a:pt x="0" y="261188"/>
                </a:lnTo>
                <a:lnTo>
                  <a:pt x="3048" y="264236"/>
                </a:lnTo>
                <a:lnTo>
                  <a:pt x="4572" y="264236"/>
                </a:lnTo>
                <a:lnTo>
                  <a:pt x="6096" y="265760"/>
                </a:lnTo>
                <a:lnTo>
                  <a:pt x="12192" y="265760"/>
                </a:lnTo>
                <a:lnTo>
                  <a:pt x="15240" y="267284"/>
                </a:lnTo>
                <a:lnTo>
                  <a:pt x="32105" y="267284"/>
                </a:lnTo>
                <a:lnTo>
                  <a:pt x="35153" y="265760"/>
                </a:lnTo>
                <a:lnTo>
                  <a:pt x="41249" y="265760"/>
                </a:lnTo>
                <a:lnTo>
                  <a:pt x="42773" y="264236"/>
                </a:lnTo>
                <a:lnTo>
                  <a:pt x="44297" y="264236"/>
                </a:lnTo>
                <a:lnTo>
                  <a:pt x="47345" y="261188"/>
                </a:lnTo>
                <a:lnTo>
                  <a:pt x="47231" y="78066"/>
                </a:lnTo>
                <a:lnTo>
                  <a:pt x="47155" y="74676"/>
                </a:lnTo>
                <a:lnTo>
                  <a:pt x="46697" y="67373"/>
                </a:lnTo>
                <a:lnTo>
                  <a:pt x="45821" y="59626"/>
                </a:lnTo>
                <a:lnTo>
                  <a:pt x="47345" y="59626"/>
                </a:lnTo>
                <a:lnTo>
                  <a:pt x="49657" y="65582"/>
                </a:lnTo>
                <a:lnTo>
                  <a:pt x="52108" y="71818"/>
                </a:lnTo>
                <a:lnTo>
                  <a:pt x="54851" y="78066"/>
                </a:lnTo>
                <a:lnTo>
                  <a:pt x="58013" y="84010"/>
                </a:lnTo>
                <a:lnTo>
                  <a:pt x="60540" y="90627"/>
                </a:lnTo>
                <a:lnTo>
                  <a:pt x="63347" y="96824"/>
                </a:lnTo>
                <a:lnTo>
                  <a:pt x="66154" y="102743"/>
                </a:lnTo>
                <a:lnTo>
                  <a:pt x="68681" y="108496"/>
                </a:lnTo>
                <a:lnTo>
                  <a:pt x="134302" y="232130"/>
                </a:lnTo>
                <a:lnTo>
                  <a:pt x="138874" y="239750"/>
                </a:lnTo>
                <a:lnTo>
                  <a:pt x="141922" y="244322"/>
                </a:lnTo>
                <a:lnTo>
                  <a:pt x="144970" y="248996"/>
                </a:lnTo>
                <a:lnTo>
                  <a:pt x="146494" y="253568"/>
                </a:lnTo>
                <a:lnTo>
                  <a:pt x="155638" y="262712"/>
                </a:lnTo>
                <a:lnTo>
                  <a:pt x="158686" y="264236"/>
                </a:lnTo>
                <a:lnTo>
                  <a:pt x="161734" y="264236"/>
                </a:lnTo>
                <a:lnTo>
                  <a:pt x="166306" y="265760"/>
                </a:lnTo>
                <a:lnTo>
                  <a:pt x="206032" y="265760"/>
                </a:lnTo>
                <a:lnTo>
                  <a:pt x="207556" y="264236"/>
                </a:lnTo>
                <a:lnTo>
                  <a:pt x="210604" y="262712"/>
                </a:lnTo>
                <a:lnTo>
                  <a:pt x="215176" y="258140"/>
                </a:lnTo>
                <a:lnTo>
                  <a:pt x="216700" y="255092"/>
                </a:lnTo>
                <a:lnTo>
                  <a:pt x="218224" y="253568"/>
                </a:lnTo>
                <a:lnTo>
                  <a:pt x="218224" y="192405"/>
                </a:lnTo>
                <a:lnTo>
                  <a:pt x="218224" y="6197"/>
                </a:lnTo>
                <a:close/>
              </a:path>
              <a:path w="1289684" h="340994">
                <a:moveTo>
                  <a:pt x="457682" y="314515"/>
                </a:moveTo>
                <a:lnTo>
                  <a:pt x="456158" y="309943"/>
                </a:lnTo>
                <a:lnTo>
                  <a:pt x="453110" y="303847"/>
                </a:lnTo>
                <a:lnTo>
                  <a:pt x="451586" y="302323"/>
                </a:lnTo>
                <a:lnTo>
                  <a:pt x="250139" y="302323"/>
                </a:lnTo>
                <a:lnTo>
                  <a:pt x="248615" y="303847"/>
                </a:lnTo>
                <a:lnTo>
                  <a:pt x="245567" y="309943"/>
                </a:lnTo>
                <a:lnTo>
                  <a:pt x="245567" y="332905"/>
                </a:lnTo>
                <a:lnTo>
                  <a:pt x="248615" y="339001"/>
                </a:lnTo>
                <a:lnTo>
                  <a:pt x="251752" y="340525"/>
                </a:lnTo>
                <a:lnTo>
                  <a:pt x="451586" y="340525"/>
                </a:lnTo>
                <a:lnTo>
                  <a:pt x="453110" y="339001"/>
                </a:lnTo>
                <a:lnTo>
                  <a:pt x="456158" y="332905"/>
                </a:lnTo>
                <a:lnTo>
                  <a:pt x="457682" y="328333"/>
                </a:lnTo>
                <a:lnTo>
                  <a:pt x="457682" y="314515"/>
                </a:lnTo>
                <a:close/>
              </a:path>
              <a:path w="1289684" h="340994">
                <a:moveTo>
                  <a:pt x="659142" y="12293"/>
                </a:moveTo>
                <a:lnTo>
                  <a:pt x="657606" y="9245"/>
                </a:lnTo>
                <a:lnTo>
                  <a:pt x="657606" y="4673"/>
                </a:lnTo>
                <a:lnTo>
                  <a:pt x="654558" y="1625"/>
                </a:lnTo>
                <a:lnTo>
                  <a:pt x="653034" y="1625"/>
                </a:lnTo>
                <a:lnTo>
                  <a:pt x="653034" y="0"/>
                </a:lnTo>
                <a:lnTo>
                  <a:pt x="463778" y="0"/>
                </a:lnTo>
                <a:lnTo>
                  <a:pt x="462254" y="1625"/>
                </a:lnTo>
                <a:lnTo>
                  <a:pt x="460730" y="1625"/>
                </a:lnTo>
                <a:lnTo>
                  <a:pt x="460730" y="3149"/>
                </a:lnTo>
                <a:lnTo>
                  <a:pt x="459206" y="3149"/>
                </a:lnTo>
                <a:lnTo>
                  <a:pt x="459206" y="4673"/>
                </a:lnTo>
                <a:lnTo>
                  <a:pt x="457682" y="7721"/>
                </a:lnTo>
                <a:lnTo>
                  <a:pt x="457682" y="12293"/>
                </a:lnTo>
                <a:lnTo>
                  <a:pt x="456158" y="15341"/>
                </a:lnTo>
                <a:lnTo>
                  <a:pt x="456158" y="30581"/>
                </a:lnTo>
                <a:lnTo>
                  <a:pt x="457682" y="32105"/>
                </a:lnTo>
                <a:lnTo>
                  <a:pt x="457682" y="38201"/>
                </a:lnTo>
                <a:lnTo>
                  <a:pt x="459206" y="39725"/>
                </a:lnTo>
                <a:lnTo>
                  <a:pt x="459206" y="41249"/>
                </a:lnTo>
                <a:lnTo>
                  <a:pt x="462254" y="44297"/>
                </a:lnTo>
                <a:lnTo>
                  <a:pt x="530923" y="44297"/>
                </a:lnTo>
                <a:lnTo>
                  <a:pt x="530923" y="261188"/>
                </a:lnTo>
                <a:lnTo>
                  <a:pt x="533971" y="264236"/>
                </a:lnTo>
                <a:lnTo>
                  <a:pt x="537019" y="264236"/>
                </a:lnTo>
                <a:lnTo>
                  <a:pt x="538543" y="265760"/>
                </a:lnTo>
                <a:lnTo>
                  <a:pt x="544639" y="265760"/>
                </a:lnTo>
                <a:lnTo>
                  <a:pt x="547687" y="267284"/>
                </a:lnTo>
                <a:lnTo>
                  <a:pt x="567601" y="267284"/>
                </a:lnTo>
                <a:lnTo>
                  <a:pt x="570649" y="265760"/>
                </a:lnTo>
                <a:lnTo>
                  <a:pt x="576745" y="265760"/>
                </a:lnTo>
                <a:lnTo>
                  <a:pt x="579793" y="264236"/>
                </a:lnTo>
                <a:lnTo>
                  <a:pt x="581317" y="264236"/>
                </a:lnTo>
                <a:lnTo>
                  <a:pt x="582841" y="262712"/>
                </a:lnTo>
                <a:lnTo>
                  <a:pt x="584365" y="262712"/>
                </a:lnTo>
                <a:lnTo>
                  <a:pt x="584365" y="44297"/>
                </a:lnTo>
                <a:lnTo>
                  <a:pt x="653034" y="44297"/>
                </a:lnTo>
                <a:lnTo>
                  <a:pt x="654558" y="42773"/>
                </a:lnTo>
                <a:lnTo>
                  <a:pt x="656082" y="42773"/>
                </a:lnTo>
                <a:lnTo>
                  <a:pt x="656082" y="41249"/>
                </a:lnTo>
                <a:lnTo>
                  <a:pt x="657606" y="39725"/>
                </a:lnTo>
                <a:lnTo>
                  <a:pt x="657606" y="38201"/>
                </a:lnTo>
                <a:lnTo>
                  <a:pt x="659142" y="35153"/>
                </a:lnTo>
                <a:lnTo>
                  <a:pt x="659142" y="12293"/>
                </a:lnTo>
                <a:close/>
              </a:path>
              <a:path w="1289684" h="340994">
                <a:moveTo>
                  <a:pt x="875741" y="4673"/>
                </a:moveTo>
                <a:lnTo>
                  <a:pt x="872693" y="1625"/>
                </a:lnTo>
                <a:lnTo>
                  <a:pt x="869645" y="0"/>
                </a:lnTo>
                <a:lnTo>
                  <a:pt x="826973" y="0"/>
                </a:lnTo>
                <a:lnTo>
                  <a:pt x="823925" y="1625"/>
                </a:lnTo>
                <a:lnTo>
                  <a:pt x="822401" y="1625"/>
                </a:lnTo>
                <a:lnTo>
                  <a:pt x="819353" y="4673"/>
                </a:lnTo>
                <a:lnTo>
                  <a:pt x="819353" y="6197"/>
                </a:lnTo>
                <a:lnTo>
                  <a:pt x="817829" y="7721"/>
                </a:lnTo>
                <a:lnTo>
                  <a:pt x="817829" y="9245"/>
                </a:lnTo>
                <a:lnTo>
                  <a:pt x="788771" y="74866"/>
                </a:lnTo>
                <a:lnTo>
                  <a:pt x="782675" y="87058"/>
                </a:lnTo>
                <a:lnTo>
                  <a:pt x="779627" y="94678"/>
                </a:lnTo>
                <a:lnTo>
                  <a:pt x="778103" y="100876"/>
                </a:lnTo>
                <a:lnTo>
                  <a:pt x="772007" y="116116"/>
                </a:lnTo>
                <a:lnTo>
                  <a:pt x="765911" y="100876"/>
                </a:lnTo>
                <a:lnTo>
                  <a:pt x="762863" y="94678"/>
                </a:lnTo>
                <a:lnTo>
                  <a:pt x="759815" y="87058"/>
                </a:lnTo>
                <a:lnTo>
                  <a:pt x="758291" y="80962"/>
                </a:lnTo>
                <a:lnTo>
                  <a:pt x="755243" y="73342"/>
                </a:lnTo>
                <a:lnTo>
                  <a:pt x="724662" y="9245"/>
                </a:lnTo>
                <a:lnTo>
                  <a:pt x="724662" y="7721"/>
                </a:lnTo>
                <a:lnTo>
                  <a:pt x="721614" y="4673"/>
                </a:lnTo>
                <a:lnTo>
                  <a:pt x="721614" y="3149"/>
                </a:lnTo>
                <a:lnTo>
                  <a:pt x="720090" y="1625"/>
                </a:lnTo>
                <a:lnTo>
                  <a:pt x="717042" y="1625"/>
                </a:lnTo>
                <a:lnTo>
                  <a:pt x="715518" y="0"/>
                </a:lnTo>
                <a:lnTo>
                  <a:pt x="671322" y="0"/>
                </a:lnTo>
                <a:lnTo>
                  <a:pt x="668274" y="1625"/>
                </a:lnTo>
                <a:lnTo>
                  <a:pt x="665226" y="4673"/>
                </a:lnTo>
                <a:lnTo>
                  <a:pt x="665226" y="6197"/>
                </a:lnTo>
                <a:lnTo>
                  <a:pt x="666750" y="9245"/>
                </a:lnTo>
                <a:lnTo>
                  <a:pt x="666750" y="12293"/>
                </a:lnTo>
                <a:lnTo>
                  <a:pt x="668274" y="15341"/>
                </a:lnTo>
                <a:lnTo>
                  <a:pt x="671322" y="19913"/>
                </a:lnTo>
                <a:lnTo>
                  <a:pt x="743051" y="164973"/>
                </a:lnTo>
                <a:lnTo>
                  <a:pt x="743051" y="259664"/>
                </a:lnTo>
                <a:lnTo>
                  <a:pt x="744575" y="261188"/>
                </a:lnTo>
                <a:lnTo>
                  <a:pt x="744575" y="262712"/>
                </a:lnTo>
                <a:lnTo>
                  <a:pt x="746099" y="262712"/>
                </a:lnTo>
                <a:lnTo>
                  <a:pt x="747623" y="264236"/>
                </a:lnTo>
                <a:lnTo>
                  <a:pt x="749147" y="264236"/>
                </a:lnTo>
                <a:lnTo>
                  <a:pt x="750671" y="265760"/>
                </a:lnTo>
                <a:lnTo>
                  <a:pt x="756767" y="265760"/>
                </a:lnTo>
                <a:lnTo>
                  <a:pt x="761339" y="267284"/>
                </a:lnTo>
                <a:lnTo>
                  <a:pt x="779627" y="267284"/>
                </a:lnTo>
                <a:lnTo>
                  <a:pt x="784199" y="265760"/>
                </a:lnTo>
                <a:lnTo>
                  <a:pt x="790295" y="265760"/>
                </a:lnTo>
                <a:lnTo>
                  <a:pt x="791819" y="264236"/>
                </a:lnTo>
                <a:lnTo>
                  <a:pt x="793343" y="264236"/>
                </a:lnTo>
                <a:lnTo>
                  <a:pt x="794867" y="262712"/>
                </a:lnTo>
                <a:lnTo>
                  <a:pt x="796391" y="262712"/>
                </a:lnTo>
                <a:lnTo>
                  <a:pt x="797915" y="261188"/>
                </a:lnTo>
                <a:lnTo>
                  <a:pt x="797915" y="164973"/>
                </a:lnTo>
                <a:lnTo>
                  <a:pt x="822071" y="116116"/>
                </a:lnTo>
                <a:lnTo>
                  <a:pt x="869645" y="19913"/>
                </a:lnTo>
                <a:lnTo>
                  <a:pt x="872693" y="15341"/>
                </a:lnTo>
                <a:lnTo>
                  <a:pt x="875741" y="9245"/>
                </a:lnTo>
                <a:lnTo>
                  <a:pt x="875741" y="4673"/>
                </a:lnTo>
                <a:close/>
              </a:path>
              <a:path w="1289684" h="340994">
                <a:moveTo>
                  <a:pt x="1089380" y="80962"/>
                </a:moveTo>
                <a:lnTo>
                  <a:pt x="1081328" y="42773"/>
                </a:lnTo>
                <a:lnTo>
                  <a:pt x="1079842" y="39357"/>
                </a:lnTo>
                <a:lnTo>
                  <a:pt x="1051179" y="12293"/>
                </a:lnTo>
                <a:lnTo>
                  <a:pt x="1034415" y="6388"/>
                </a:lnTo>
                <a:lnTo>
                  <a:pt x="1034415" y="76390"/>
                </a:lnTo>
                <a:lnTo>
                  <a:pt x="1034364" y="91884"/>
                </a:lnTo>
                <a:lnTo>
                  <a:pt x="1031367" y="103924"/>
                </a:lnTo>
                <a:lnTo>
                  <a:pt x="1028319" y="110020"/>
                </a:lnTo>
                <a:lnTo>
                  <a:pt x="1026795" y="114592"/>
                </a:lnTo>
                <a:lnTo>
                  <a:pt x="1022223" y="119164"/>
                </a:lnTo>
                <a:lnTo>
                  <a:pt x="1019175" y="123736"/>
                </a:lnTo>
                <a:lnTo>
                  <a:pt x="1014603" y="126784"/>
                </a:lnTo>
                <a:lnTo>
                  <a:pt x="1008507" y="128308"/>
                </a:lnTo>
                <a:lnTo>
                  <a:pt x="1002411" y="131356"/>
                </a:lnTo>
                <a:lnTo>
                  <a:pt x="962698" y="131356"/>
                </a:lnTo>
                <a:lnTo>
                  <a:pt x="962698" y="42773"/>
                </a:lnTo>
                <a:lnTo>
                  <a:pt x="1002411" y="42773"/>
                </a:lnTo>
                <a:lnTo>
                  <a:pt x="1011555" y="45821"/>
                </a:lnTo>
                <a:lnTo>
                  <a:pt x="1016127" y="48869"/>
                </a:lnTo>
                <a:lnTo>
                  <a:pt x="1022223" y="52006"/>
                </a:lnTo>
                <a:lnTo>
                  <a:pt x="1025271" y="56578"/>
                </a:lnTo>
                <a:lnTo>
                  <a:pt x="1031367" y="68770"/>
                </a:lnTo>
                <a:lnTo>
                  <a:pt x="1034415" y="76390"/>
                </a:lnTo>
                <a:lnTo>
                  <a:pt x="1034415" y="6388"/>
                </a:lnTo>
                <a:lnTo>
                  <a:pt x="1033399" y="6083"/>
                </a:lnTo>
                <a:lnTo>
                  <a:pt x="1026795" y="4673"/>
                </a:lnTo>
                <a:lnTo>
                  <a:pt x="1019175" y="3149"/>
                </a:lnTo>
                <a:lnTo>
                  <a:pt x="1013079" y="1625"/>
                </a:lnTo>
                <a:lnTo>
                  <a:pt x="1006983" y="1625"/>
                </a:lnTo>
                <a:lnTo>
                  <a:pt x="1000887" y="0"/>
                </a:lnTo>
                <a:lnTo>
                  <a:pt x="921550" y="0"/>
                </a:lnTo>
                <a:lnTo>
                  <a:pt x="916978" y="1625"/>
                </a:lnTo>
                <a:lnTo>
                  <a:pt x="913930" y="4673"/>
                </a:lnTo>
                <a:lnTo>
                  <a:pt x="910882" y="9245"/>
                </a:lnTo>
                <a:lnTo>
                  <a:pt x="909358" y="13817"/>
                </a:lnTo>
                <a:lnTo>
                  <a:pt x="909358" y="262712"/>
                </a:lnTo>
                <a:lnTo>
                  <a:pt x="910882" y="262712"/>
                </a:lnTo>
                <a:lnTo>
                  <a:pt x="912406" y="264236"/>
                </a:lnTo>
                <a:lnTo>
                  <a:pt x="913930" y="264236"/>
                </a:lnTo>
                <a:lnTo>
                  <a:pt x="915454" y="265760"/>
                </a:lnTo>
                <a:lnTo>
                  <a:pt x="923074" y="265760"/>
                </a:lnTo>
                <a:lnTo>
                  <a:pt x="926122" y="267284"/>
                </a:lnTo>
                <a:lnTo>
                  <a:pt x="944410" y="267284"/>
                </a:lnTo>
                <a:lnTo>
                  <a:pt x="948982" y="265760"/>
                </a:lnTo>
                <a:lnTo>
                  <a:pt x="955078" y="265760"/>
                </a:lnTo>
                <a:lnTo>
                  <a:pt x="956602" y="264236"/>
                </a:lnTo>
                <a:lnTo>
                  <a:pt x="958126" y="264236"/>
                </a:lnTo>
                <a:lnTo>
                  <a:pt x="959650" y="262712"/>
                </a:lnTo>
                <a:lnTo>
                  <a:pt x="961174" y="262712"/>
                </a:lnTo>
                <a:lnTo>
                  <a:pt x="962698" y="261188"/>
                </a:lnTo>
                <a:lnTo>
                  <a:pt x="962698" y="174129"/>
                </a:lnTo>
                <a:lnTo>
                  <a:pt x="984034" y="174129"/>
                </a:lnTo>
                <a:lnTo>
                  <a:pt x="1029843" y="168033"/>
                </a:lnTo>
                <a:lnTo>
                  <a:pt x="1063371" y="149745"/>
                </a:lnTo>
                <a:lnTo>
                  <a:pt x="1086167" y="111480"/>
                </a:lnTo>
                <a:lnTo>
                  <a:pt x="1089075" y="91884"/>
                </a:lnTo>
                <a:lnTo>
                  <a:pt x="1089380" y="80962"/>
                </a:lnTo>
                <a:close/>
              </a:path>
              <a:path w="1289684" h="340994">
                <a:moveTo>
                  <a:pt x="1289215" y="236702"/>
                </a:moveTo>
                <a:lnTo>
                  <a:pt x="1287691" y="235178"/>
                </a:lnTo>
                <a:lnTo>
                  <a:pt x="1287691" y="229082"/>
                </a:lnTo>
                <a:lnTo>
                  <a:pt x="1286167" y="227558"/>
                </a:lnTo>
                <a:lnTo>
                  <a:pt x="1286167" y="226034"/>
                </a:lnTo>
                <a:lnTo>
                  <a:pt x="1284643" y="226034"/>
                </a:lnTo>
                <a:lnTo>
                  <a:pt x="1284643" y="224510"/>
                </a:lnTo>
                <a:lnTo>
                  <a:pt x="1283119" y="224510"/>
                </a:lnTo>
                <a:lnTo>
                  <a:pt x="1281595" y="222986"/>
                </a:lnTo>
                <a:lnTo>
                  <a:pt x="1185481" y="222986"/>
                </a:lnTo>
                <a:lnTo>
                  <a:pt x="1185481" y="148120"/>
                </a:lnTo>
                <a:lnTo>
                  <a:pt x="1269403" y="148120"/>
                </a:lnTo>
                <a:lnTo>
                  <a:pt x="1269403" y="146596"/>
                </a:lnTo>
                <a:lnTo>
                  <a:pt x="1270927" y="145072"/>
                </a:lnTo>
                <a:lnTo>
                  <a:pt x="1270927" y="143548"/>
                </a:lnTo>
                <a:lnTo>
                  <a:pt x="1272451" y="142024"/>
                </a:lnTo>
                <a:lnTo>
                  <a:pt x="1272451" y="137452"/>
                </a:lnTo>
                <a:lnTo>
                  <a:pt x="1273975" y="135928"/>
                </a:lnTo>
                <a:lnTo>
                  <a:pt x="1273975" y="123736"/>
                </a:lnTo>
                <a:lnTo>
                  <a:pt x="1272451" y="120688"/>
                </a:lnTo>
                <a:lnTo>
                  <a:pt x="1272451" y="113068"/>
                </a:lnTo>
                <a:lnTo>
                  <a:pt x="1270927" y="111544"/>
                </a:lnTo>
                <a:lnTo>
                  <a:pt x="1270927" y="110020"/>
                </a:lnTo>
                <a:lnTo>
                  <a:pt x="1269403" y="110020"/>
                </a:lnTo>
                <a:lnTo>
                  <a:pt x="1269403" y="108496"/>
                </a:lnTo>
                <a:lnTo>
                  <a:pt x="1267879" y="108496"/>
                </a:lnTo>
                <a:lnTo>
                  <a:pt x="1266355" y="106972"/>
                </a:lnTo>
                <a:lnTo>
                  <a:pt x="1185481" y="106972"/>
                </a:lnTo>
                <a:lnTo>
                  <a:pt x="1185481" y="42773"/>
                </a:lnTo>
                <a:lnTo>
                  <a:pt x="1281595" y="42773"/>
                </a:lnTo>
                <a:lnTo>
                  <a:pt x="1283119" y="41249"/>
                </a:lnTo>
                <a:lnTo>
                  <a:pt x="1284643" y="41249"/>
                </a:lnTo>
                <a:lnTo>
                  <a:pt x="1284643" y="39725"/>
                </a:lnTo>
                <a:lnTo>
                  <a:pt x="1286167" y="38201"/>
                </a:lnTo>
                <a:lnTo>
                  <a:pt x="1286167" y="33629"/>
                </a:lnTo>
                <a:lnTo>
                  <a:pt x="1287691" y="32105"/>
                </a:lnTo>
                <a:lnTo>
                  <a:pt x="1287691" y="12293"/>
                </a:lnTo>
                <a:lnTo>
                  <a:pt x="1286167" y="9245"/>
                </a:lnTo>
                <a:lnTo>
                  <a:pt x="1286167" y="4673"/>
                </a:lnTo>
                <a:lnTo>
                  <a:pt x="1284643" y="3149"/>
                </a:lnTo>
                <a:lnTo>
                  <a:pt x="1284643" y="1625"/>
                </a:lnTo>
                <a:lnTo>
                  <a:pt x="1281595" y="1625"/>
                </a:lnTo>
                <a:lnTo>
                  <a:pt x="1281595" y="0"/>
                </a:lnTo>
                <a:lnTo>
                  <a:pt x="1142720" y="0"/>
                </a:lnTo>
                <a:lnTo>
                  <a:pt x="1139672" y="1625"/>
                </a:lnTo>
                <a:lnTo>
                  <a:pt x="1133576" y="7721"/>
                </a:lnTo>
                <a:lnTo>
                  <a:pt x="1132052" y="12293"/>
                </a:lnTo>
                <a:lnTo>
                  <a:pt x="1132052" y="255092"/>
                </a:lnTo>
                <a:lnTo>
                  <a:pt x="1133576" y="259664"/>
                </a:lnTo>
                <a:lnTo>
                  <a:pt x="1136624" y="261188"/>
                </a:lnTo>
                <a:lnTo>
                  <a:pt x="1139672" y="264236"/>
                </a:lnTo>
                <a:lnTo>
                  <a:pt x="1142720" y="265760"/>
                </a:lnTo>
                <a:lnTo>
                  <a:pt x="1283119" y="265760"/>
                </a:lnTo>
                <a:lnTo>
                  <a:pt x="1286167" y="262712"/>
                </a:lnTo>
                <a:lnTo>
                  <a:pt x="1286167" y="261188"/>
                </a:lnTo>
                <a:lnTo>
                  <a:pt x="1287691" y="259664"/>
                </a:lnTo>
                <a:lnTo>
                  <a:pt x="1287691" y="255092"/>
                </a:lnTo>
                <a:lnTo>
                  <a:pt x="1289215" y="252044"/>
                </a:lnTo>
                <a:lnTo>
                  <a:pt x="1289215" y="236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795325" y="2260854"/>
            <a:ext cx="271780" cy="130175"/>
            <a:chOff x="6795325" y="2260854"/>
            <a:chExt cx="271780" cy="130175"/>
          </a:xfrm>
        </p:grpSpPr>
        <p:sp>
          <p:nvSpPr>
            <p:cNvPr id="13" name="object 13"/>
            <p:cNvSpPr/>
            <p:nvPr/>
          </p:nvSpPr>
          <p:spPr>
            <a:xfrm>
              <a:off x="6795325" y="2260854"/>
              <a:ext cx="173926" cy="128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90588" y="2298954"/>
              <a:ext cx="76295" cy="91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129462" y="2279142"/>
            <a:ext cx="422909" cy="111760"/>
            <a:chOff x="7129462" y="2279142"/>
            <a:chExt cx="422909" cy="111760"/>
          </a:xfrm>
        </p:grpSpPr>
        <p:sp>
          <p:nvSpPr>
            <p:cNvPr id="16" name="object 16"/>
            <p:cNvSpPr/>
            <p:nvPr/>
          </p:nvSpPr>
          <p:spPr>
            <a:xfrm>
              <a:off x="7129462" y="2298954"/>
              <a:ext cx="163258" cy="916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12532" y="2300478"/>
              <a:ext cx="71723" cy="901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11688" y="2279142"/>
              <a:ext cx="140398" cy="1114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19142" y="2260854"/>
            <a:ext cx="281305" cy="161925"/>
            <a:chOff x="7619142" y="2260854"/>
            <a:chExt cx="281305" cy="161925"/>
          </a:xfrm>
        </p:grpSpPr>
        <p:sp>
          <p:nvSpPr>
            <p:cNvPr id="20" name="object 20"/>
            <p:cNvSpPr/>
            <p:nvPr/>
          </p:nvSpPr>
          <p:spPr>
            <a:xfrm>
              <a:off x="7619142" y="2298954"/>
              <a:ext cx="76295" cy="1237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16761" y="2260853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15341" y="1524"/>
                  </a:moveTo>
                  <a:lnTo>
                    <a:pt x="13817" y="1524"/>
                  </a:lnTo>
                  <a:lnTo>
                    <a:pt x="13817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51921" y="2279142"/>
              <a:ext cx="148018" cy="1114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959375" y="2298954"/>
            <a:ext cx="273685" cy="92075"/>
            <a:chOff x="7959375" y="2298954"/>
            <a:chExt cx="273685" cy="92075"/>
          </a:xfrm>
        </p:grpSpPr>
        <p:sp>
          <p:nvSpPr>
            <p:cNvPr id="24" name="object 24"/>
            <p:cNvSpPr/>
            <p:nvPr/>
          </p:nvSpPr>
          <p:spPr>
            <a:xfrm>
              <a:off x="7959375" y="2298954"/>
              <a:ext cx="83915" cy="9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63102" y="2298954"/>
              <a:ext cx="71723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56161" y="2298954"/>
              <a:ext cx="76295" cy="916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8301132" y="2259329"/>
            <a:ext cx="830008" cy="163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02945" y="252650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033355" y="2486786"/>
            <a:ext cx="271780" cy="131445"/>
            <a:chOff x="7033355" y="2486786"/>
            <a:chExt cx="271780" cy="131445"/>
          </a:xfrm>
        </p:grpSpPr>
        <p:sp>
          <p:nvSpPr>
            <p:cNvPr id="30" name="object 30"/>
            <p:cNvSpPr/>
            <p:nvPr/>
          </p:nvSpPr>
          <p:spPr>
            <a:xfrm>
              <a:off x="7033355" y="2486786"/>
              <a:ext cx="173926" cy="12982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28617" y="2526506"/>
              <a:ext cx="76295" cy="916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73587" y="2486786"/>
            <a:ext cx="281305" cy="163830"/>
            <a:chOff x="7373587" y="2486786"/>
            <a:chExt cx="281305" cy="163830"/>
          </a:xfrm>
        </p:grpSpPr>
        <p:sp>
          <p:nvSpPr>
            <p:cNvPr id="33" name="object 33"/>
            <p:cNvSpPr/>
            <p:nvPr/>
          </p:nvSpPr>
          <p:spPr>
            <a:xfrm>
              <a:off x="7373587" y="2526506"/>
              <a:ext cx="76200" cy="1237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71219" y="248678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301"/>
                  </a:moveTo>
                  <a:lnTo>
                    <a:pt x="0" y="128301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40" h="130175">
                  <a:moveTo>
                    <a:pt x="13716" y="129825"/>
                  </a:moveTo>
                  <a:lnTo>
                    <a:pt x="3048" y="129825"/>
                  </a:lnTo>
                  <a:lnTo>
                    <a:pt x="1524" y="128301"/>
                  </a:lnTo>
                  <a:lnTo>
                    <a:pt x="13716" y="128301"/>
                  </a:lnTo>
                  <a:lnTo>
                    <a:pt x="13716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07795" y="2505170"/>
              <a:ext cx="146494" cy="1129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724488" y="2505170"/>
            <a:ext cx="791813" cy="1450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80310" y="2492882"/>
            <a:ext cx="739997" cy="1252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87458" y="2486786"/>
            <a:ext cx="581215" cy="1634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7039450" y="2754058"/>
            <a:ext cx="175895" cy="90170"/>
            <a:chOff x="7039450" y="2754058"/>
            <a:chExt cx="175895" cy="90170"/>
          </a:xfrm>
        </p:grpSpPr>
        <p:sp>
          <p:nvSpPr>
            <p:cNvPr id="40" name="object 40"/>
            <p:cNvSpPr/>
            <p:nvPr/>
          </p:nvSpPr>
          <p:spPr>
            <a:xfrm>
              <a:off x="7039450" y="2754058"/>
              <a:ext cx="83915" cy="9001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43178" y="2754058"/>
              <a:ext cx="71723" cy="9001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286625" y="2721959"/>
            <a:ext cx="2025014" cy="154305"/>
            <a:chOff x="7286625" y="2721959"/>
            <a:chExt cx="2025014" cy="154305"/>
          </a:xfrm>
        </p:grpSpPr>
        <p:sp>
          <p:nvSpPr>
            <p:cNvPr id="43" name="object 43"/>
            <p:cNvSpPr/>
            <p:nvPr/>
          </p:nvSpPr>
          <p:spPr>
            <a:xfrm>
              <a:off x="7286625" y="2723483"/>
              <a:ext cx="376809" cy="1205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90865" y="2723483"/>
              <a:ext cx="254793" cy="15268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66995" y="2723483"/>
              <a:ext cx="99155" cy="1190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87582" y="2723483"/>
              <a:ext cx="97631" cy="1221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206549" y="2721959"/>
              <a:ext cx="320421" cy="1221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46889" y="2721959"/>
              <a:ext cx="112648" cy="1236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81085" y="2723483"/>
              <a:ext cx="492728" cy="15268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95149" y="2723483"/>
              <a:ext cx="116014" cy="12058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6802945" y="297999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41148" y="7620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7033259" y="2941796"/>
            <a:ext cx="271780" cy="130175"/>
            <a:chOff x="7033259" y="2941796"/>
            <a:chExt cx="271780" cy="130175"/>
          </a:xfrm>
        </p:grpSpPr>
        <p:sp>
          <p:nvSpPr>
            <p:cNvPr id="53" name="object 53"/>
            <p:cNvSpPr/>
            <p:nvPr/>
          </p:nvSpPr>
          <p:spPr>
            <a:xfrm>
              <a:off x="7033259" y="2941796"/>
              <a:ext cx="174021" cy="12836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28617" y="2979991"/>
              <a:ext cx="76295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7362825" y="2940272"/>
            <a:ext cx="283845" cy="131445"/>
            <a:chOff x="7362825" y="2940272"/>
            <a:chExt cx="283845" cy="131445"/>
          </a:xfrm>
        </p:grpSpPr>
        <p:sp>
          <p:nvSpPr>
            <p:cNvPr id="56" name="object 56"/>
            <p:cNvSpPr/>
            <p:nvPr/>
          </p:nvSpPr>
          <p:spPr>
            <a:xfrm>
              <a:off x="7362825" y="2940272"/>
              <a:ext cx="83915" cy="1298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71219" y="2960179"/>
              <a:ext cx="175450" cy="1114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7713726" y="2941320"/>
            <a:ext cx="281305" cy="162560"/>
            <a:chOff x="7713726" y="2941320"/>
            <a:chExt cx="281305" cy="162560"/>
          </a:xfrm>
        </p:grpSpPr>
        <p:sp>
          <p:nvSpPr>
            <p:cNvPr id="59" name="object 59"/>
            <p:cNvSpPr/>
            <p:nvPr/>
          </p:nvSpPr>
          <p:spPr>
            <a:xfrm>
              <a:off x="7713726" y="2979991"/>
              <a:ext cx="76295" cy="12372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11451" y="294132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46504" y="2960179"/>
              <a:ext cx="148018" cy="11144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8063103" y="2960179"/>
            <a:ext cx="791813" cy="14354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19019" y="2941796"/>
            <a:ext cx="857440" cy="1298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39450" y="3167824"/>
            <a:ext cx="1417320" cy="1298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20874" y="3167824"/>
            <a:ext cx="1350168" cy="1618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7036403" y="3395376"/>
            <a:ext cx="587375" cy="130175"/>
            <a:chOff x="7036403" y="3395376"/>
            <a:chExt cx="587375" cy="130175"/>
          </a:xfrm>
        </p:grpSpPr>
        <p:sp>
          <p:nvSpPr>
            <p:cNvPr id="67" name="object 67"/>
            <p:cNvSpPr/>
            <p:nvPr/>
          </p:nvSpPr>
          <p:spPr>
            <a:xfrm>
              <a:off x="7036403" y="3401472"/>
              <a:ext cx="228790" cy="1236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86624" y="3395376"/>
              <a:ext cx="71628" cy="1282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79684" y="3433476"/>
              <a:ext cx="82391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81887" y="3413664"/>
              <a:ext cx="141827" cy="11144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7690866" y="3393852"/>
            <a:ext cx="1529080" cy="163830"/>
            <a:chOff x="7690866" y="3393852"/>
            <a:chExt cx="1529080" cy="163830"/>
          </a:xfrm>
        </p:grpSpPr>
        <p:sp>
          <p:nvSpPr>
            <p:cNvPr id="72" name="object 72"/>
            <p:cNvSpPr/>
            <p:nvPr/>
          </p:nvSpPr>
          <p:spPr>
            <a:xfrm>
              <a:off x="7690866" y="3393852"/>
              <a:ext cx="1485995" cy="16335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199721" y="3502247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3811" y="22859"/>
                  </a:moveTo>
                  <a:lnTo>
                    <a:pt x="6191" y="22859"/>
                  </a:ln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9907" y="4571"/>
                  </a:lnTo>
                  <a:lnTo>
                    <a:pt x="19907" y="18287"/>
                  </a:lnTo>
                  <a:lnTo>
                    <a:pt x="1685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6802945" y="366102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3355" y="3621309"/>
            <a:ext cx="855821" cy="13134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962424" y="3621309"/>
            <a:ext cx="281305" cy="161925"/>
            <a:chOff x="7962424" y="3621309"/>
            <a:chExt cx="281305" cy="161925"/>
          </a:xfrm>
        </p:grpSpPr>
        <p:sp>
          <p:nvSpPr>
            <p:cNvPr id="77" name="object 77"/>
            <p:cNvSpPr/>
            <p:nvPr/>
          </p:nvSpPr>
          <p:spPr>
            <a:xfrm>
              <a:off x="7962424" y="3661028"/>
              <a:ext cx="76295" cy="1221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60042" y="3621315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17" y="1524"/>
                  </a:lnTo>
                  <a:lnTo>
                    <a:pt x="12293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817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95202" y="3639597"/>
              <a:ext cx="147923" cy="11306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8308752" y="3639597"/>
            <a:ext cx="791813" cy="14354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39450" y="3848861"/>
            <a:ext cx="858964" cy="1297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971567" y="3848861"/>
            <a:ext cx="1417415" cy="1297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452991" y="3867150"/>
            <a:ext cx="331089" cy="14354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43611" y="3848861"/>
            <a:ext cx="149542" cy="12973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39450" y="4076319"/>
            <a:ext cx="1141190" cy="16192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50717" y="418328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6763" y="21335"/>
                </a:moveTo>
                <a:lnTo>
                  <a:pt x="3047" y="21335"/>
                </a:lnTo>
                <a:lnTo>
                  <a:pt x="1523" y="19811"/>
                </a:lnTo>
                <a:lnTo>
                  <a:pt x="1523" y="18287"/>
                </a:lnTo>
                <a:lnTo>
                  <a:pt x="0" y="15239"/>
                </a:lnTo>
                <a:lnTo>
                  <a:pt x="0" y="4571"/>
                </a:lnTo>
                <a:lnTo>
                  <a:pt x="3047" y="1523"/>
                </a:lnTo>
                <a:lnTo>
                  <a:pt x="6095" y="0"/>
                </a:lnTo>
                <a:lnTo>
                  <a:pt x="13715" y="0"/>
                </a:lnTo>
                <a:lnTo>
                  <a:pt x="16763" y="1523"/>
                </a:lnTo>
                <a:lnTo>
                  <a:pt x="18287" y="3047"/>
                </a:lnTo>
                <a:lnTo>
                  <a:pt x="19811" y="3047"/>
                </a:lnTo>
                <a:lnTo>
                  <a:pt x="19811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02945" y="434054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8288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8288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8288"/>
                </a:lnTo>
                <a:lnTo>
                  <a:pt x="47339" y="30480"/>
                </a:lnTo>
                <a:lnTo>
                  <a:pt x="45815" y="36576"/>
                </a:lnTo>
                <a:lnTo>
                  <a:pt x="36671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7047071" y="4311491"/>
            <a:ext cx="367665" cy="120650"/>
            <a:chOff x="7047071" y="4311491"/>
            <a:chExt cx="367665" cy="120650"/>
          </a:xfrm>
        </p:grpSpPr>
        <p:sp>
          <p:nvSpPr>
            <p:cNvPr id="89" name="object 89"/>
            <p:cNvSpPr/>
            <p:nvPr/>
          </p:nvSpPr>
          <p:spPr>
            <a:xfrm>
              <a:off x="7047071" y="4311491"/>
              <a:ext cx="62865" cy="120650"/>
            </a:xfrm>
            <a:custGeom>
              <a:avLst/>
              <a:gdLst/>
              <a:ahLst/>
              <a:cxnLst/>
              <a:rect l="l" t="t" r="r" b="b"/>
              <a:pathLst>
                <a:path w="62865" h="120650">
                  <a:moveTo>
                    <a:pt x="60960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60960" y="0"/>
                  </a:lnTo>
                  <a:lnTo>
                    <a:pt x="60960" y="1524"/>
                  </a:lnTo>
                  <a:close/>
                </a:path>
                <a:path w="62865" h="120650">
                  <a:moveTo>
                    <a:pt x="15240" y="119062"/>
                  </a:moveTo>
                  <a:lnTo>
                    <a:pt x="1524" y="119062"/>
                  </a:lnTo>
                  <a:lnTo>
                    <a:pt x="0" y="117538"/>
                  </a:lnTo>
                  <a:lnTo>
                    <a:pt x="0" y="1524"/>
                  </a:lnTo>
                  <a:lnTo>
                    <a:pt x="62484" y="1524"/>
                  </a:lnTo>
                  <a:lnTo>
                    <a:pt x="62484" y="12192"/>
                  </a:lnTo>
                  <a:lnTo>
                    <a:pt x="60960" y="12192"/>
                  </a:lnTo>
                  <a:lnTo>
                    <a:pt x="60960" y="13716"/>
                  </a:lnTo>
                  <a:lnTo>
                    <a:pt x="16764" y="13716"/>
                  </a:lnTo>
                  <a:lnTo>
                    <a:pt x="16764" y="53435"/>
                  </a:lnTo>
                  <a:lnTo>
                    <a:pt x="57912" y="53435"/>
                  </a:lnTo>
                  <a:lnTo>
                    <a:pt x="57912" y="54959"/>
                  </a:lnTo>
                  <a:lnTo>
                    <a:pt x="59436" y="54959"/>
                  </a:lnTo>
                  <a:lnTo>
                    <a:pt x="59436" y="56483"/>
                  </a:lnTo>
                  <a:lnTo>
                    <a:pt x="60960" y="58007"/>
                  </a:lnTo>
                  <a:lnTo>
                    <a:pt x="60960" y="64103"/>
                  </a:lnTo>
                  <a:lnTo>
                    <a:pt x="59436" y="64103"/>
                  </a:lnTo>
                  <a:lnTo>
                    <a:pt x="59436" y="67151"/>
                  </a:lnTo>
                  <a:lnTo>
                    <a:pt x="16764" y="67151"/>
                  </a:lnTo>
                  <a:lnTo>
                    <a:pt x="16764" y="117538"/>
                  </a:lnTo>
                  <a:lnTo>
                    <a:pt x="15240" y="117538"/>
                  </a:lnTo>
                  <a:lnTo>
                    <a:pt x="15240" y="119062"/>
                  </a:lnTo>
                  <a:close/>
                </a:path>
                <a:path w="62865" h="120650">
                  <a:moveTo>
                    <a:pt x="9144" y="120586"/>
                  </a:moveTo>
                  <a:lnTo>
                    <a:pt x="6096" y="120586"/>
                  </a:lnTo>
                  <a:lnTo>
                    <a:pt x="4572" y="119062"/>
                  </a:lnTo>
                  <a:lnTo>
                    <a:pt x="10668" y="119062"/>
                  </a:lnTo>
                  <a:lnTo>
                    <a:pt x="9144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32510" y="4342066"/>
              <a:ext cx="137255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91197" y="4342066"/>
              <a:ext cx="123539" cy="9001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7475791" y="4302347"/>
            <a:ext cx="146685" cy="130175"/>
            <a:chOff x="7475791" y="4302347"/>
            <a:chExt cx="146685" cy="130175"/>
          </a:xfrm>
        </p:grpSpPr>
        <p:sp>
          <p:nvSpPr>
            <p:cNvPr id="93" name="object 93"/>
            <p:cNvSpPr/>
            <p:nvPr/>
          </p:nvSpPr>
          <p:spPr>
            <a:xfrm>
              <a:off x="7475791" y="4320635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955"/>
                  </a:moveTo>
                  <a:lnTo>
                    <a:pt x="15240" y="22955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22955"/>
                  </a:lnTo>
                  <a:close/>
                </a:path>
                <a:path w="55245" h="111760">
                  <a:moveTo>
                    <a:pt x="53340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4479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53340" y="22955"/>
                  </a:lnTo>
                  <a:lnTo>
                    <a:pt x="53340" y="24479"/>
                  </a:lnTo>
                  <a:lnTo>
                    <a:pt x="54864" y="26003"/>
                  </a:lnTo>
                  <a:lnTo>
                    <a:pt x="54864" y="32099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4384" y="108394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54864" y="105346"/>
                  </a:lnTo>
                  <a:lnTo>
                    <a:pt x="53340" y="105346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5245" h="111760">
                  <a:moveTo>
                    <a:pt x="54864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48768" y="97726"/>
                  </a:lnTo>
                  <a:lnTo>
                    <a:pt x="50292" y="96202"/>
                  </a:lnTo>
                  <a:lnTo>
                    <a:pt x="53340" y="96202"/>
                  </a:lnTo>
                  <a:lnTo>
                    <a:pt x="53340" y="97726"/>
                  </a:lnTo>
                  <a:lnTo>
                    <a:pt x="54864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550562" y="4302347"/>
              <a:ext cx="71628" cy="12973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8252364" y="4074795"/>
            <a:ext cx="1640014" cy="35728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43621" y="4342066"/>
            <a:ext cx="76200" cy="9001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88497" y="4302029"/>
            <a:ext cx="860488" cy="16214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39450" y="4528280"/>
            <a:ext cx="1351692" cy="13134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8456771" y="4529804"/>
            <a:ext cx="342265" cy="130175"/>
            <a:chOff x="8456771" y="4529804"/>
            <a:chExt cx="342265" cy="130175"/>
          </a:xfrm>
        </p:grpSpPr>
        <p:sp>
          <p:nvSpPr>
            <p:cNvPr id="100" name="object 100"/>
            <p:cNvSpPr/>
            <p:nvPr/>
          </p:nvSpPr>
          <p:spPr>
            <a:xfrm>
              <a:off x="8456771" y="4529804"/>
              <a:ext cx="71723" cy="12830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49830" y="4567999"/>
              <a:ext cx="248697" cy="916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/>
          <p:nvPr/>
        </p:nvSpPr>
        <p:spPr>
          <a:xfrm>
            <a:off x="8864155" y="4529328"/>
            <a:ext cx="793337" cy="16240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7037927" y="4746688"/>
            <a:ext cx="2235200" cy="171450"/>
            <a:chOff x="7037927" y="4746688"/>
            <a:chExt cx="2235200" cy="171450"/>
          </a:xfrm>
        </p:grpSpPr>
        <p:sp>
          <p:nvSpPr>
            <p:cNvPr id="104" name="object 104"/>
            <p:cNvSpPr/>
            <p:nvPr/>
          </p:nvSpPr>
          <p:spPr>
            <a:xfrm>
              <a:off x="7037927" y="4746688"/>
              <a:ext cx="2187797" cy="17097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250096" y="4755832"/>
              <a:ext cx="22860" cy="130175"/>
            </a:xfrm>
            <a:custGeom>
              <a:avLst/>
              <a:gdLst/>
              <a:ahLst/>
              <a:cxnLst/>
              <a:rect l="l" t="t" r="r" b="b"/>
              <a:pathLst>
                <a:path w="22859" h="130175">
                  <a:moveTo>
                    <a:pt x="18288" y="128308"/>
                  </a:moveTo>
                  <a:lnTo>
                    <a:pt x="4572" y="128308"/>
                  </a:lnTo>
                  <a:lnTo>
                    <a:pt x="6096" y="129832"/>
                  </a:lnTo>
                  <a:lnTo>
                    <a:pt x="16764" y="129832"/>
                  </a:lnTo>
                  <a:lnTo>
                    <a:pt x="18288" y="128308"/>
                  </a:lnTo>
                  <a:close/>
                </a:path>
                <a:path w="22859" h="130175">
                  <a:moveTo>
                    <a:pt x="19812" y="1524"/>
                  </a:moveTo>
                  <a:lnTo>
                    <a:pt x="18288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9812" y="1524"/>
                  </a:lnTo>
                  <a:close/>
                </a:path>
                <a:path w="22859" h="130175">
                  <a:moveTo>
                    <a:pt x="22860" y="2070"/>
                  </a:moveTo>
                  <a:lnTo>
                    <a:pt x="0" y="2070"/>
                  </a:lnTo>
                  <a:lnTo>
                    <a:pt x="0" y="127800"/>
                  </a:lnTo>
                  <a:lnTo>
                    <a:pt x="22860" y="127800"/>
                  </a:lnTo>
                  <a:lnTo>
                    <a:pt x="22860" y="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/>
          <p:nvPr/>
        </p:nvSpPr>
        <p:spPr>
          <a:xfrm>
            <a:off x="9340119" y="4761928"/>
            <a:ext cx="94583" cy="12525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45547" y="4981860"/>
            <a:ext cx="1196054" cy="16335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8305704" y="4982813"/>
            <a:ext cx="1208405" cy="162560"/>
            <a:chOff x="8305704" y="4982813"/>
            <a:chExt cx="1208405" cy="162560"/>
          </a:xfrm>
        </p:grpSpPr>
        <p:sp>
          <p:nvSpPr>
            <p:cNvPr id="109" name="object 109"/>
            <p:cNvSpPr/>
            <p:nvPr/>
          </p:nvSpPr>
          <p:spPr>
            <a:xfrm>
              <a:off x="8305704" y="4982813"/>
              <a:ext cx="1164145" cy="16240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494234" y="5090255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715" y="22955"/>
                  </a:moveTo>
                  <a:lnTo>
                    <a:pt x="6095" y="22955"/>
                  </a:lnTo>
                  <a:lnTo>
                    <a:pt x="3047" y="21431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124596" y="1729739"/>
            <a:ext cx="6354398" cy="445712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019" y="1443894"/>
            <a:ext cx="1078865" cy="215900"/>
            <a:chOff x="537019" y="1443894"/>
            <a:chExt cx="1078865" cy="215900"/>
          </a:xfrm>
        </p:grpSpPr>
        <p:sp>
          <p:nvSpPr>
            <p:cNvPr id="3" name="object 3"/>
            <p:cNvSpPr/>
            <p:nvPr/>
          </p:nvSpPr>
          <p:spPr>
            <a:xfrm>
              <a:off x="537019" y="1443894"/>
              <a:ext cx="158686" cy="2106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7710" y="1443894"/>
              <a:ext cx="26034" cy="31115"/>
            </a:xfrm>
            <a:custGeom>
              <a:avLst/>
              <a:gdLst/>
              <a:ahLst/>
              <a:cxnLst/>
              <a:rect l="l" t="t" r="r" b="b"/>
              <a:pathLst>
                <a:path w="26034" h="31115">
                  <a:moveTo>
                    <a:pt x="26003" y="30575"/>
                  </a:moveTo>
                  <a:lnTo>
                    <a:pt x="0" y="30575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30575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710" y="1498853"/>
              <a:ext cx="335661" cy="1604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0891" y="1443900"/>
              <a:ext cx="120650" cy="210820"/>
            </a:xfrm>
            <a:custGeom>
              <a:avLst/>
              <a:gdLst/>
              <a:ahLst/>
              <a:cxnLst/>
              <a:rect l="l" t="t" r="r" b="b"/>
              <a:pathLst>
                <a:path w="120650" h="210819">
                  <a:moveTo>
                    <a:pt x="82296" y="62572"/>
                  </a:moveTo>
                  <a:lnTo>
                    <a:pt x="75463" y="59461"/>
                  </a:lnTo>
                  <a:lnTo>
                    <a:pt x="68770" y="57048"/>
                  </a:lnTo>
                  <a:lnTo>
                    <a:pt x="62369" y="55511"/>
                  </a:lnTo>
                  <a:lnTo>
                    <a:pt x="56388" y="54952"/>
                  </a:lnTo>
                  <a:lnTo>
                    <a:pt x="50292" y="54952"/>
                  </a:lnTo>
                  <a:lnTo>
                    <a:pt x="22860" y="80962"/>
                  </a:lnTo>
                  <a:lnTo>
                    <a:pt x="22860" y="58000"/>
                  </a:lnTo>
                  <a:lnTo>
                    <a:pt x="0" y="58000"/>
                  </a:lnTo>
                  <a:lnTo>
                    <a:pt x="0" y="210693"/>
                  </a:lnTo>
                  <a:lnTo>
                    <a:pt x="25908" y="210693"/>
                  </a:lnTo>
                  <a:lnTo>
                    <a:pt x="25908" y="131343"/>
                  </a:lnTo>
                  <a:lnTo>
                    <a:pt x="26174" y="123355"/>
                  </a:lnTo>
                  <a:lnTo>
                    <a:pt x="44196" y="84010"/>
                  </a:lnTo>
                  <a:lnTo>
                    <a:pt x="48768" y="82486"/>
                  </a:lnTo>
                  <a:lnTo>
                    <a:pt x="60960" y="82486"/>
                  </a:lnTo>
                  <a:lnTo>
                    <a:pt x="67056" y="84010"/>
                  </a:lnTo>
                  <a:lnTo>
                    <a:pt x="73152" y="87058"/>
                  </a:lnTo>
                  <a:lnTo>
                    <a:pt x="82296" y="62572"/>
                  </a:lnTo>
                  <a:close/>
                </a:path>
                <a:path w="120650" h="210819">
                  <a:moveTo>
                    <a:pt x="120586" y="58013"/>
                  </a:moveTo>
                  <a:lnTo>
                    <a:pt x="94589" y="58013"/>
                  </a:lnTo>
                  <a:lnTo>
                    <a:pt x="94589" y="210693"/>
                  </a:lnTo>
                  <a:lnTo>
                    <a:pt x="120586" y="210693"/>
                  </a:lnTo>
                  <a:lnTo>
                    <a:pt x="120586" y="58013"/>
                  </a:lnTo>
                  <a:close/>
                </a:path>
                <a:path w="120650" h="210819">
                  <a:moveTo>
                    <a:pt x="120586" y="0"/>
                  </a:moveTo>
                  <a:lnTo>
                    <a:pt x="94589" y="0"/>
                  </a:lnTo>
                  <a:lnTo>
                    <a:pt x="94589" y="30568"/>
                  </a:lnTo>
                  <a:lnTo>
                    <a:pt x="120586" y="30568"/>
                  </a:lnTo>
                  <a:lnTo>
                    <a:pt x="12058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7297" y="1448466"/>
              <a:ext cx="378428" cy="21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72113" y="1443227"/>
            <a:ext cx="1047115" cy="274320"/>
            <a:chOff x="1672113" y="1443227"/>
            <a:chExt cx="1047115" cy="274320"/>
          </a:xfrm>
        </p:grpSpPr>
        <p:sp>
          <p:nvSpPr>
            <p:cNvPr id="9" name="object 9"/>
            <p:cNvSpPr/>
            <p:nvPr/>
          </p:nvSpPr>
          <p:spPr>
            <a:xfrm>
              <a:off x="1672113" y="1443894"/>
              <a:ext cx="335660" cy="2106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33682" y="1498853"/>
              <a:ext cx="141922" cy="1604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2180" y="1443227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60">
                  <a:moveTo>
                    <a:pt x="25908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7328" y="1498853"/>
              <a:ext cx="266985" cy="2184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1740" y="1443900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6009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6009" y="210693"/>
                  </a:lnTo>
                  <a:lnTo>
                    <a:pt x="26009" y="58013"/>
                  </a:lnTo>
                  <a:close/>
                </a:path>
                <a:path w="26035" h="210819">
                  <a:moveTo>
                    <a:pt x="26009" y="0"/>
                  </a:moveTo>
                  <a:lnTo>
                    <a:pt x="0" y="0"/>
                  </a:lnTo>
                  <a:lnTo>
                    <a:pt x="0" y="30568"/>
                  </a:lnTo>
                  <a:lnTo>
                    <a:pt x="26009" y="30568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2133" y="1498853"/>
              <a:ext cx="126587" cy="160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11779" y="1498853"/>
            <a:ext cx="293370" cy="160655"/>
            <a:chOff x="2811779" y="1498853"/>
            <a:chExt cx="293370" cy="160655"/>
          </a:xfrm>
        </p:grpSpPr>
        <p:sp>
          <p:nvSpPr>
            <p:cNvPr id="16" name="object 16"/>
            <p:cNvSpPr/>
            <p:nvPr/>
          </p:nvSpPr>
          <p:spPr>
            <a:xfrm>
              <a:off x="2811779" y="1498853"/>
              <a:ext cx="143446" cy="1604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9610" y="1498853"/>
              <a:ext cx="125158" cy="1557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196304" y="1440846"/>
            <a:ext cx="2750820" cy="273685"/>
            <a:chOff x="3196304" y="1440846"/>
            <a:chExt cx="2750820" cy="273685"/>
          </a:xfrm>
        </p:grpSpPr>
        <p:sp>
          <p:nvSpPr>
            <p:cNvPr id="19" name="object 19"/>
            <p:cNvSpPr/>
            <p:nvPr/>
          </p:nvSpPr>
          <p:spPr>
            <a:xfrm>
              <a:off x="3196298" y="1440852"/>
              <a:ext cx="1321435" cy="273685"/>
            </a:xfrm>
            <a:custGeom>
              <a:avLst/>
              <a:gdLst/>
              <a:ahLst/>
              <a:cxnLst/>
              <a:rect l="l" t="t" r="r" b="b"/>
              <a:pathLst>
                <a:path w="1321435" h="273685">
                  <a:moveTo>
                    <a:pt x="198310" y="3048"/>
                  </a:moveTo>
                  <a:lnTo>
                    <a:pt x="147929" y="3048"/>
                  </a:lnTo>
                  <a:lnTo>
                    <a:pt x="100685" y="87058"/>
                  </a:lnTo>
                  <a:lnTo>
                    <a:pt x="50292" y="3048"/>
                  </a:lnTo>
                  <a:lnTo>
                    <a:pt x="0" y="3048"/>
                  </a:lnTo>
                  <a:lnTo>
                    <a:pt x="77825" y="125247"/>
                  </a:lnTo>
                  <a:lnTo>
                    <a:pt x="77825" y="213741"/>
                  </a:lnTo>
                  <a:lnTo>
                    <a:pt x="120497" y="213741"/>
                  </a:lnTo>
                  <a:lnTo>
                    <a:pt x="120497" y="125247"/>
                  </a:lnTo>
                  <a:lnTo>
                    <a:pt x="198310" y="3048"/>
                  </a:lnTo>
                  <a:close/>
                </a:path>
                <a:path w="1321435" h="273685">
                  <a:moveTo>
                    <a:pt x="372237" y="178181"/>
                  </a:moveTo>
                  <a:lnTo>
                    <a:pt x="253276" y="178181"/>
                  </a:lnTo>
                  <a:lnTo>
                    <a:pt x="253276" y="121031"/>
                  </a:lnTo>
                  <a:lnTo>
                    <a:pt x="360045" y="121031"/>
                  </a:lnTo>
                  <a:lnTo>
                    <a:pt x="360045" y="85471"/>
                  </a:lnTo>
                  <a:lnTo>
                    <a:pt x="253276" y="85471"/>
                  </a:lnTo>
                  <a:lnTo>
                    <a:pt x="253276" y="39751"/>
                  </a:lnTo>
                  <a:lnTo>
                    <a:pt x="367665" y="39751"/>
                  </a:lnTo>
                  <a:lnTo>
                    <a:pt x="367665" y="2921"/>
                  </a:lnTo>
                  <a:lnTo>
                    <a:pt x="212026" y="2921"/>
                  </a:lnTo>
                  <a:lnTo>
                    <a:pt x="212026" y="39751"/>
                  </a:lnTo>
                  <a:lnTo>
                    <a:pt x="212026" y="85471"/>
                  </a:lnTo>
                  <a:lnTo>
                    <a:pt x="212026" y="121031"/>
                  </a:lnTo>
                  <a:lnTo>
                    <a:pt x="212026" y="178181"/>
                  </a:lnTo>
                  <a:lnTo>
                    <a:pt x="212026" y="213741"/>
                  </a:lnTo>
                  <a:lnTo>
                    <a:pt x="372237" y="213741"/>
                  </a:lnTo>
                  <a:lnTo>
                    <a:pt x="372237" y="178181"/>
                  </a:lnTo>
                  <a:close/>
                </a:path>
                <a:path w="1321435" h="273685">
                  <a:moveTo>
                    <a:pt x="594931" y="213741"/>
                  </a:moveTo>
                  <a:lnTo>
                    <a:pt x="575729" y="166395"/>
                  </a:lnTo>
                  <a:lnTo>
                    <a:pt x="561517" y="131343"/>
                  </a:lnTo>
                  <a:lnTo>
                    <a:pt x="529310" y="51904"/>
                  </a:lnTo>
                  <a:lnTo>
                    <a:pt x="515683" y="18326"/>
                  </a:lnTo>
                  <a:lnTo>
                    <a:pt x="515683" y="131343"/>
                  </a:lnTo>
                  <a:lnTo>
                    <a:pt x="459193" y="131343"/>
                  </a:lnTo>
                  <a:lnTo>
                    <a:pt x="486625" y="51904"/>
                  </a:lnTo>
                  <a:lnTo>
                    <a:pt x="515683" y="131343"/>
                  </a:lnTo>
                  <a:lnTo>
                    <a:pt x="515683" y="18326"/>
                  </a:lnTo>
                  <a:lnTo>
                    <a:pt x="509485" y="3048"/>
                  </a:lnTo>
                  <a:lnTo>
                    <a:pt x="465289" y="3048"/>
                  </a:lnTo>
                  <a:lnTo>
                    <a:pt x="382905" y="213741"/>
                  </a:lnTo>
                  <a:lnTo>
                    <a:pt x="428713" y="213741"/>
                  </a:lnTo>
                  <a:lnTo>
                    <a:pt x="445477" y="166395"/>
                  </a:lnTo>
                  <a:lnTo>
                    <a:pt x="529399" y="166395"/>
                  </a:lnTo>
                  <a:lnTo>
                    <a:pt x="547687" y="213741"/>
                  </a:lnTo>
                  <a:lnTo>
                    <a:pt x="594931" y="213741"/>
                  </a:lnTo>
                  <a:close/>
                </a:path>
                <a:path w="1321435" h="273685">
                  <a:moveTo>
                    <a:pt x="790295" y="213741"/>
                  </a:moveTo>
                  <a:lnTo>
                    <a:pt x="764286" y="172593"/>
                  </a:lnTo>
                  <a:lnTo>
                    <a:pt x="757478" y="161721"/>
                  </a:lnTo>
                  <a:lnTo>
                    <a:pt x="750951" y="152311"/>
                  </a:lnTo>
                  <a:lnTo>
                    <a:pt x="744994" y="144640"/>
                  </a:lnTo>
                  <a:lnTo>
                    <a:pt x="739902" y="138963"/>
                  </a:lnTo>
                  <a:lnTo>
                    <a:pt x="735926" y="134391"/>
                  </a:lnTo>
                  <a:lnTo>
                    <a:pt x="730948" y="129819"/>
                  </a:lnTo>
                  <a:lnTo>
                    <a:pt x="727062" y="126771"/>
                  </a:lnTo>
                  <a:lnTo>
                    <a:pt x="725119" y="125247"/>
                  </a:lnTo>
                  <a:lnTo>
                    <a:pt x="718566" y="120675"/>
                  </a:lnTo>
                  <a:lnTo>
                    <a:pt x="731431" y="118452"/>
                  </a:lnTo>
                  <a:lnTo>
                    <a:pt x="742569" y="114350"/>
                  </a:lnTo>
                  <a:lnTo>
                    <a:pt x="752005" y="108813"/>
                  </a:lnTo>
                  <a:lnTo>
                    <a:pt x="759714" y="102298"/>
                  </a:lnTo>
                  <a:lnTo>
                    <a:pt x="765733" y="93751"/>
                  </a:lnTo>
                  <a:lnTo>
                    <a:pt x="766000" y="93154"/>
                  </a:lnTo>
                  <a:lnTo>
                    <a:pt x="770051" y="84188"/>
                  </a:lnTo>
                  <a:lnTo>
                    <a:pt x="772655" y="73748"/>
                  </a:lnTo>
                  <a:lnTo>
                    <a:pt x="773531" y="62572"/>
                  </a:lnTo>
                  <a:lnTo>
                    <a:pt x="772934" y="53479"/>
                  </a:lnTo>
                  <a:lnTo>
                    <a:pt x="753808" y="16814"/>
                  </a:lnTo>
                  <a:lnTo>
                    <a:pt x="729234" y="6007"/>
                  </a:lnTo>
                  <a:lnTo>
                    <a:pt x="729234" y="58000"/>
                  </a:lnTo>
                  <a:lnTo>
                    <a:pt x="729234" y="71818"/>
                  </a:lnTo>
                  <a:lnTo>
                    <a:pt x="727710" y="76390"/>
                  </a:lnTo>
                  <a:lnTo>
                    <a:pt x="724662" y="80962"/>
                  </a:lnTo>
                  <a:lnTo>
                    <a:pt x="723138" y="85534"/>
                  </a:lnTo>
                  <a:lnTo>
                    <a:pt x="675805" y="93154"/>
                  </a:lnTo>
                  <a:lnTo>
                    <a:pt x="643801" y="93154"/>
                  </a:lnTo>
                  <a:lnTo>
                    <a:pt x="643801" y="39712"/>
                  </a:lnTo>
                  <a:lnTo>
                    <a:pt x="707898" y="39712"/>
                  </a:lnTo>
                  <a:lnTo>
                    <a:pt x="715518" y="41236"/>
                  </a:lnTo>
                  <a:lnTo>
                    <a:pt x="724662" y="47332"/>
                  </a:lnTo>
                  <a:lnTo>
                    <a:pt x="727710" y="51904"/>
                  </a:lnTo>
                  <a:lnTo>
                    <a:pt x="729234" y="58000"/>
                  </a:lnTo>
                  <a:lnTo>
                    <a:pt x="729234" y="6007"/>
                  </a:lnTo>
                  <a:lnTo>
                    <a:pt x="719518" y="4381"/>
                  </a:lnTo>
                  <a:lnTo>
                    <a:pt x="706259" y="3352"/>
                  </a:lnTo>
                  <a:lnTo>
                    <a:pt x="691134" y="3048"/>
                  </a:lnTo>
                  <a:lnTo>
                    <a:pt x="601129" y="3048"/>
                  </a:lnTo>
                  <a:lnTo>
                    <a:pt x="601129" y="213741"/>
                  </a:lnTo>
                  <a:lnTo>
                    <a:pt x="643801" y="213741"/>
                  </a:lnTo>
                  <a:lnTo>
                    <a:pt x="643801" y="126771"/>
                  </a:lnTo>
                  <a:lnTo>
                    <a:pt x="669709" y="126771"/>
                  </a:lnTo>
                  <a:lnTo>
                    <a:pt x="678853" y="129819"/>
                  </a:lnTo>
                  <a:lnTo>
                    <a:pt x="681901" y="132867"/>
                  </a:lnTo>
                  <a:lnTo>
                    <a:pt x="686562" y="137439"/>
                  </a:lnTo>
                  <a:lnTo>
                    <a:pt x="709422" y="167919"/>
                  </a:lnTo>
                  <a:lnTo>
                    <a:pt x="739902" y="213741"/>
                  </a:lnTo>
                  <a:lnTo>
                    <a:pt x="790295" y="213741"/>
                  </a:lnTo>
                  <a:close/>
                </a:path>
                <a:path w="1321435" h="273685">
                  <a:moveTo>
                    <a:pt x="968794" y="152679"/>
                  </a:moveTo>
                  <a:lnTo>
                    <a:pt x="956297" y="112560"/>
                  </a:lnTo>
                  <a:lnTo>
                    <a:pt x="918781" y="90106"/>
                  </a:lnTo>
                  <a:lnTo>
                    <a:pt x="877925" y="79057"/>
                  </a:lnTo>
                  <a:lnTo>
                    <a:pt x="866343" y="75615"/>
                  </a:lnTo>
                  <a:lnTo>
                    <a:pt x="857910" y="72161"/>
                  </a:lnTo>
                  <a:lnTo>
                    <a:pt x="852779" y="68668"/>
                  </a:lnTo>
                  <a:lnTo>
                    <a:pt x="848207" y="64096"/>
                  </a:lnTo>
                  <a:lnTo>
                    <a:pt x="846683" y="61048"/>
                  </a:lnTo>
                  <a:lnTo>
                    <a:pt x="846683" y="50380"/>
                  </a:lnTo>
                  <a:lnTo>
                    <a:pt x="881824" y="35140"/>
                  </a:lnTo>
                  <a:lnTo>
                    <a:pt x="890397" y="35483"/>
                  </a:lnTo>
                  <a:lnTo>
                    <a:pt x="921448" y="65620"/>
                  </a:lnTo>
                  <a:lnTo>
                    <a:pt x="964222" y="64096"/>
                  </a:lnTo>
                  <a:lnTo>
                    <a:pt x="951103" y="26555"/>
                  </a:lnTo>
                  <a:lnTo>
                    <a:pt x="917638" y="4381"/>
                  </a:lnTo>
                  <a:lnTo>
                    <a:pt x="883348" y="0"/>
                  </a:lnTo>
                  <a:lnTo>
                    <a:pt x="871308" y="330"/>
                  </a:lnTo>
                  <a:lnTo>
                    <a:pt x="832891" y="11379"/>
                  </a:lnTo>
                  <a:lnTo>
                    <a:pt x="807821" y="42951"/>
                  </a:lnTo>
                  <a:lnTo>
                    <a:pt x="805535" y="58000"/>
                  </a:lnTo>
                  <a:lnTo>
                    <a:pt x="806691" y="70307"/>
                  </a:lnTo>
                  <a:lnTo>
                    <a:pt x="833361" y="107111"/>
                  </a:lnTo>
                  <a:lnTo>
                    <a:pt x="872680" y="122199"/>
                  </a:lnTo>
                  <a:lnTo>
                    <a:pt x="907732" y="131343"/>
                  </a:lnTo>
                  <a:lnTo>
                    <a:pt x="919924" y="137439"/>
                  </a:lnTo>
                  <a:lnTo>
                    <a:pt x="926020" y="143535"/>
                  </a:lnTo>
                  <a:lnTo>
                    <a:pt x="927544" y="148107"/>
                  </a:lnTo>
                  <a:lnTo>
                    <a:pt x="927544" y="160299"/>
                  </a:lnTo>
                  <a:lnTo>
                    <a:pt x="894588" y="181190"/>
                  </a:lnTo>
                  <a:lnTo>
                    <a:pt x="884872" y="181737"/>
                  </a:lnTo>
                  <a:lnTo>
                    <a:pt x="876033" y="181165"/>
                  </a:lnTo>
                  <a:lnTo>
                    <a:pt x="841654" y="151714"/>
                  </a:lnTo>
                  <a:lnTo>
                    <a:pt x="839063" y="142011"/>
                  </a:lnTo>
                  <a:lnTo>
                    <a:pt x="797915" y="145059"/>
                  </a:lnTo>
                  <a:lnTo>
                    <a:pt x="814412" y="189738"/>
                  </a:lnTo>
                  <a:lnTo>
                    <a:pt x="849731" y="213791"/>
                  </a:lnTo>
                  <a:lnTo>
                    <a:pt x="884872" y="218401"/>
                  </a:lnTo>
                  <a:lnTo>
                    <a:pt x="898017" y="217843"/>
                  </a:lnTo>
                  <a:lnTo>
                    <a:pt x="939203" y="205816"/>
                  </a:lnTo>
                  <a:lnTo>
                    <a:pt x="966508" y="170065"/>
                  </a:lnTo>
                  <a:lnTo>
                    <a:pt x="968222" y="161582"/>
                  </a:lnTo>
                  <a:lnTo>
                    <a:pt x="968794" y="152679"/>
                  </a:lnTo>
                  <a:close/>
                </a:path>
                <a:path w="1321435" h="273685">
                  <a:moveTo>
                    <a:pt x="1145578" y="246214"/>
                  </a:moveTo>
                  <a:lnTo>
                    <a:pt x="976414" y="246214"/>
                  </a:lnTo>
                  <a:lnTo>
                    <a:pt x="976414" y="273646"/>
                  </a:lnTo>
                  <a:lnTo>
                    <a:pt x="1145578" y="273646"/>
                  </a:lnTo>
                  <a:lnTo>
                    <a:pt x="1145578" y="246214"/>
                  </a:lnTo>
                  <a:close/>
                </a:path>
                <a:path w="1321435" h="273685">
                  <a:moveTo>
                    <a:pt x="1321206" y="178181"/>
                  </a:moveTo>
                  <a:lnTo>
                    <a:pt x="1202245" y="178181"/>
                  </a:lnTo>
                  <a:lnTo>
                    <a:pt x="1202245" y="121031"/>
                  </a:lnTo>
                  <a:lnTo>
                    <a:pt x="1309014" y="121031"/>
                  </a:lnTo>
                  <a:lnTo>
                    <a:pt x="1309014" y="85471"/>
                  </a:lnTo>
                  <a:lnTo>
                    <a:pt x="1202245" y="85471"/>
                  </a:lnTo>
                  <a:lnTo>
                    <a:pt x="1202245" y="39751"/>
                  </a:lnTo>
                  <a:lnTo>
                    <a:pt x="1316634" y="39751"/>
                  </a:lnTo>
                  <a:lnTo>
                    <a:pt x="1316634" y="2921"/>
                  </a:lnTo>
                  <a:lnTo>
                    <a:pt x="1160995" y="2921"/>
                  </a:lnTo>
                  <a:lnTo>
                    <a:pt x="1160995" y="39751"/>
                  </a:lnTo>
                  <a:lnTo>
                    <a:pt x="1160995" y="85471"/>
                  </a:lnTo>
                  <a:lnTo>
                    <a:pt x="1160995" y="121031"/>
                  </a:lnTo>
                  <a:lnTo>
                    <a:pt x="1160995" y="178181"/>
                  </a:lnTo>
                  <a:lnTo>
                    <a:pt x="1160995" y="213741"/>
                  </a:lnTo>
                  <a:lnTo>
                    <a:pt x="1321206" y="213741"/>
                  </a:lnTo>
                  <a:lnTo>
                    <a:pt x="1321206" y="178181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49521" y="1443894"/>
              <a:ext cx="202882" cy="210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92122" y="1443894"/>
              <a:ext cx="160210" cy="21069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5855" y="1440852"/>
              <a:ext cx="752475" cy="218440"/>
            </a:xfrm>
            <a:custGeom>
              <a:avLst/>
              <a:gdLst/>
              <a:ahLst/>
              <a:cxnLst/>
              <a:rect l="l" t="t" r="r" b="b"/>
              <a:pathLst>
                <a:path w="752475" h="218439">
                  <a:moveTo>
                    <a:pt x="148018" y="178396"/>
                  </a:moveTo>
                  <a:lnTo>
                    <a:pt x="42773" y="178396"/>
                  </a:lnTo>
                  <a:lnTo>
                    <a:pt x="42773" y="4406"/>
                  </a:lnTo>
                  <a:lnTo>
                    <a:pt x="0" y="4406"/>
                  </a:lnTo>
                  <a:lnTo>
                    <a:pt x="0" y="178396"/>
                  </a:lnTo>
                  <a:lnTo>
                    <a:pt x="0" y="213956"/>
                  </a:lnTo>
                  <a:lnTo>
                    <a:pt x="148018" y="213956"/>
                  </a:lnTo>
                  <a:lnTo>
                    <a:pt x="148018" y="178396"/>
                  </a:lnTo>
                  <a:close/>
                </a:path>
                <a:path w="752475" h="218439">
                  <a:moveTo>
                    <a:pt x="372237" y="108394"/>
                  </a:moveTo>
                  <a:lnTo>
                    <a:pt x="365188" y="63004"/>
                  </a:lnTo>
                  <a:lnTo>
                    <a:pt x="343281" y="29044"/>
                  </a:lnTo>
                  <a:lnTo>
                    <a:pt x="328041" y="15925"/>
                  </a:lnTo>
                  <a:lnTo>
                    <a:pt x="328041" y="108394"/>
                  </a:lnTo>
                  <a:lnTo>
                    <a:pt x="326923" y="125590"/>
                  </a:lnTo>
                  <a:lnTo>
                    <a:pt x="311277" y="163360"/>
                  </a:lnTo>
                  <a:lnTo>
                    <a:pt x="270040" y="181737"/>
                  </a:lnTo>
                  <a:lnTo>
                    <a:pt x="258013" y="180594"/>
                  </a:lnTo>
                  <a:lnTo>
                    <a:pt x="220243" y="153060"/>
                  </a:lnTo>
                  <a:lnTo>
                    <a:pt x="210604" y="108394"/>
                  </a:lnTo>
                  <a:lnTo>
                    <a:pt x="211721" y="91236"/>
                  </a:lnTo>
                  <a:lnTo>
                    <a:pt x="227368" y="53428"/>
                  </a:lnTo>
                  <a:lnTo>
                    <a:pt x="270040" y="36664"/>
                  </a:lnTo>
                  <a:lnTo>
                    <a:pt x="282282" y="37795"/>
                  </a:lnTo>
                  <a:lnTo>
                    <a:pt x="319036" y="63741"/>
                  </a:lnTo>
                  <a:lnTo>
                    <a:pt x="328041" y="108394"/>
                  </a:lnTo>
                  <a:lnTo>
                    <a:pt x="328041" y="15925"/>
                  </a:lnTo>
                  <a:lnTo>
                    <a:pt x="311264" y="7061"/>
                  </a:lnTo>
                  <a:lnTo>
                    <a:pt x="291807" y="1739"/>
                  </a:lnTo>
                  <a:lnTo>
                    <a:pt x="270040" y="0"/>
                  </a:lnTo>
                  <a:lnTo>
                    <a:pt x="256895" y="546"/>
                  </a:lnTo>
                  <a:lnTo>
                    <a:pt x="216585" y="11353"/>
                  </a:lnTo>
                  <a:lnTo>
                    <a:pt x="196786" y="27520"/>
                  </a:lnTo>
                  <a:lnTo>
                    <a:pt x="190474" y="33769"/>
                  </a:lnTo>
                  <a:lnTo>
                    <a:pt x="172974" y="67652"/>
                  </a:lnTo>
                  <a:lnTo>
                    <a:pt x="167830" y="109918"/>
                  </a:lnTo>
                  <a:lnTo>
                    <a:pt x="169545" y="133731"/>
                  </a:lnTo>
                  <a:lnTo>
                    <a:pt x="183248" y="173291"/>
                  </a:lnTo>
                  <a:lnTo>
                    <a:pt x="210197" y="201612"/>
                  </a:lnTo>
                  <a:lnTo>
                    <a:pt x="247434" y="216446"/>
                  </a:lnTo>
                  <a:lnTo>
                    <a:pt x="270040" y="218414"/>
                  </a:lnTo>
                  <a:lnTo>
                    <a:pt x="291833" y="216446"/>
                  </a:lnTo>
                  <a:lnTo>
                    <a:pt x="311454" y="210743"/>
                  </a:lnTo>
                  <a:lnTo>
                    <a:pt x="329069" y="201612"/>
                  </a:lnTo>
                  <a:lnTo>
                    <a:pt x="344805" y="189357"/>
                  </a:lnTo>
                  <a:lnTo>
                    <a:pt x="350494" y="181737"/>
                  </a:lnTo>
                  <a:lnTo>
                    <a:pt x="356793" y="173316"/>
                  </a:lnTo>
                  <a:lnTo>
                    <a:pt x="365379" y="154622"/>
                  </a:lnTo>
                  <a:lnTo>
                    <a:pt x="370522" y="133083"/>
                  </a:lnTo>
                  <a:lnTo>
                    <a:pt x="372237" y="108394"/>
                  </a:lnTo>
                  <a:close/>
                </a:path>
                <a:path w="752475" h="218439">
                  <a:moveTo>
                    <a:pt x="578269" y="3048"/>
                  </a:moveTo>
                  <a:lnTo>
                    <a:pt x="529399" y="3048"/>
                  </a:lnTo>
                  <a:lnTo>
                    <a:pt x="480631" y="87058"/>
                  </a:lnTo>
                  <a:lnTo>
                    <a:pt x="430250" y="3048"/>
                  </a:lnTo>
                  <a:lnTo>
                    <a:pt x="381482" y="3048"/>
                  </a:lnTo>
                  <a:lnTo>
                    <a:pt x="457682" y="125247"/>
                  </a:lnTo>
                  <a:lnTo>
                    <a:pt x="457682" y="213741"/>
                  </a:lnTo>
                  <a:lnTo>
                    <a:pt x="500443" y="213741"/>
                  </a:lnTo>
                  <a:lnTo>
                    <a:pt x="500443" y="125247"/>
                  </a:lnTo>
                  <a:lnTo>
                    <a:pt x="578269" y="3048"/>
                  </a:lnTo>
                  <a:close/>
                </a:path>
                <a:path w="752475" h="218439">
                  <a:moveTo>
                    <a:pt x="752195" y="178181"/>
                  </a:moveTo>
                  <a:lnTo>
                    <a:pt x="633222" y="178181"/>
                  </a:lnTo>
                  <a:lnTo>
                    <a:pt x="633222" y="121031"/>
                  </a:lnTo>
                  <a:lnTo>
                    <a:pt x="740003" y="121031"/>
                  </a:lnTo>
                  <a:lnTo>
                    <a:pt x="740003" y="85471"/>
                  </a:lnTo>
                  <a:lnTo>
                    <a:pt x="633222" y="85471"/>
                  </a:lnTo>
                  <a:lnTo>
                    <a:pt x="633222" y="39751"/>
                  </a:lnTo>
                  <a:lnTo>
                    <a:pt x="747623" y="39751"/>
                  </a:lnTo>
                  <a:lnTo>
                    <a:pt x="747623" y="2921"/>
                  </a:lnTo>
                  <a:lnTo>
                    <a:pt x="591985" y="2921"/>
                  </a:lnTo>
                  <a:lnTo>
                    <a:pt x="591985" y="39751"/>
                  </a:lnTo>
                  <a:lnTo>
                    <a:pt x="591985" y="85471"/>
                  </a:lnTo>
                  <a:lnTo>
                    <a:pt x="591985" y="121031"/>
                  </a:lnTo>
                  <a:lnTo>
                    <a:pt x="591985" y="178181"/>
                  </a:lnTo>
                  <a:lnTo>
                    <a:pt x="591985" y="213741"/>
                  </a:lnTo>
                  <a:lnTo>
                    <a:pt x="752195" y="213741"/>
                  </a:lnTo>
                  <a:lnTo>
                    <a:pt x="752195" y="178181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70054" y="1443894"/>
              <a:ext cx="176974" cy="2106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032468" y="1443894"/>
            <a:ext cx="450215" cy="215900"/>
            <a:chOff x="6032468" y="1443894"/>
            <a:chExt cx="450215" cy="215900"/>
          </a:xfrm>
        </p:grpSpPr>
        <p:sp>
          <p:nvSpPr>
            <p:cNvPr id="25" name="object 25"/>
            <p:cNvSpPr/>
            <p:nvPr/>
          </p:nvSpPr>
          <p:spPr>
            <a:xfrm>
              <a:off x="6032468" y="1498853"/>
              <a:ext cx="140398" cy="16040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00298" y="1498853"/>
              <a:ext cx="123539" cy="15573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49841" y="1443894"/>
              <a:ext cx="132683" cy="2153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574059" y="1440846"/>
            <a:ext cx="1256030" cy="273685"/>
            <a:chOff x="6574059" y="1440846"/>
            <a:chExt cx="1256030" cy="273685"/>
          </a:xfrm>
        </p:grpSpPr>
        <p:sp>
          <p:nvSpPr>
            <p:cNvPr id="29" name="object 29"/>
            <p:cNvSpPr/>
            <p:nvPr/>
          </p:nvSpPr>
          <p:spPr>
            <a:xfrm>
              <a:off x="6574059" y="1443894"/>
              <a:ext cx="421100" cy="21069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18020" y="1443240"/>
              <a:ext cx="388620" cy="271780"/>
            </a:xfrm>
            <a:custGeom>
              <a:avLst/>
              <a:gdLst/>
              <a:ahLst/>
              <a:cxnLst/>
              <a:rect l="l" t="t" r="r" b="b"/>
              <a:pathLst>
                <a:path w="388620" h="271780">
                  <a:moveTo>
                    <a:pt x="167830" y="533"/>
                  </a:moveTo>
                  <a:lnTo>
                    <a:pt x="0" y="533"/>
                  </a:lnTo>
                  <a:lnTo>
                    <a:pt x="0" y="37363"/>
                  </a:lnTo>
                  <a:lnTo>
                    <a:pt x="62572" y="37363"/>
                  </a:lnTo>
                  <a:lnTo>
                    <a:pt x="62572" y="211353"/>
                  </a:lnTo>
                  <a:lnTo>
                    <a:pt x="105346" y="211353"/>
                  </a:lnTo>
                  <a:lnTo>
                    <a:pt x="105346" y="37363"/>
                  </a:lnTo>
                  <a:lnTo>
                    <a:pt x="167830" y="37363"/>
                  </a:lnTo>
                  <a:lnTo>
                    <a:pt x="167830" y="533"/>
                  </a:lnTo>
                  <a:close/>
                </a:path>
                <a:path w="388620" h="271780">
                  <a:moveTo>
                    <a:pt x="333756" y="243840"/>
                  </a:moveTo>
                  <a:lnTo>
                    <a:pt x="164592" y="243840"/>
                  </a:lnTo>
                  <a:lnTo>
                    <a:pt x="164592" y="271272"/>
                  </a:lnTo>
                  <a:lnTo>
                    <a:pt x="333756" y="271272"/>
                  </a:lnTo>
                  <a:lnTo>
                    <a:pt x="333756" y="243840"/>
                  </a:lnTo>
                  <a:close/>
                </a:path>
                <a:path w="388620" h="271780">
                  <a:moveTo>
                    <a:pt x="388620" y="0"/>
                  </a:moveTo>
                  <a:lnTo>
                    <a:pt x="345948" y="0"/>
                  </a:lnTo>
                  <a:lnTo>
                    <a:pt x="345948" y="213360"/>
                  </a:lnTo>
                  <a:lnTo>
                    <a:pt x="388620" y="213360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46740" y="1443894"/>
              <a:ext cx="166306" cy="2106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46670" y="1440846"/>
              <a:ext cx="183070" cy="2184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852600" y="1440846"/>
            <a:ext cx="1724025" cy="273685"/>
            <a:chOff x="7852600" y="1440846"/>
            <a:chExt cx="1724025" cy="273685"/>
          </a:xfrm>
        </p:grpSpPr>
        <p:sp>
          <p:nvSpPr>
            <p:cNvPr id="34" name="object 34"/>
            <p:cNvSpPr/>
            <p:nvPr/>
          </p:nvSpPr>
          <p:spPr>
            <a:xfrm>
              <a:off x="8087582" y="1443894"/>
              <a:ext cx="204406" cy="21069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52600" y="1440846"/>
              <a:ext cx="204406" cy="2184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30082" y="1440852"/>
              <a:ext cx="1247140" cy="273685"/>
            </a:xfrm>
            <a:custGeom>
              <a:avLst/>
              <a:gdLst/>
              <a:ahLst/>
              <a:cxnLst/>
              <a:rect l="l" t="t" r="r" b="b"/>
              <a:pathLst>
                <a:path w="1247140" h="273685">
                  <a:moveTo>
                    <a:pt x="160210" y="178181"/>
                  </a:moveTo>
                  <a:lnTo>
                    <a:pt x="42760" y="178181"/>
                  </a:lnTo>
                  <a:lnTo>
                    <a:pt x="42760" y="121031"/>
                  </a:lnTo>
                  <a:lnTo>
                    <a:pt x="148018" y="121031"/>
                  </a:lnTo>
                  <a:lnTo>
                    <a:pt x="148018" y="85471"/>
                  </a:lnTo>
                  <a:lnTo>
                    <a:pt x="42760" y="85471"/>
                  </a:lnTo>
                  <a:lnTo>
                    <a:pt x="42760" y="39751"/>
                  </a:lnTo>
                  <a:lnTo>
                    <a:pt x="155638" y="39751"/>
                  </a:lnTo>
                  <a:lnTo>
                    <a:pt x="155638" y="2921"/>
                  </a:lnTo>
                  <a:lnTo>
                    <a:pt x="0" y="2921"/>
                  </a:lnTo>
                  <a:lnTo>
                    <a:pt x="0" y="39751"/>
                  </a:lnTo>
                  <a:lnTo>
                    <a:pt x="0" y="85471"/>
                  </a:lnTo>
                  <a:lnTo>
                    <a:pt x="0" y="121031"/>
                  </a:lnTo>
                  <a:lnTo>
                    <a:pt x="0" y="178181"/>
                  </a:lnTo>
                  <a:lnTo>
                    <a:pt x="0" y="213741"/>
                  </a:lnTo>
                  <a:lnTo>
                    <a:pt x="160210" y="213741"/>
                  </a:lnTo>
                  <a:lnTo>
                    <a:pt x="160210" y="178181"/>
                  </a:lnTo>
                  <a:close/>
                </a:path>
                <a:path w="1247140" h="273685">
                  <a:moveTo>
                    <a:pt x="336905" y="246214"/>
                  </a:moveTo>
                  <a:lnTo>
                    <a:pt x="167741" y="246214"/>
                  </a:lnTo>
                  <a:lnTo>
                    <a:pt x="167741" y="273646"/>
                  </a:lnTo>
                  <a:lnTo>
                    <a:pt x="336905" y="273646"/>
                  </a:lnTo>
                  <a:lnTo>
                    <a:pt x="336905" y="246214"/>
                  </a:lnTo>
                  <a:close/>
                </a:path>
                <a:path w="1247140" h="273685">
                  <a:moveTo>
                    <a:pt x="503491" y="2921"/>
                  </a:moveTo>
                  <a:lnTo>
                    <a:pt x="337185" y="2921"/>
                  </a:lnTo>
                  <a:lnTo>
                    <a:pt x="337185" y="39751"/>
                  </a:lnTo>
                  <a:lnTo>
                    <a:pt x="399770" y="39751"/>
                  </a:lnTo>
                  <a:lnTo>
                    <a:pt x="399770" y="213741"/>
                  </a:lnTo>
                  <a:lnTo>
                    <a:pt x="441007" y="213741"/>
                  </a:lnTo>
                  <a:lnTo>
                    <a:pt x="441007" y="39751"/>
                  </a:lnTo>
                  <a:lnTo>
                    <a:pt x="503491" y="39751"/>
                  </a:lnTo>
                  <a:lnTo>
                    <a:pt x="503491" y="2921"/>
                  </a:lnTo>
                  <a:close/>
                </a:path>
                <a:path w="1247140" h="273685">
                  <a:moveTo>
                    <a:pt x="717143" y="108394"/>
                  </a:moveTo>
                  <a:lnTo>
                    <a:pt x="710272" y="63004"/>
                  </a:lnTo>
                  <a:lnTo>
                    <a:pt x="689610" y="29044"/>
                  </a:lnTo>
                  <a:lnTo>
                    <a:pt x="674370" y="15938"/>
                  </a:lnTo>
                  <a:lnTo>
                    <a:pt x="674370" y="108394"/>
                  </a:lnTo>
                  <a:lnTo>
                    <a:pt x="673252" y="125590"/>
                  </a:lnTo>
                  <a:lnTo>
                    <a:pt x="657606" y="163360"/>
                  </a:lnTo>
                  <a:lnTo>
                    <a:pt x="614934" y="181737"/>
                  </a:lnTo>
                  <a:lnTo>
                    <a:pt x="602881" y="180594"/>
                  </a:lnTo>
                  <a:lnTo>
                    <a:pt x="566572" y="153060"/>
                  </a:lnTo>
                  <a:lnTo>
                    <a:pt x="556933" y="108394"/>
                  </a:lnTo>
                  <a:lnTo>
                    <a:pt x="558050" y="91236"/>
                  </a:lnTo>
                  <a:lnTo>
                    <a:pt x="573697" y="53428"/>
                  </a:lnTo>
                  <a:lnTo>
                    <a:pt x="614934" y="36664"/>
                  </a:lnTo>
                  <a:lnTo>
                    <a:pt x="627811" y="37795"/>
                  </a:lnTo>
                  <a:lnTo>
                    <a:pt x="664730" y="63741"/>
                  </a:lnTo>
                  <a:lnTo>
                    <a:pt x="674370" y="108394"/>
                  </a:lnTo>
                  <a:lnTo>
                    <a:pt x="674370" y="15938"/>
                  </a:lnTo>
                  <a:lnTo>
                    <a:pt x="657415" y="7061"/>
                  </a:lnTo>
                  <a:lnTo>
                    <a:pt x="637527" y="1739"/>
                  </a:lnTo>
                  <a:lnTo>
                    <a:pt x="614934" y="0"/>
                  </a:lnTo>
                  <a:lnTo>
                    <a:pt x="602589" y="546"/>
                  </a:lnTo>
                  <a:lnTo>
                    <a:pt x="562279" y="11353"/>
                  </a:lnTo>
                  <a:lnTo>
                    <a:pt x="543217" y="27520"/>
                  </a:lnTo>
                  <a:lnTo>
                    <a:pt x="536905" y="33769"/>
                  </a:lnTo>
                  <a:lnTo>
                    <a:pt x="518426" y="67652"/>
                  </a:lnTo>
                  <a:lnTo>
                    <a:pt x="512635" y="109918"/>
                  </a:lnTo>
                  <a:lnTo>
                    <a:pt x="514375" y="133731"/>
                  </a:lnTo>
                  <a:lnTo>
                    <a:pt x="528739" y="173291"/>
                  </a:lnTo>
                  <a:lnTo>
                    <a:pt x="556564" y="201612"/>
                  </a:lnTo>
                  <a:lnTo>
                    <a:pt x="593801" y="216446"/>
                  </a:lnTo>
                  <a:lnTo>
                    <a:pt x="616458" y="218414"/>
                  </a:lnTo>
                  <a:lnTo>
                    <a:pt x="638175" y="216446"/>
                  </a:lnTo>
                  <a:lnTo>
                    <a:pt x="657606" y="210743"/>
                  </a:lnTo>
                  <a:lnTo>
                    <a:pt x="674751" y="201612"/>
                  </a:lnTo>
                  <a:lnTo>
                    <a:pt x="689610" y="189357"/>
                  </a:lnTo>
                  <a:lnTo>
                    <a:pt x="695325" y="181737"/>
                  </a:lnTo>
                  <a:lnTo>
                    <a:pt x="701649" y="173316"/>
                  </a:lnTo>
                  <a:lnTo>
                    <a:pt x="710272" y="154622"/>
                  </a:lnTo>
                  <a:lnTo>
                    <a:pt x="715416" y="133083"/>
                  </a:lnTo>
                  <a:lnTo>
                    <a:pt x="717143" y="108394"/>
                  </a:lnTo>
                  <a:close/>
                </a:path>
                <a:path w="1247140" h="273685">
                  <a:moveTo>
                    <a:pt x="901725" y="2921"/>
                  </a:moveTo>
                  <a:lnTo>
                    <a:pt x="733894" y="2921"/>
                  </a:lnTo>
                  <a:lnTo>
                    <a:pt x="733894" y="39751"/>
                  </a:lnTo>
                  <a:lnTo>
                    <a:pt x="796480" y="39751"/>
                  </a:lnTo>
                  <a:lnTo>
                    <a:pt x="796480" y="213741"/>
                  </a:lnTo>
                  <a:lnTo>
                    <a:pt x="839241" y="213741"/>
                  </a:lnTo>
                  <a:lnTo>
                    <a:pt x="839241" y="39751"/>
                  </a:lnTo>
                  <a:lnTo>
                    <a:pt x="901725" y="39751"/>
                  </a:lnTo>
                  <a:lnTo>
                    <a:pt x="901725" y="2921"/>
                  </a:lnTo>
                  <a:close/>
                </a:path>
                <a:path w="1247140" h="273685">
                  <a:moveTo>
                    <a:pt x="1089367" y="213741"/>
                  </a:moveTo>
                  <a:lnTo>
                    <a:pt x="1070521" y="166395"/>
                  </a:lnTo>
                  <a:lnTo>
                    <a:pt x="1056563" y="131343"/>
                  </a:lnTo>
                  <a:lnTo>
                    <a:pt x="1024915" y="51904"/>
                  </a:lnTo>
                  <a:lnTo>
                    <a:pt x="1011555" y="18364"/>
                  </a:lnTo>
                  <a:lnTo>
                    <a:pt x="1011555" y="131343"/>
                  </a:lnTo>
                  <a:lnTo>
                    <a:pt x="953541" y="131343"/>
                  </a:lnTo>
                  <a:lnTo>
                    <a:pt x="982599" y="51904"/>
                  </a:lnTo>
                  <a:lnTo>
                    <a:pt x="1011555" y="131343"/>
                  </a:lnTo>
                  <a:lnTo>
                    <a:pt x="1011555" y="18364"/>
                  </a:lnTo>
                  <a:lnTo>
                    <a:pt x="1005459" y="3048"/>
                  </a:lnTo>
                  <a:lnTo>
                    <a:pt x="961161" y="3048"/>
                  </a:lnTo>
                  <a:lnTo>
                    <a:pt x="878776" y="213741"/>
                  </a:lnTo>
                  <a:lnTo>
                    <a:pt x="923061" y="213741"/>
                  </a:lnTo>
                  <a:lnTo>
                    <a:pt x="941349" y="166395"/>
                  </a:lnTo>
                  <a:lnTo>
                    <a:pt x="1025271" y="166395"/>
                  </a:lnTo>
                  <a:lnTo>
                    <a:pt x="1043559" y="213741"/>
                  </a:lnTo>
                  <a:lnTo>
                    <a:pt x="1089367" y="213741"/>
                  </a:lnTo>
                  <a:close/>
                </a:path>
                <a:path w="1247140" h="273685">
                  <a:moveTo>
                    <a:pt x="1246543" y="178396"/>
                  </a:moveTo>
                  <a:lnTo>
                    <a:pt x="1139761" y="178396"/>
                  </a:lnTo>
                  <a:lnTo>
                    <a:pt x="1139761" y="4406"/>
                  </a:lnTo>
                  <a:lnTo>
                    <a:pt x="1098524" y="4406"/>
                  </a:lnTo>
                  <a:lnTo>
                    <a:pt x="1098524" y="178396"/>
                  </a:lnTo>
                  <a:lnTo>
                    <a:pt x="1098524" y="213956"/>
                  </a:lnTo>
                  <a:lnTo>
                    <a:pt x="1246543" y="213956"/>
                  </a:lnTo>
                  <a:lnTo>
                    <a:pt x="1246543" y="17839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6464236" y="2349341"/>
            <a:ext cx="1687353" cy="1619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17217" y="2347817"/>
            <a:ext cx="1040511" cy="1634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9321831" y="2348864"/>
            <a:ext cx="491490" cy="130810"/>
            <a:chOff x="9321831" y="2348864"/>
            <a:chExt cx="491490" cy="130810"/>
          </a:xfrm>
        </p:grpSpPr>
        <p:sp>
          <p:nvSpPr>
            <p:cNvPr id="40" name="object 40"/>
            <p:cNvSpPr/>
            <p:nvPr/>
          </p:nvSpPr>
          <p:spPr>
            <a:xfrm>
              <a:off x="9321831" y="2349341"/>
              <a:ext cx="169354" cy="12982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514044" y="234886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550622" y="2387536"/>
              <a:ext cx="219741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793224" y="2392108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524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0320" h="85725">
                  <a:moveTo>
                    <a:pt x="18288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16859"/>
                  </a:lnTo>
                  <a:lnTo>
                    <a:pt x="18288" y="18383"/>
                  </a:lnTo>
                  <a:lnTo>
                    <a:pt x="18288" y="19907"/>
                  </a:lnTo>
                  <a:close/>
                </a:path>
                <a:path w="20320" h="85725">
                  <a:moveTo>
                    <a:pt x="15240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6764" y="19907"/>
                  </a:lnTo>
                  <a:lnTo>
                    <a:pt x="15240" y="21431"/>
                  </a:lnTo>
                  <a:close/>
                </a:path>
                <a:path w="20320" h="85725">
                  <a:moveTo>
                    <a:pt x="15240" y="65722"/>
                  </a:moveTo>
                  <a:lnTo>
                    <a:pt x="4572" y="65722"/>
                  </a:lnTo>
                  <a:lnTo>
                    <a:pt x="6096" y="64198"/>
                  </a:lnTo>
                  <a:lnTo>
                    <a:pt x="13716" y="64198"/>
                  </a:lnTo>
                  <a:lnTo>
                    <a:pt x="15240" y="65722"/>
                  </a:lnTo>
                  <a:close/>
                </a:path>
                <a:path w="20320" h="85725">
                  <a:moveTo>
                    <a:pt x="18288" y="84010"/>
                  </a:move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70294"/>
                  </a:lnTo>
                  <a:lnTo>
                    <a:pt x="1524" y="68770"/>
                  </a:lnTo>
                  <a:lnTo>
                    <a:pt x="1524" y="67246"/>
                  </a:lnTo>
                  <a:lnTo>
                    <a:pt x="3048" y="65722"/>
                  </a:lnTo>
                  <a:lnTo>
                    <a:pt x="16764" y="65722"/>
                  </a:lnTo>
                  <a:lnTo>
                    <a:pt x="18288" y="67246"/>
                  </a:lnTo>
                  <a:lnTo>
                    <a:pt x="18288" y="68770"/>
                  </a:lnTo>
                  <a:lnTo>
                    <a:pt x="19812" y="70294"/>
                  </a:lnTo>
                  <a:lnTo>
                    <a:pt x="19812" y="80962"/>
                  </a:lnTo>
                  <a:lnTo>
                    <a:pt x="18288" y="82486"/>
                  </a:lnTo>
                  <a:lnTo>
                    <a:pt x="18288" y="84010"/>
                  </a:lnTo>
                  <a:close/>
                </a:path>
                <a:path w="20320" h="85725">
                  <a:moveTo>
                    <a:pt x="15240" y="85534"/>
                  </a:moveTo>
                  <a:lnTo>
                    <a:pt x="4572" y="85534"/>
                  </a:lnTo>
                  <a:lnTo>
                    <a:pt x="3048" y="84010"/>
                  </a:lnTo>
                  <a:lnTo>
                    <a:pt x="16764" y="84010"/>
                  </a:lnTo>
                  <a:lnTo>
                    <a:pt x="15240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6473380" y="261508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5147" y="1524"/>
                </a:lnTo>
                <a:lnTo>
                  <a:pt x="44291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702266" y="2575369"/>
            <a:ext cx="273685" cy="130175"/>
            <a:chOff x="6702266" y="2575369"/>
            <a:chExt cx="273685" cy="130175"/>
          </a:xfrm>
        </p:grpSpPr>
        <p:sp>
          <p:nvSpPr>
            <p:cNvPr id="46" name="object 46"/>
            <p:cNvSpPr/>
            <p:nvPr/>
          </p:nvSpPr>
          <p:spPr>
            <a:xfrm>
              <a:off x="6702266" y="2575369"/>
              <a:ext cx="175450" cy="129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99052" y="2615088"/>
              <a:ext cx="76295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044023" y="2575369"/>
            <a:ext cx="281305" cy="161925"/>
            <a:chOff x="7044023" y="2575369"/>
            <a:chExt cx="281305" cy="161925"/>
          </a:xfrm>
        </p:grpSpPr>
        <p:sp>
          <p:nvSpPr>
            <p:cNvPr id="49" name="object 49"/>
            <p:cNvSpPr/>
            <p:nvPr/>
          </p:nvSpPr>
          <p:spPr>
            <a:xfrm>
              <a:off x="7044023" y="2615088"/>
              <a:ext cx="76295" cy="1221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41642" y="2575369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4572" y="129832"/>
                  </a:lnTo>
                  <a:lnTo>
                    <a:pt x="12192" y="129832"/>
                  </a:lnTo>
                  <a:lnTo>
                    <a:pt x="12192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78230" y="2593657"/>
              <a:ext cx="146494" cy="11153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7394924" y="2593657"/>
            <a:ext cx="791813" cy="1435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50840" y="2575369"/>
            <a:ext cx="642270" cy="1298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58738" y="2575369"/>
            <a:ext cx="582739" cy="16182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6715982" y="2802921"/>
            <a:ext cx="2726690" cy="161925"/>
            <a:chOff x="6715982" y="2802921"/>
            <a:chExt cx="2726690" cy="161925"/>
          </a:xfrm>
        </p:grpSpPr>
        <p:sp>
          <p:nvSpPr>
            <p:cNvPr id="56" name="object 56"/>
            <p:cNvSpPr/>
            <p:nvPr/>
          </p:nvSpPr>
          <p:spPr>
            <a:xfrm>
              <a:off x="6715982" y="2802921"/>
              <a:ext cx="1078611" cy="1297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96117" y="2802921"/>
              <a:ext cx="1646205" cy="16182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705313" y="3036474"/>
            <a:ext cx="1574800" cy="156210"/>
            <a:chOff x="6705313" y="3036474"/>
            <a:chExt cx="1574800" cy="156210"/>
          </a:xfrm>
        </p:grpSpPr>
        <p:sp>
          <p:nvSpPr>
            <p:cNvPr id="59" name="object 59"/>
            <p:cNvSpPr/>
            <p:nvPr/>
          </p:nvSpPr>
          <p:spPr>
            <a:xfrm>
              <a:off x="6705313" y="3036474"/>
              <a:ext cx="282178" cy="12372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08863" y="3038004"/>
              <a:ext cx="192405" cy="121285"/>
            </a:xfrm>
            <a:custGeom>
              <a:avLst/>
              <a:gdLst/>
              <a:ahLst/>
              <a:cxnLst/>
              <a:rect l="l" t="t" r="r" b="b"/>
              <a:pathLst>
                <a:path w="192404" h="121285">
                  <a:moveTo>
                    <a:pt x="88493" y="114579"/>
                  </a:moveTo>
                  <a:lnTo>
                    <a:pt x="86969" y="113055"/>
                  </a:lnTo>
                  <a:lnTo>
                    <a:pt x="86969" y="111531"/>
                  </a:lnTo>
                  <a:lnTo>
                    <a:pt x="85445" y="108483"/>
                  </a:lnTo>
                  <a:lnTo>
                    <a:pt x="76301" y="85534"/>
                  </a:lnTo>
                  <a:lnTo>
                    <a:pt x="73253" y="79438"/>
                  </a:lnTo>
                  <a:lnTo>
                    <a:pt x="71729" y="77914"/>
                  </a:lnTo>
                  <a:lnTo>
                    <a:pt x="71729" y="74866"/>
                  </a:lnTo>
                  <a:lnTo>
                    <a:pt x="67157" y="70294"/>
                  </a:lnTo>
                  <a:lnTo>
                    <a:pt x="62585" y="65722"/>
                  </a:lnTo>
                  <a:lnTo>
                    <a:pt x="61061" y="65722"/>
                  </a:lnTo>
                  <a:lnTo>
                    <a:pt x="59537" y="64198"/>
                  </a:lnTo>
                  <a:lnTo>
                    <a:pt x="71729" y="58102"/>
                  </a:lnTo>
                  <a:lnTo>
                    <a:pt x="74777" y="54952"/>
                  </a:lnTo>
                  <a:lnTo>
                    <a:pt x="76301" y="53428"/>
                  </a:lnTo>
                  <a:lnTo>
                    <a:pt x="82397" y="41236"/>
                  </a:lnTo>
                  <a:lnTo>
                    <a:pt x="82397" y="29044"/>
                  </a:lnTo>
                  <a:lnTo>
                    <a:pt x="80873" y="24472"/>
                  </a:lnTo>
                  <a:lnTo>
                    <a:pt x="80873" y="19900"/>
                  </a:lnTo>
                  <a:lnTo>
                    <a:pt x="80111" y="18376"/>
                  </a:lnTo>
                  <a:lnTo>
                    <a:pt x="79349" y="16852"/>
                  </a:lnTo>
                  <a:lnTo>
                    <a:pt x="73253" y="10756"/>
                  </a:lnTo>
                  <a:lnTo>
                    <a:pt x="71729" y="7620"/>
                  </a:lnTo>
                  <a:lnTo>
                    <a:pt x="68681" y="6096"/>
                  </a:lnTo>
                  <a:lnTo>
                    <a:pt x="64109" y="4572"/>
                  </a:lnTo>
                  <a:lnTo>
                    <a:pt x="61061" y="3048"/>
                  </a:lnTo>
                  <a:lnTo>
                    <a:pt x="56489" y="1524"/>
                  </a:lnTo>
                  <a:lnTo>
                    <a:pt x="56489" y="29044"/>
                  </a:lnTo>
                  <a:lnTo>
                    <a:pt x="56489" y="42760"/>
                  </a:lnTo>
                  <a:lnTo>
                    <a:pt x="48869" y="50380"/>
                  </a:lnTo>
                  <a:lnTo>
                    <a:pt x="45821" y="51904"/>
                  </a:lnTo>
                  <a:lnTo>
                    <a:pt x="42773" y="51904"/>
                  </a:lnTo>
                  <a:lnTo>
                    <a:pt x="39725" y="53428"/>
                  </a:lnTo>
                  <a:lnTo>
                    <a:pt x="24485" y="53428"/>
                  </a:lnTo>
                  <a:lnTo>
                    <a:pt x="24485" y="18376"/>
                  </a:lnTo>
                  <a:lnTo>
                    <a:pt x="41249" y="18376"/>
                  </a:lnTo>
                  <a:lnTo>
                    <a:pt x="42773" y="19900"/>
                  </a:lnTo>
                  <a:lnTo>
                    <a:pt x="45821" y="19900"/>
                  </a:lnTo>
                  <a:lnTo>
                    <a:pt x="50393" y="21424"/>
                  </a:lnTo>
                  <a:lnTo>
                    <a:pt x="53441" y="22948"/>
                  </a:lnTo>
                  <a:lnTo>
                    <a:pt x="56489" y="29044"/>
                  </a:lnTo>
                  <a:lnTo>
                    <a:pt x="56489" y="1524"/>
                  </a:lnTo>
                  <a:lnTo>
                    <a:pt x="51917" y="1524"/>
                  </a:lnTo>
                  <a:lnTo>
                    <a:pt x="48869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18389" y="120688"/>
                  </a:lnTo>
                  <a:lnTo>
                    <a:pt x="19913" y="119164"/>
                  </a:lnTo>
                  <a:lnTo>
                    <a:pt x="22961" y="119164"/>
                  </a:lnTo>
                  <a:lnTo>
                    <a:pt x="22961" y="117640"/>
                  </a:lnTo>
                  <a:lnTo>
                    <a:pt x="24485" y="117640"/>
                  </a:lnTo>
                  <a:lnTo>
                    <a:pt x="24485" y="70294"/>
                  </a:lnTo>
                  <a:lnTo>
                    <a:pt x="33629" y="70294"/>
                  </a:lnTo>
                  <a:lnTo>
                    <a:pt x="36677" y="71818"/>
                  </a:lnTo>
                  <a:lnTo>
                    <a:pt x="38201" y="71818"/>
                  </a:lnTo>
                  <a:lnTo>
                    <a:pt x="41249" y="73342"/>
                  </a:lnTo>
                  <a:lnTo>
                    <a:pt x="47345" y="79438"/>
                  </a:lnTo>
                  <a:lnTo>
                    <a:pt x="47345" y="80962"/>
                  </a:lnTo>
                  <a:lnTo>
                    <a:pt x="51917" y="90106"/>
                  </a:lnTo>
                  <a:lnTo>
                    <a:pt x="62585" y="116103"/>
                  </a:lnTo>
                  <a:lnTo>
                    <a:pt x="62585" y="117640"/>
                  </a:lnTo>
                  <a:lnTo>
                    <a:pt x="64109" y="119164"/>
                  </a:lnTo>
                  <a:lnTo>
                    <a:pt x="65633" y="119164"/>
                  </a:lnTo>
                  <a:lnTo>
                    <a:pt x="67157" y="120688"/>
                  </a:lnTo>
                  <a:lnTo>
                    <a:pt x="83921" y="120688"/>
                  </a:lnTo>
                  <a:lnTo>
                    <a:pt x="85445" y="119164"/>
                  </a:lnTo>
                  <a:lnTo>
                    <a:pt x="88493" y="119164"/>
                  </a:lnTo>
                  <a:lnTo>
                    <a:pt x="88493" y="114579"/>
                  </a:lnTo>
                  <a:close/>
                </a:path>
                <a:path w="192404" h="121285">
                  <a:moveTo>
                    <a:pt x="192316" y="113055"/>
                  </a:moveTo>
                  <a:lnTo>
                    <a:pt x="190792" y="111531"/>
                  </a:lnTo>
                  <a:lnTo>
                    <a:pt x="189268" y="108483"/>
                  </a:lnTo>
                  <a:lnTo>
                    <a:pt x="157187" y="59626"/>
                  </a:lnTo>
                  <a:lnTo>
                    <a:pt x="154114" y="54952"/>
                  </a:lnTo>
                  <a:lnTo>
                    <a:pt x="186118" y="12280"/>
                  </a:lnTo>
                  <a:lnTo>
                    <a:pt x="189268" y="9232"/>
                  </a:lnTo>
                  <a:lnTo>
                    <a:pt x="189268" y="7620"/>
                  </a:lnTo>
                  <a:lnTo>
                    <a:pt x="190792" y="7620"/>
                  </a:lnTo>
                  <a:lnTo>
                    <a:pt x="190792" y="1524"/>
                  </a:lnTo>
                  <a:lnTo>
                    <a:pt x="189268" y="1524"/>
                  </a:lnTo>
                  <a:lnTo>
                    <a:pt x="187642" y="0"/>
                  </a:lnTo>
                  <a:lnTo>
                    <a:pt x="169354" y="0"/>
                  </a:lnTo>
                  <a:lnTo>
                    <a:pt x="167830" y="1524"/>
                  </a:lnTo>
                  <a:lnTo>
                    <a:pt x="166306" y="1524"/>
                  </a:lnTo>
                  <a:lnTo>
                    <a:pt x="166306" y="3048"/>
                  </a:lnTo>
                  <a:lnTo>
                    <a:pt x="164782" y="3048"/>
                  </a:lnTo>
                  <a:lnTo>
                    <a:pt x="129730" y="54952"/>
                  </a:lnTo>
                  <a:lnTo>
                    <a:pt x="129730" y="1524"/>
                  </a:lnTo>
                  <a:lnTo>
                    <a:pt x="128206" y="1524"/>
                  </a:lnTo>
                  <a:lnTo>
                    <a:pt x="126682" y="0"/>
                  </a:lnTo>
                  <a:lnTo>
                    <a:pt x="108394" y="0"/>
                  </a:lnTo>
                  <a:lnTo>
                    <a:pt x="105346" y="3048"/>
                  </a:lnTo>
                  <a:lnTo>
                    <a:pt x="105346" y="117640"/>
                  </a:lnTo>
                  <a:lnTo>
                    <a:pt x="106870" y="117640"/>
                  </a:lnTo>
                  <a:lnTo>
                    <a:pt x="106870" y="119164"/>
                  </a:lnTo>
                  <a:lnTo>
                    <a:pt x="109918" y="119164"/>
                  </a:lnTo>
                  <a:lnTo>
                    <a:pt x="111442" y="120688"/>
                  </a:lnTo>
                  <a:lnTo>
                    <a:pt x="123634" y="120688"/>
                  </a:lnTo>
                  <a:lnTo>
                    <a:pt x="125158" y="119164"/>
                  </a:lnTo>
                  <a:lnTo>
                    <a:pt x="128206" y="119164"/>
                  </a:lnTo>
                  <a:lnTo>
                    <a:pt x="129730" y="117640"/>
                  </a:lnTo>
                  <a:lnTo>
                    <a:pt x="129730" y="59626"/>
                  </a:lnTo>
                  <a:lnTo>
                    <a:pt x="166306" y="116103"/>
                  </a:lnTo>
                  <a:lnTo>
                    <a:pt x="166306" y="117640"/>
                  </a:lnTo>
                  <a:lnTo>
                    <a:pt x="167830" y="119164"/>
                  </a:lnTo>
                  <a:lnTo>
                    <a:pt x="170878" y="119164"/>
                  </a:lnTo>
                  <a:lnTo>
                    <a:pt x="173926" y="120688"/>
                  </a:lnTo>
                  <a:lnTo>
                    <a:pt x="186118" y="120688"/>
                  </a:lnTo>
                  <a:lnTo>
                    <a:pt x="187642" y="119164"/>
                  </a:lnTo>
                  <a:lnTo>
                    <a:pt x="192316" y="119164"/>
                  </a:lnTo>
                  <a:lnTo>
                    <a:pt x="192316" y="113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02709" y="3036474"/>
              <a:ext cx="1035843" cy="15573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59984" y="313724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9811" y="3048"/>
                  </a:lnTo>
                  <a:lnTo>
                    <a:pt x="19811" y="18383"/>
                  </a:lnTo>
                  <a:lnTo>
                    <a:pt x="18287" y="19907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6473380" y="329460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6764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9719" y="41148"/>
                </a:lnTo>
                <a:lnTo>
                  <a:pt x="35147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6717506" y="3265551"/>
            <a:ext cx="119380" cy="119380"/>
            <a:chOff x="6717506" y="3265551"/>
            <a:chExt cx="119380" cy="119380"/>
          </a:xfrm>
        </p:grpSpPr>
        <p:sp>
          <p:nvSpPr>
            <p:cNvPr id="65" name="object 65"/>
            <p:cNvSpPr/>
            <p:nvPr/>
          </p:nvSpPr>
          <p:spPr>
            <a:xfrm>
              <a:off x="6717506" y="3265551"/>
              <a:ext cx="15240" cy="119380"/>
            </a:xfrm>
            <a:custGeom>
              <a:avLst/>
              <a:gdLst/>
              <a:ahLst/>
              <a:cxnLst/>
              <a:rect l="l" t="t" r="r" b="b"/>
              <a:pathLst>
                <a:path w="15240" h="119379">
                  <a:moveTo>
                    <a:pt x="15240" y="119062"/>
                  </a:moveTo>
                  <a:lnTo>
                    <a:pt x="0" y="11906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64750" y="3296031"/>
              <a:ext cx="71723" cy="8858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6892956" y="3254883"/>
            <a:ext cx="285750" cy="131445"/>
            <a:chOff x="6892956" y="3254883"/>
            <a:chExt cx="285750" cy="131445"/>
          </a:xfrm>
        </p:grpSpPr>
        <p:sp>
          <p:nvSpPr>
            <p:cNvPr id="68" name="object 68"/>
            <p:cNvSpPr/>
            <p:nvPr/>
          </p:nvSpPr>
          <p:spPr>
            <a:xfrm>
              <a:off x="6892956" y="3254883"/>
              <a:ext cx="85439" cy="1297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002780" y="3274695"/>
              <a:ext cx="175450" cy="11144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7246905" y="3256089"/>
            <a:ext cx="2380011" cy="16214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6706837" y="3489959"/>
            <a:ext cx="854710" cy="156210"/>
            <a:chOff x="6706837" y="3489959"/>
            <a:chExt cx="854710" cy="156210"/>
          </a:xfrm>
        </p:grpSpPr>
        <p:sp>
          <p:nvSpPr>
            <p:cNvPr id="72" name="object 72"/>
            <p:cNvSpPr/>
            <p:nvPr/>
          </p:nvSpPr>
          <p:spPr>
            <a:xfrm>
              <a:off x="6706837" y="3489959"/>
              <a:ext cx="273018" cy="12372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04303" y="3493103"/>
              <a:ext cx="79343" cy="11906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06506" y="3491483"/>
              <a:ext cx="77819" cy="12068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187374" y="3633501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3059" y="12287"/>
                  </a:moveTo>
                  <a:lnTo>
                    <a:pt x="3048" y="12287"/>
                  </a:lnTo>
                  <a:lnTo>
                    <a:pt x="0" y="9239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3048"/>
                  </a:lnTo>
                  <a:lnTo>
                    <a:pt x="96107" y="7620"/>
                  </a:lnTo>
                  <a:lnTo>
                    <a:pt x="94583" y="9239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298816" y="3491483"/>
              <a:ext cx="167830" cy="12068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87983" y="3493103"/>
              <a:ext cx="73247" cy="11906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585614" y="3491484"/>
            <a:ext cx="621030" cy="122555"/>
            <a:chOff x="7585614" y="3491484"/>
            <a:chExt cx="621030" cy="122555"/>
          </a:xfrm>
        </p:grpSpPr>
        <p:sp>
          <p:nvSpPr>
            <p:cNvPr id="79" name="object 79"/>
            <p:cNvSpPr/>
            <p:nvPr/>
          </p:nvSpPr>
          <p:spPr>
            <a:xfrm>
              <a:off x="7675625" y="3493103"/>
              <a:ext cx="79343" cy="11906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585614" y="3493103"/>
              <a:ext cx="65627" cy="11906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7829" y="3491484"/>
              <a:ext cx="17145" cy="121285"/>
            </a:xfrm>
            <a:custGeom>
              <a:avLst/>
              <a:gdLst/>
              <a:ahLst/>
              <a:cxnLst/>
              <a:rect l="l" t="t" r="r" b="b"/>
              <a:pathLst>
                <a:path w="17145" h="121285">
                  <a:moveTo>
                    <a:pt x="13716" y="1619"/>
                  </a:moveTo>
                  <a:lnTo>
                    <a:pt x="3048" y="1619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3716" y="1619"/>
                  </a:lnTo>
                  <a:close/>
                </a:path>
                <a:path w="17145" h="121285">
                  <a:moveTo>
                    <a:pt x="15240" y="120681"/>
                  </a:moveTo>
                  <a:lnTo>
                    <a:pt x="3048" y="120681"/>
                  </a:lnTo>
                  <a:lnTo>
                    <a:pt x="0" y="117633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1524" y="1619"/>
                  </a:lnTo>
                  <a:lnTo>
                    <a:pt x="16764" y="1619"/>
                  </a:lnTo>
                  <a:lnTo>
                    <a:pt x="16764" y="119157"/>
                  </a:lnTo>
                  <a:lnTo>
                    <a:pt x="15240" y="119157"/>
                  </a:lnTo>
                  <a:lnTo>
                    <a:pt x="1524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26692" y="3493103"/>
              <a:ext cx="67056" cy="11906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18227" y="3491484"/>
              <a:ext cx="90011" cy="12068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31098" y="3491484"/>
              <a:ext cx="86963" cy="12220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39397" y="3493103"/>
              <a:ext cx="67151" cy="11906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8276749" y="3483864"/>
            <a:ext cx="1142714" cy="1298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486613" y="3489959"/>
            <a:ext cx="96107" cy="12372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09886" y="3709892"/>
            <a:ext cx="668274" cy="12982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7445216" y="3715988"/>
            <a:ext cx="116205" cy="123825"/>
            <a:chOff x="7445216" y="3715988"/>
            <a:chExt cx="116205" cy="123825"/>
          </a:xfrm>
        </p:grpSpPr>
        <p:sp>
          <p:nvSpPr>
            <p:cNvPr id="90" name="object 90"/>
            <p:cNvSpPr/>
            <p:nvPr/>
          </p:nvSpPr>
          <p:spPr>
            <a:xfrm>
              <a:off x="7445216" y="3715988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20" h="123825">
                  <a:moveTo>
                    <a:pt x="13716" y="35147"/>
                  </a:moveTo>
                  <a:lnTo>
                    <a:pt x="6096" y="35147"/>
                  </a:lnTo>
                  <a:lnTo>
                    <a:pt x="7620" y="33623"/>
                  </a:lnTo>
                  <a:lnTo>
                    <a:pt x="12192" y="33623"/>
                  </a:lnTo>
                  <a:lnTo>
                    <a:pt x="13716" y="35147"/>
                  </a:lnTo>
                  <a:close/>
                </a:path>
                <a:path w="20320" h="123825">
                  <a:moveTo>
                    <a:pt x="16859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6859" y="35147"/>
                  </a:lnTo>
                  <a:lnTo>
                    <a:pt x="16859" y="122110"/>
                  </a:lnTo>
                  <a:close/>
                </a:path>
                <a:path w="20320" h="123825">
                  <a:moveTo>
                    <a:pt x="12192" y="123729"/>
                  </a:moveTo>
                  <a:lnTo>
                    <a:pt x="7620" y="123729"/>
                  </a:lnTo>
                  <a:lnTo>
                    <a:pt x="6096" y="122110"/>
                  </a:lnTo>
                  <a:lnTo>
                    <a:pt x="13716" y="122110"/>
                  </a:lnTo>
                  <a:lnTo>
                    <a:pt x="12192" y="123729"/>
                  </a:lnTo>
                  <a:close/>
                </a:path>
                <a:path w="20320" h="123825">
                  <a:moveTo>
                    <a:pt x="13716" y="18288"/>
                  </a:moveTo>
                  <a:lnTo>
                    <a:pt x="3048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6859" y="16764"/>
                  </a:lnTo>
                  <a:lnTo>
                    <a:pt x="15335" y="16764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489507" y="3749611"/>
              <a:ext cx="71723" cy="901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7620666" y="3717512"/>
            <a:ext cx="1668145" cy="154305"/>
            <a:chOff x="7620666" y="3717512"/>
            <a:chExt cx="1668145" cy="154305"/>
          </a:xfrm>
        </p:grpSpPr>
        <p:sp>
          <p:nvSpPr>
            <p:cNvPr id="93" name="object 93"/>
            <p:cNvSpPr/>
            <p:nvPr/>
          </p:nvSpPr>
          <p:spPr>
            <a:xfrm>
              <a:off x="7620666" y="3719036"/>
              <a:ext cx="360045" cy="12068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79181" y="3719042"/>
              <a:ext cx="127000" cy="153035"/>
            </a:xfrm>
            <a:custGeom>
              <a:avLst/>
              <a:gdLst/>
              <a:ahLst/>
              <a:cxnLst/>
              <a:rect l="l" t="t" r="r" b="b"/>
              <a:pathLst>
                <a:path w="127000" h="153035">
                  <a:moveTo>
                    <a:pt x="96202" y="143535"/>
                  </a:moveTo>
                  <a:lnTo>
                    <a:pt x="93154" y="140487"/>
                  </a:lnTo>
                  <a:lnTo>
                    <a:pt x="3048" y="140487"/>
                  </a:lnTo>
                  <a:lnTo>
                    <a:pt x="1524" y="142011"/>
                  </a:lnTo>
                  <a:lnTo>
                    <a:pt x="1524" y="143535"/>
                  </a:lnTo>
                  <a:lnTo>
                    <a:pt x="0" y="145059"/>
                  </a:lnTo>
                  <a:lnTo>
                    <a:pt x="0" y="149644"/>
                  </a:lnTo>
                  <a:lnTo>
                    <a:pt x="1524" y="151168"/>
                  </a:lnTo>
                  <a:lnTo>
                    <a:pt x="1524" y="152692"/>
                  </a:lnTo>
                  <a:lnTo>
                    <a:pt x="94678" y="152692"/>
                  </a:lnTo>
                  <a:lnTo>
                    <a:pt x="94678" y="151168"/>
                  </a:lnTo>
                  <a:lnTo>
                    <a:pt x="96202" y="151168"/>
                  </a:lnTo>
                  <a:lnTo>
                    <a:pt x="96202" y="143535"/>
                  </a:lnTo>
                  <a:close/>
                </a:path>
                <a:path w="127000" h="153035">
                  <a:moveTo>
                    <a:pt x="126682" y="0"/>
                  </a:moveTo>
                  <a:lnTo>
                    <a:pt x="111442" y="0"/>
                  </a:lnTo>
                  <a:lnTo>
                    <a:pt x="111442" y="119062"/>
                  </a:lnTo>
                  <a:lnTo>
                    <a:pt x="116014" y="119062"/>
                  </a:lnTo>
                  <a:lnTo>
                    <a:pt x="116014" y="120688"/>
                  </a:lnTo>
                  <a:lnTo>
                    <a:pt x="122110" y="120688"/>
                  </a:lnTo>
                  <a:lnTo>
                    <a:pt x="123634" y="119062"/>
                  </a:lnTo>
                  <a:lnTo>
                    <a:pt x="126682" y="119062"/>
                  </a:lnTo>
                  <a:lnTo>
                    <a:pt x="1266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139398" y="3719036"/>
              <a:ext cx="90011" cy="12068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53888" y="3717512"/>
              <a:ext cx="207367" cy="12220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487251" y="3719036"/>
              <a:ext cx="129730" cy="12068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648985" y="3719036"/>
              <a:ext cx="65627" cy="11906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722232" y="3859529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4583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3048"/>
                  </a:lnTo>
                  <a:lnTo>
                    <a:pt x="96107" y="10668"/>
                  </a:lnTo>
                  <a:lnTo>
                    <a:pt x="94583" y="10668"/>
                  </a:lnTo>
                  <a:lnTo>
                    <a:pt x="94583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819864" y="3717512"/>
              <a:ext cx="468344" cy="12220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6473380" y="39755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17506" y="3937349"/>
            <a:ext cx="1003935" cy="12982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85449" y="3975544"/>
            <a:ext cx="215169" cy="9163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8057006" y="3975544"/>
            <a:ext cx="245745" cy="92075"/>
            <a:chOff x="8057006" y="3975544"/>
            <a:chExt cx="245745" cy="92075"/>
          </a:xfrm>
        </p:grpSpPr>
        <p:sp>
          <p:nvSpPr>
            <p:cNvPr id="105" name="object 105"/>
            <p:cNvSpPr/>
            <p:nvPr/>
          </p:nvSpPr>
          <p:spPr>
            <a:xfrm>
              <a:off x="8057006" y="3975544"/>
              <a:ext cx="146494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232457" y="3975544"/>
              <a:ext cx="70199" cy="9010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/>
          <p:nvPr/>
        </p:nvSpPr>
        <p:spPr>
          <a:xfrm>
            <a:off x="8369807" y="3936872"/>
            <a:ext cx="1148810" cy="13030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6703790" y="4163377"/>
            <a:ext cx="400050" cy="130175"/>
            <a:chOff x="6703790" y="4163377"/>
            <a:chExt cx="400050" cy="130175"/>
          </a:xfrm>
        </p:grpSpPr>
        <p:sp>
          <p:nvSpPr>
            <p:cNvPr id="109" name="object 109"/>
            <p:cNvSpPr/>
            <p:nvPr/>
          </p:nvSpPr>
          <p:spPr>
            <a:xfrm>
              <a:off x="6703790" y="4181665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close/>
                </a:path>
                <a:path w="55245" h="111760">
                  <a:moveTo>
                    <a:pt x="30480" y="22955"/>
                  </a:moveTo>
                  <a:lnTo>
                    <a:pt x="15240" y="22955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22955"/>
                  </a:lnTo>
                  <a:close/>
                </a:path>
                <a:path w="55245" h="111760">
                  <a:moveTo>
                    <a:pt x="53340" y="35147"/>
                  </a:moveTo>
                  <a:lnTo>
                    <a:pt x="1524" y="35147"/>
                  </a:lnTo>
                  <a:lnTo>
                    <a:pt x="1524" y="32099"/>
                  </a:lnTo>
                  <a:lnTo>
                    <a:pt x="0" y="30575"/>
                  </a:lnTo>
                  <a:lnTo>
                    <a:pt x="0" y="27527"/>
                  </a:lnTo>
                  <a:lnTo>
                    <a:pt x="1524" y="26003"/>
                  </a:lnTo>
                  <a:lnTo>
                    <a:pt x="1524" y="22955"/>
                  </a:lnTo>
                  <a:lnTo>
                    <a:pt x="53340" y="22955"/>
                  </a:lnTo>
                  <a:lnTo>
                    <a:pt x="53340" y="24479"/>
                  </a:lnTo>
                  <a:lnTo>
                    <a:pt x="54864" y="24479"/>
                  </a:lnTo>
                  <a:lnTo>
                    <a:pt x="54864" y="32099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1760">
                  <a:moveTo>
                    <a:pt x="51816" y="110013"/>
                  </a:moveTo>
                  <a:lnTo>
                    <a:pt x="25908" y="110013"/>
                  </a:lnTo>
                  <a:lnTo>
                    <a:pt x="21336" y="105441"/>
                  </a:lnTo>
                  <a:lnTo>
                    <a:pt x="18288" y="102298"/>
                  </a:lnTo>
                  <a:lnTo>
                    <a:pt x="18288" y="99250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87058"/>
                  </a:lnTo>
                  <a:lnTo>
                    <a:pt x="32004" y="91630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864" y="99250"/>
                  </a:lnTo>
                  <a:lnTo>
                    <a:pt x="54864" y="106965"/>
                  </a:lnTo>
                  <a:lnTo>
                    <a:pt x="51816" y="110013"/>
                  </a:lnTo>
                  <a:close/>
                </a:path>
                <a:path w="55245" h="111760">
                  <a:moveTo>
                    <a:pt x="53340" y="97726"/>
                  </a:moveTo>
                  <a:lnTo>
                    <a:pt x="50292" y="97726"/>
                  </a:lnTo>
                  <a:lnTo>
                    <a:pt x="51816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  <a:path w="55245" h="111760">
                  <a:moveTo>
                    <a:pt x="54864" y="99250"/>
                  </a:moveTo>
                  <a:lnTo>
                    <a:pt x="45720" y="99250"/>
                  </a:lnTo>
                  <a:lnTo>
                    <a:pt x="47244" y="97726"/>
                  </a:lnTo>
                  <a:lnTo>
                    <a:pt x="54864" y="97726"/>
                  </a:lnTo>
                  <a:lnTo>
                    <a:pt x="54864" y="99250"/>
                  </a:lnTo>
                  <a:close/>
                </a:path>
                <a:path w="55245" h="111760">
                  <a:moveTo>
                    <a:pt x="48768" y="111537"/>
                  </a:moveTo>
                  <a:lnTo>
                    <a:pt x="32004" y="111537"/>
                  </a:lnTo>
                  <a:lnTo>
                    <a:pt x="28956" y="110013"/>
                  </a:lnTo>
                  <a:lnTo>
                    <a:pt x="50292" y="110013"/>
                  </a:lnTo>
                  <a:lnTo>
                    <a:pt x="48768" y="111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80085" y="4203096"/>
              <a:ext cx="131159" cy="901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34104" y="4203096"/>
              <a:ext cx="71723" cy="9010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027163" y="4163377"/>
              <a:ext cx="76295" cy="12982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7178230" y="4169473"/>
            <a:ext cx="163830" cy="123825"/>
            <a:chOff x="7178230" y="4169473"/>
            <a:chExt cx="163830" cy="123825"/>
          </a:xfrm>
        </p:grpSpPr>
        <p:sp>
          <p:nvSpPr>
            <p:cNvPr id="114" name="object 114"/>
            <p:cNvSpPr/>
            <p:nvPr/>
          </p:nvSpPr>
          <p:spPr>
            <a:xfrm>
              <a:off x="7178218" y="4169473"/>
              <a:ext cx="62865" cy="123825"/>
            </a:xfrm>
            <a:custGeom>
              <a:avLst/>
              <a:gdLst/>
              <a:ahLst/>
              <a:cxnLst/>
              <a:rect l="l" t="t" r="r" b="b"/>
              <a:pathLst>
                <a:path w="62865" h="123825">
                  <a:moveTo>
                    <a:pt x="16776" y="35153"/>
                  </a:moveTo>
                  <a:lnTo>
                    <a:pt x="12192" y="35153"/>
                  </a:lnTo>
                  <a:lnTo>
                    <a:pt x="10668" y="33629"/>
                  </a:lnTo>
                  <a:lnTo>
                    <a:pt x="7620" y="33629"/>
                  </a:lnTo>
                  <a:lnTo>
                    <a:pt x="6096" y="35153"/>
                  </a:lnTo>
                  <a:lnTo>
                    <a:pt x="3048" y="35153"/>
                  </a:lnTo>
                  <a:lnTo>
                    <a:pt x="1524" y="36677"/>
                  </a:lnTo>
                  <a:lnTo>
                    <a:pt x="1524" y="122212"/>
                  </a:lnTo>
                  <a:lnTo>
                    <a:pt x="4572" y="122212"/>
                  </a:lnTo>
                  <a:lnTo>
                    <a:pt x="6096" y="123736"/>
                  </a:lnTo>
                  <a:lnTo>
                    <a:pt x="13716" y="123736"/>
                  </a:lnTo>
                  <a:lnTo>
                    <a:pt x="13716" y="122212"/>
                  </a:lnTo>
                  <a:lnTo>
                    <a:pt x="16776" y="122212"/>
                  </a:lnTo>
                  <a:lnTo>
                    <a:pt x="16776" y="35153"/>
                  </a:lnTo>
                  <a:close/>
                </a:path>
                <a:path w="62865" h="123825">
                  <a:moveTo>
                    <a:pt x="18300" y="3048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5240"/>
                  </a:lnTo>
                  <a:lnTo>
                    <a:pt x="1524" y="16764"/>
                  </a:lnTo>
                  <a:lnTo>
                    <a:pt x="3048" y="18389"/>
                  </a:lnTo>
                  <a:lnTo>
                    <a:pt x="15240" y="18389"/>
                  </a:lnTo>
                  <a:lnTo>
                    <a:pt x="16776" y="16764"/>
                  </a:lnTo>
                  <a:lnTo>
                    <a:pt x="18300" y="15240"/>
                  </a:lnTo>
                  <a:lnTo>
                    <a:pt x="18300" y="3048"/>
                  </a:lnTo>
                  <a:close/>
                </a:path>
                <a:path w="62865" h="123825">
                  <a:moveTo>
                    <a:pt x="62585" y="105359"/>
                  </a:moveTo>
                  <a:lnTo>
                    <a:pt x="59537" y="102311"/>
                  </a:lnTo>
                  <a:lnTo>
                    <a:pt x="47345" y="102311"/>
                  </a:lnTo>
                  <a:lnTo>
                    <a:pt x="44297" y="105359"/>
                  </a:lnTo>
                  <a:lnTo>
                    <a:pt x="42773" y="108407"/>
                  </a:lnTo>
                  <a:lnTo>
                    <a:pt x="42773" y="117640"/>
                  </a:lnTo>
                  <a:lnTo>
                    <a:pt x="44297" y="120688"/>
                  </a:lnTo>
                  <a:lnTo>
                    <a:pt x="45821" y="120688"/>
                  </a:lnTo>
                  <a:lnTo>
                    <a:pt x="48869" y="123736"/>
                  </a:lnTo>
                  <a:lnTo>
                    <a:pt x="56489" y="123736"/>
                  </a:lnTo>
                  <a:lnTo>
                    <a:pt x="59537" y="122212"/>
                  </a:lnTo>
                  <a:lnTo>
                    <a:pt x="62585" y="119164"/>
                  </a:lnTo>
                  <a:lnTo>
                    <a:pt x="62585" y="105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265194" y="4203096"/>
              <a:ext cx="76295" cy="9010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7397972" y="4163377"/>
            <a:ext cx="321945" cy="130175"/>
            <a:chOff x="7397972" y="4163377"/>
            <a:chExt cx="321945" cy="130175"/>
          </a:xfrm>
        </p:grpSpPr>
        <p:sp>
          <p:nvSpPr>
            <p:cNvPr id="117" name="object 117"/>
            <p:cNvSpPr/>
            <p:nvPr/>
          </p:nvSpPr>
          <p:spPr>
            <a:xfrm>
              <a:off x="7397972" y="4169473"/>
              <a:ext cx="228790" cy="12372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648194" y="4163377"/>
              <a:ext cx="71628" cy="12982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7790021" y="4169473"/>
            <a:ext cx="611790" cy="12372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8468962" y="4169473"/>
            <a:ext cx="114935" cy="123825"/>
            <a:chOff x="8468962" y="4169473"/>
            <a:chExt cx="114935" cy="123825"/>
          </a:xfrm>
        </p:grpSpPr>
        <p:sp>
          <p:nvSpPr>
            <p:cNvPr id="121" name="object 121"/>
            <p:cNvSpPr/>
            <p:nvPr/>
          </p:nvSpPr>
          <p:spPr>
            <a:xfrm>
              <a:off x="8468962" y="4169473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2192" y="35147"/>
                  </a:moveTo>
                  <a:lnTo>
                    <a:pt x="6096" y="35147"/>
                  </a:lnTo>
                  <a:lnTo>
                    <a:pt x="7620" y="33623"/>
                  </a:lnTo>
                  <a:lnTo>
                    <a:pt x="10668" y="33623"/>
                  </a:lnTo>
                  <a:lnTo>
                    <a:pt x="12192" y="35147"/>
                  </a:lnTo>
                  <a:close/>
                </a:path>
                <a:path w="18415" h="123825">
                  <a:moveTo>
                    <a:pt x="16764" y="122205"/>
                  </a:moveTo>
                  <a:lnTo>
                    <a:pt x="1524" y="122205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2205"/>
                  </a:lnTo>
                  <a:close/>
                </a:path>
                <a:path w="18415" h="123825">
                  <a:moveTo>
                    <a:pt x="12192" y="123729"/>
                  </a:moveTo>
                  <a:lnTo>
                    <a:pt x="6096" y="123729"/>
                  </a:lnTo>
                  <a:lnTo>
                    <a:pt x="4572" y="122205"/>
                  </a:lnTo>
                  <a:lnTo>
                    <a:pt x="13716" y="122205"/>
                  </a:lnTo>
                  <a:lnTo>
                    <a:pt x="12192" y="123729"/>
                  </a:lnTo>
                  <a:close/>
                </a:path>
                <a:path w="18415" h="123825">
                  <a:moveTo>
                    <a:pt x="15240" y="18383"/>
                  </a:moveTo>
                  <a:lnTo>
                    <a:pt x="3048" y="18383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6764" y="16764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511730" y="4203096"/>
              <a:ext cx="71628" cy="901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6706837" y="4398549"/>
            <a:ext cx="854710" cy="154305"/>
            <a:chOff x="6706837" y="4398549"/>
            <a:chExt cx="854710" cy="154305"/>
          </a:xfrm>
        </p:grpSpPr>
        <p:sp>
          <p:nvSpPr>
            <p:cNvPr id="124" name="object 124"/>
            <p:cNvSpPr/>
            <p:nvPr/>
          </p:nvSpPr>
          <p:spPr>
            <a:xfrm>
              <a:off x="6706837" y="4398549"/>
              <a:ext cx="273081" cy="1221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004303" y="4400073"/>
              <a:ext cx="79343" cy="11906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106506" y="4398549"/>
              <a:ext cx="77819" cy="12058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187374" y="4540567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4583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3048"/>
                  </a:lnTo>
                  <a:lnTo>
                    <a:pt x="96107" y="4572"/>
                  </a:lnTo>
                  <a:lnTo>
                    <a:pt x="96107" y="7620"/>
                  </a:lnTo>
                  <a:lnTo>
                    <a:pt x="94583" y="9144"/>
                  </a:lnTo>
                  <a:lnTo>
                    <a:pt x="94583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298816" y="4398549"/>
              <a:ext cx="167830" cy="12058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87983" y="4400073"/>
              <a:ext cx="73247" cy="11906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7585614" y="4398549"/>
            <a:ext cx="664210" cy="146685"/>
            <a:chOff x="7585614" y="4398549"/>
            <a:chExt cx="664210" cy="146685"/>
          </a:xfrm>
        </p:grpSpPr>
        <p:sp>
          <p:nvSpPr>
            <p:cNvPr id="131" name="object 131"/>
            <p:cNvSpPr/>
            <p:nvPr/>
          </p:nvSpPr>
          <p:spPr>
            <a:xfrm>
              <a:off x="7675625" y="4400073"/>
              <a:ext cx="79343" cy="11906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85614" y="4400073"/>
              <a:ext cx="65627" cy="11906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777823" y="4398555"/>
              <a:ext cx="17145" cy="120650"/>
            </a:xfrm>
            <a:custGeom>
              <a:avLst/>
              <a:gdLst/>
              <a:ahLst/>
              <a:cxnLst/>
              <a:rect l="l" t="t" r="r" b="b"/>
              <a:pathLst>
                <a:path w="17145" h="120650">
                  <a:moveTo>
                    <a:pt x="12192" y="0"/>
                  </a:moveTo>
                  <a:lnTo>
                    <a:pt x="6096" y="0"/>
                  </a:lnTo>
                  <a:lnTo>
                    <a:pt x="4572" y="1524"/>
                  </a:lnTo>
                  <a:lnTo>
                    <a:pt x="12192" y="1524"/>
                  </a:lnTo>
                  <a:lnTo>
                    <a:pt x="12192" y="0"/>
                  </a:lnTo>
                  <a:close/>
                </a:path>
                <a:path w="17145" h="120650">
                  <a:moveTo>
                    <a:pt x="15240" y="119062"/>
                  </a:moveTo>
                  <a:lnTo>
                    <a:pt x="1524" y="119062"/>
                  </a:lnTo>
                  <a:lnTo>
                    <a:pt x="1524" y="120586"/>
                  </a:lnTo>
                  <a:lnTo>
                    <a:pt x="15240" y="120586"/>
                  </a:lnTo>
                  <a:lnTo>
                    <a:pt x="15240" y="119062"/>
                  </a:lnTo>
                  <a:close/>
                </a:path>
                <a:path w="17145" h="120650">
                  <a:moveTo>
                    <a:pt x="16764" y="1968"/>
                  </a:moveTo>
                  <a:lnTo>
                    <a:pt x="0" y="1968"/>
                  </a:lnTo>
                  <a:lnTo>
                    <a:pt x="0" y="118808"/>
                  </a:lnTo>
                  <a:lnTo>
                    <a:pt x="16764" y="118808"/>
                  </a:lnTo>
                  <a:lnTo>
                    <a:pt x="16764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26692" y="4400073"/>
              <a:ext cx="67056" cy="11906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18227" y="4400073"/>
              <a:ext cx="90011" cy="11906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31098" y="4398549"/>
              <a:ext cx="86963" cy="12211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139397" y="4400073"/>
              <a:ext cx="109918" cy="14506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6705313" y="4618386"/>
            <a:ext cx="2723515" cy="161925"/>
            <a:chOff x="6705313" y="4618386"/>
            <a:chExt cx="2723515" cy="161925"/>
          </a:xfrm>
        </p:grpSpPr>
        <p:sp>
          <p:nvSpPr>
            <p:cNvPr id="139" name="object 139"/>
            <p:cNvSpPr/>
            <p:nvPr/>
          </p:nvSpPr>
          <p:spPr>
            <a:xfrm>
              <a:off x="6705313" y="4626006"/>
              <a:ext cx="358521" cy="12068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062304" y="4626012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4">
                  <a:moveTo>
                    <a:pt x="96113" y="143535"/>
                  </a:moveTo>
                  <a:lnTo>
                    <a:pt x="94576" y="143535"/>
                  </a:lnTo>
                  <a:lnTo>
                    <a:pt x="94576" y="142011"/>
                  </a:lnTo>
                  <a:lnTo>
                    <a:pt x="1524" y="142011"/>
                  </a:lnTo>
                  <a:lnTo>
                    <a:pt x="1524" y="143535"/>
                  </a:lnTo>
                  <a:lnTo>
                    <a:pt x="0" y="145059"/>
                  </a:lnTo>
                  <a:lnTo>
                    <a:pt x="0" y="149644"/>
                  </a:lnTo>
                  <a:lnTo>
                    <a:pt x="1524" y="151168"/>
                  </a:lnTo>
                  <a:lnTo>
                    <a:pt x="1524" y="152692"/>
                  </a:lnTo>
                  <a:lnTo>
                    <a:pt x="3048" y="154216"/>
                  </a:lnTo>
                  <a:lnTo>
                    <a:pt x="93052" y="154216"/>
                  </a:lnTo>
                  <a:lnTo>
                    <a:pt x="96113" y="151168"/>
                  </a:lnTo>
                  <a:lnTo>
                    <a:pt x="96113" y="143535"/>
                  </a:lnTo>
                  <a:close/>
                </a:path>
                <a:path w="127000" h="154304">
                  <a:moveTo>
                    <a:pt x="126593" y="1524"/>
                  </a:moveTo>
                  <a:lnTo>
                    <a:pt x="125056" y="1524"/>
                  </a:lnTo>
                  <a:lnTo>
                    <a:pt x="125056" y="0"/>
                  </a:lnTo>
                  <a:lnTo>
                    <a:pt x="112864" y="0"/>
                  </a:lnTo>
                  <a:lnTo>
                    <a:pt x="112864" y="1524"/>
                  </a:lnTo>
                  <a:lnTo>
                    <a:pt x="111340" y="1524"/>
                  </a:lnTo>
                  <a:lnTo>
                    <a:pt x="111340" y="119164"/>
                  </a:lnTo>
                  <a:lnTo>
                    <a:pt x="112864" y="119164"/>
                  </a:lnTo>
                  <a:lnTo>
                    <a:pt x="112864" y="120688"/>
                  </a:lnTo>
                  <a:lnTo>
                    <a:pt x="125056" y="120688"/>
                  </a:lnTo>
                  <a:lnTo>
                    <a:pt x="125056" y="119164"/>
                  </a:lnTo>
                  <a:lnTo>
                    <a:pt x="126593" y="119164"/>
                  </a:lnTo>
                  <a:lnTo>
                    <a:pt x="12659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222521" y="4626006"/>
              <a:ext cx="90011" cy="12068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336916" y="4624482"/>
              <a:ext cx="208978" cy="12372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70374" y="4626006"/>
              <a:ext cx="129635" cy="120681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732108" y="4626006"/>
              <a:ext cx="67056" cy="120681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806785" y="4768024"/>
              <a:ext cx="95250" cy="12700"/>
            </a:xfrm>
            <a:custGeom>
              <a:avLst/>
              <a:gdLst/>
              <a:ahLst/>
              <a:cxnLst/>
              <a:rect l="l" t="t" r="r" b="b"/>
              <a:pathLst>
                <a:path w="95250" h="12700">
                  <a:moveTo>
                    <a:pt x="93154" y="12192"/>
                  </a:moveTo>
                  <a:lnTo>
                    <a:pt x="1619" y="12192"/>
                  </a:lnTo>
                  <a:lnTo>
                    <a:pt x="1619" y="10668"/>
                  </a:lnTo>
                  <a:lnTo>
                    <a:pt x="0" y="10668"/>
                  </a:lnTo>
                  <a:lnTo>
                    <a:pt x="0" y="1524"/>
                  </a:lnTo>
                  <a:lnTo>
                    <a:pt x="1619" y="0"/>
                  </a:lnTo>
                  <a:lnTo>
                    <a:pt x="93154" y="0"/>
                  </a:lnTo>
                  <a:lnTo>
                    <a:pt x="93154" y="1524"/>
                  </a:lnTo>
                  <a:lnTo>
                    <a:pt x="94678" y="1524"/>
                  </a:lnTo>
                  <a:lnTo>
                    <a:pt x="94678" y="9144"/>
                  </a:lnTo>
                  <a:lnTo>
                    <a:pt x="93154" y="10668"/>
                  </a:lnTo>
                  <a:lnTo>
                    <a:pt x="9315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02987" y="4618386"/>
              <a:ext cx="1485995" cy="16182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410318" y="4725257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89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/>
          <p:nvPr/>
        </p:nvSpPr>
        <p:spPr>
          <a:xfrm>
            <a:off x="383048" y="1790700"/>
            <a:ext cx="5922752" cy="425958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9632" y="1385887"/>
            <a:ext cx="1236345" cy="244475"/>
            <a:chOff x="869632" y="1385887"/>
            <a:chExt cx="1236345" cy="244475"/>
          </a:xfrm>
        </p:grpSpPr>
        <p:sp>
          <p:nvSpPr>
            <p:cNvPr id="3" name="object 3"/>
            <p:cNvSpPr/>
            <p:nvPr/>
          </p:nvSpPr>
          <p:spPr>
            <a:xfrm>
              <a:off x="869632" y="1385887"/>
              <a:ext cx="183070" cy="24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87755" y="1385887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09" h="241300">
                  <a:moveTo>
                    <a:pt x="29044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44" y="241274"/>
                  </a:lnTo>
                  <a:lnTo>
                    <a:pt x="29044" y="65633"/>
                  </a:lnTo>
                  <a:close/>
                </a:path>
                <a:path w="29209" h="241300">
                  <a:moveTo>
                    <a:pt x="29044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44" y="33629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1190" y="1448466"/>
              <a:ext cx="334137" cy="1817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5800" y="1385887"/>
              <a:ext cx="139065" cy="241300"/>
            </a:xfrm>
            <a:custGeom>
              <a:avLst/>
              <a:gdLst/>
              <a:ahLst/>
              <a:cxnLst/>
              <a:rect l="l" t="t" r="r" b="b"/>
              <a:pathLst>
                <a:path w="139064" h="241300">
                  <a:moveTo>
                    <a:pt x="94589" y="71729"/>
                  </a:moveTo>
                  <a:lnTo>
                    <a:pt x="86601" y="67729"/>
                  </a:lnTo>
                  <a:lnTo>
                    <a:pt x="78778" y="64871"/>
                  </a:lnTo>
                  <a:lnTo>
                    <a:pt x="71221" y="63157"/>
                  </a:lnTo>
                  <a:lnTo>
                    <a:pt x="64109" y="62585"/>
                  </a:lnTo>
                  <a:lnTo>
                    <a:pt x="56489" y="62585"/>
                  </a:lnTo>
                  <a:lnTo>
                    <a:pt x="26009" y="93154"/>
                  </a:lnTo>
                  <a:lnTo>
                    <a:pt x="26009" y="65633"/>
                  </a:lnTo>
                  <a:lnTo>
                    <a:pt x="0" y="65633"/>
                  </a:lnTo>
                  <a:lnTo>
                    <a:pt x="0" y="241274"/>
                  </a:lnTo>
                  <a:lnTo>
                    <a:pt x="29057" y="241274"/>
                  </a:lnTo>
                  <a:lnTo>
                    <a:pt x="29057" y="149644"/>
                  </a:lnTo>
                  <a:lnTo>
                    <a:pt x="29337" y="140525"/>
                  </a:lnTo>
                  <a:lnTo>
                    <a:pt x="39725" y="102298"/>
                  </a:lnTo>
                  <a:lnTo>
                    <a:pt x="44297" y="99250"/>
                  </a:lnTo>
                  <a:lnTo>
                    <a:pt x="50393" y="94678"/>
                  </a:lnTo>
                  <a:lnTo>
                    <a:pt x="56489" y="93154"/>
                  </a:lnTo>
                  <a:lnTo>
                    <a:pt x="70205" y="93154"/>
                  </a:lnTo>
                  <a:lnTo>
                    <a:pt x="76301" y="94678"/>
                  </a:lnTo>
                  <a:lnTo>
                    <a:pt x="83921" y="99250"/>
                  </a:lnTo>
                  <a:lnTo>
                    <a:pt x="94589" y="71729"/>
                  </a:lnTo>
                  <a:close/>
                </a:path>
                <a:path w="139064" h="241300">
                  <a:moveTo>
                    <a:pt x="138976" y="65633"/>
                  </a:moveTo>
                  <a:lnTo>
                    <a:pt x="109918" y="65633"/>
                  </a:lnTo>
                  <a:lnTo>
                    <a:pt x="109918" y="241274"/>
                  </a:lnTo>
                  <a:lnTo>
                    <a:pt x="138976" y="241274"/>
                  </a:lnTo>
                  <a:lnTo>
                    <a:pt x="138976" y="65633"/>
                  </a:lnTo>
                  <a:close/>
                </a:path>
                <a:path w="139064" h="241300">
                  <a:moveTo>
                    <a:pt x="138976" y="0"/>
                  </a:moveTo>
                  <a:lnTo>
                    <a:pt x="109918" y="0"/>
                  </a:lnTo>
                  <a:lnTo>
                    <a:pt x="109918" y="33629"/>
                  </a:lnTo>
                  <a:lnTo>
                    <a:pt x="138976" y="33629"/>
                  </a:lnTo>
                  <a:lnTo>
                    <a:pt x="13897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685" y="1391983"/>
              <a:ext cx="428720" cy="238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169509" y="1385316"/>
            <a:ext cx="1205865" cy="312420"/>
            <a:chOff x="2169509" y="1385316"/>
            <a:chExt cx="1205865" cy="312420"/>
          </a:xfrm>
        </p:grpSpPr>
        <p:sp>
          <p:nvSpPr>
            <p:cNvPr id="9" name="object 9"/>
            <p:cNvSpPr/>
            <p:nvPr/>
          </p:nvSpPr>
          <p:spPr>
            <a:xfrm>
              <a:off x="2169509" y="1385887"/>
              <a:ext cx="382905" cy="241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2989" y="1448466"/>
              <a:ext cx="160115" cy="181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72155" y="1385316"/>
              <a:ext cx="30480" cy="242570"/>
            </a:xfrm>
            <a:custGeom>
              <a:avLst/>
              <a:gdLst/>
              <a:ahLst/>
              <a:cxnLst/>
              <a:rect l="l" t="t" r="r" b="b"/>
              <a:pathLst>
                <a:path w="30480" h="242569">
                  <a:moveTo>
                    <a:pt x="30479" y="242316"/>
                  </a:moveTo>
                  <a:lnTo>
                    <a:pt x="0" y="24231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4231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28544" y="1448466"/>
              <a:ext cx="308229" cy="24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70301" y="1385887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9044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44" y="241274"/>
                  </a:lnTo>
                  <a:lnTo>
                    <a:pt x="29044" y="65633"/>
                  </a:lnTo>
                  <a:close/>
                </a:path>
                <a:path w="29210" h="241300">
                  <a:moveTo>
                    <a:pt x="29044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44" y="33629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9832" y="1448466"/>
              <a:ext cx="144970" cy="181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475482" y="1381315"/>
            <a:ext cx="274605" cy="24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841622" y="1381315"/>
            <a:ext cx="676275" cy="248920"/>
            <a:chOff x="3841622" y="1381315"/>
            <a:chExt cx="676275" cy="248920"/>
          </a:xfrm>
        </p:grpSpPr>
        <p:sp>
          <p:nvSpPr>
            <p:cNvPr id="17" name="object 17"/>
            <p:cNvSpPr/>
            <p:nvPr/>
          </p:nvSpPr>
          <p:spPr>
            <a:xfrm>
              <a:off x="3841622" y="1381315"/>
              <a:ext cx="225837" cy="24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7078" y="1385861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69" y="200660"/>
                  </a:lnTo>
                  <a:lnTo>
                    <a:pt x="48869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69" y="95250"/>
                  </a:lnTo>
                  <a:lnTo>
                    <a:pt x="48869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6826" y="1385887"/>
              <a:ext cx="190690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563236" y="1385855"/>
            <a:ext cx="674370" cy="241300"/>
            <a:chOff x="4563236" y="1385855"/>
            <a:chExt cx="674370" cy="241300"/>
          </a:xfrm>
        </p:grpSpPr>
        <p:sp>
          <p:nvSpPr>
            <p:cNvPr id="21" name="object 21"/>
            <p:cNvSpPr/>
            <p:nvPr/>
          </p:nvSpPr>
          <p:spPr>
            <a:xfrm>
              <a:off x="4563236" y="1385887"/>
              <a:ext cx="201453" cy="241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01260" y="1385861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69" y="200660"/>
                  </a:lnTo>
                  <a:lnTo>
                    <a:pt x="48869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69" y="95250"/>
                  </a:lnTo>
                  <a:lnTo>
                    <a:pt x="48869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21008" y="1385887"/>
              <a:ext cx="216598" cy="241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29142" y="1448466"/>
            <a:ext cx="332740" cy="182245"/>
            <a:chOff x="5329142" y="1448466"/>
            <a:chExt cx="332740" cy="182245"/>
          </a:xfrm>
        </p:grpSpPr>
        <p:sp>
          <p:nvSpPr>
            <p:cNvPr id="25" name="object 25"/>
            <p:cNvSpPr/>
            <p:nvPr/>
          </p:nvSpPr>
          <p:spPr>
            <a:xfrm>
              <a:off x="5329142" y="1448466"/>
              <a:ext cx="160210" cy="1817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21356" y="1448466"/>
              <a:ext cx="140398" cy="1786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972936" y="1385887"/>
            <a:ext cx="190785" cy="241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0711" y="1385887"/>
            <a:ext cx="151066" cy="2443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86582" y="1385887"/>
            <a:ext cx="489775" cy="2412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725125" y="1381315"/>
            <a:ext cx="1454150" cy="312420"/>
            <a:chOff x="6725125" y="1381315"/>
            <a:chExt cx="1454150" cy="312420"/>
          </a:xfrm>
        </p:grpSpPr>
        <p:sp>
          <p:nvSpPr>
            <p:cNvPr id="31" name="object 31"/>
            <p:cNvSpPr/>
            <p:nvPr/>
          </p:nvSpPr>
          <p:spPr>
            <a:xfrm>
              <a:off x="6725119" y="1385328"/>
              <a:ext cx="447040" cy="307975"/>
            </a:xfrm>
            <a:custGeom>
              <a:avLst/>
              <a:gdLst/>
              <a:ahLst/>
              <a:cxnLst/>
              <a:rect l="l" t="t" r="r" b="b"/>
              <a:pathLst>
                <a:path w="447040" h="307975">
                  <a:moveTo>
                    <a:pt x="183070" y="201193"/>
                  </a:moveTo>
                  <a:lnTo>
                    <a:pt x="48856" y="201193"/>
                  </a:lnTo>
                  <a:lnTo>
                    <a:pt x="48856" y="135153"/>
                  </a:lnTo>
                  <a:lnTo>
                    <a:pt x="169354" y="135153"/>
                  </a:lnTo>
                  <a:lnTo>
                    <a:pt x="169354" y="95783"/>
                  </a:lnTo>
                  <a:lnTo>
                    <a:pt x="48856" y="95783"/>
                  </a:lnTo>
                  <a:lnTo>
                    <a:pt x="48856" y="41173"/>
                  </a:lnTo>
                  <a:lnTo>
                    <a:pt x="178498" y="41173"/>
                  </a:lnTo>
                  <a:lnTo>
                    <a:pt x="178498" y="533"/>
                  </a:lnTo>
                  <a:lnTo>
                    <a:pt x="0" y="533"/>
                  </a:lnTo>
                  <a:lnTo>
                    <a:pt x="0" y="41173"/>
                  </a:lnTo>
                  <a:lnTo>
                    <a:pt x="0" y="95783"/>
                  </a:lnTo>
                  <a:lnTo>
                    <a:pt x="0" y="135153"/>
                  </a:lnTo>
                  <a:lnTo>
                    <a:pt x="0" y="201193"/>
                  </a:lnTo>
                  <a:lnTo>
                    <a:pt x="0" y="241833"/>
                  </a:lnTo>
                  <a:lnTo>
                    <a:pt x="183070" y="241833"/>
                  </a:lnTo>
                  <a:lnTo>
                    <a:pt x="183070" y="201193"/>
                  </a:lnTo>
                  <a:close/>
                </a:path>
                <a:path w="447040" h="307975">
                  <a:moveTo>
                    <a:pt x="382816" y="277368"/>
                  </a:moveTo>
                  <a:lnTo>
                    <a:pt x="190792" y="277368"/>
                  </a:lnTo>
                  <a:lnTo>
                    <a:pt x="190792" y="307848"/>
                  </a:lnTo>
                  <a:lnTo>
                    <a:pt x="382816" y="307848"/>
                  </a:lnTo>
                  <a:lnTo>
                    <a:pt x="382816" y="277368"/>
                  </a:lnTo>
                  <a:close/>
                </a:path>
                <a:path w="447040" h="307975">
                  <a:moveTo>
                    <a:pt x="446824" y="0"/>
                  </a:moveTo>
                  <a:lnTo>
                    <a:pt x="398056" y="0"/>
                  </a:lnTo>
                  <a:lnTo>
                    <a:pt x="398056" y="242316"/>
                  </a:lnTo>
                  <a:lnTo>
                    <a:pt x="446824" y="242316"/>
                  </a:lnTo>
                  <a:lnTo>
                    <a:pt x="44682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14901" y="1385887"/>
              <a:ext cx="190785" cy="2412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43691" y="1381315"/>
              <a:ext cx="210597" cy="2488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81721" y="1381315"/>
              <a:ext cx="231837" cy="2488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47183" y="1385887"/>
              <a:ext cx="231933" cy="2412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8227886" y="1385861"/>
            <a:ext cx="1213485" cy="307340"/>
          </a:xfrm>
          <a:custGeom>
            <a:avLst/>
            <a:gdLst/>
            <a:ahLst/>
            <a:cxnLst/>
            <a:rect l="l" t="t" r="r" b="b"/>
            <a:pathLst>
              <a:path w="1213484" h="307339">
                <a:moveTo>
                  <a:pt x="183070" y="200660"/>
                </a:moveTo>
                <a:lnTo>
                  <a:pt x="48856" y="200660"/>
                </a:lnTo>
                <a:lnTo>
                  <a:pt x="48856" y="134620"/>
                </a:lnTo>
                <a:lnTo>
                  <a:pt x="169354" y="134620"/>
                </a:lnTo>
                <a:lnTo>
                  <a:pt x="169354" y="95250"/>
                </a:lnTo>
                <a:lnTo>
                  <a:pt x="48856" y="95250"/>
                </a:lnTo>
                <a:lnTo>
                  <a:pt x="48856" y="40640"/>
                </a:lnTo>
                <a:lnTo>
                  <a:pt x="178498" y="40640"/>
                </a:lnTo>
                <a:lnTo>
                  <a:pt x="178498" y="0"/>
                </a:lnTo>
                <a:lnTo>
                  <a:pt x="0" y="0"/>
                </a:lnTo>
                <a:lnTo>
                  <a:pt x="0" y="40640"/>
                </a:lnTo>
                <a:lnTo>
                  <a:pt x="0" y="95250"/>
                </a:lnTo>
                <a:lnTo>
                  <a:pt x="0" y="134620"/>
                </a:lnTo>
                <a:lnTo>
                  <a:pt x="0" y="200660"/>
                </a:lnTo>
                <a:lnTo>
                  <a:pt x="0" y="241300"/>
                </a:lnTo>
                <a:lnTo>
                  <a:pt x="183070" y="241300"/>
                </a:lnTo>
                <a:lnTo>
                  <a:pt x="183070" y="200660"/>
                </a:lnTo>
                <a:close/>
              </a:path>
              <a:path w="1213484" h="307339">
                <a:moveTo>
                  <a:pt x="382714" y="276821"/>
                </a:moveTo>
                <a:lnTo>
                  <a:pt x="190690" y="276821"/>
                </a:lnTo>
                <a:lnTo>
                  <a:pt x="190690" y="307301"/>
                </a:lnTo>
                <a:lnTo>
                  <a:pt x="382714" y="307301"/>
                </a:lnTo>
                <a:lnTo>
                  <a:pt x="382714" y="276821"/>
                </a:lnTo>
                <a:close/>
              </a:path>
              <a:path w="1213484" h="307339">
                <a:moveTo>
                  <a:pt x="794854" y="25"/>
                </a:moveTo>
                <a:lnTo>
                  <a:pt x="739990" y="25"/>
                </a:lnTo>
                <a:lnTo>
                  <a:pt x="683514" y="94703"/>
                </a:lnTo>
                <a:lnTo>
                  <a:pt x="627024" y="25"/>
                </a:lnTo>
                <a:lnTo>
                  <a:pt x="573684" y="25"/>
                </a:lnTo>
                <a:lnTo>
                  <a:pt x="381469" y="0"/>
                </a:lnTo>
                <a:lnTo>
                  <a:pt x="381469" y="40640"/>
                </a:lnTo>
                <a:lnTo>
                  <a:pt x="453199" y="40640"/>
                </a:lnTo>
                <a:lnTo>
                  <a:pt x="453199" y="241300"/>
                </a:lnTo>
                <a:lnTo>
                  <a:pt x="501967" y="241300"/>
                </a:lnTo>
                <a:lnTo>
                  <a:pt x="501967" y="40640"/>
                </a:lnTo>
                <a:lnTo>
                  <a:pt x="573684" y="40640"/>
                </a:lnTo>
                <a:lnTo>
                  <a:pt x="573684" y="4813"/>
                </a:lnTo>
                <a:lnTo>
                  <a:pt x="659130" y="139001"/>
                </a:lnTo>
                <a:lnTo>
                  <a:pt x="659130" y="241300"/>
                </a:lnTo>
                <a:lnTo>
                  <a:pt x="706374" y="241300"/>
                </a:lnTo>
                <a:lnTo>
                  <a:pt x="706374" y="140525"/>
                </a:lnTo>
                <a:lnTo>
                  <a:pt x="794854" y="25"/>
                </a:lnTo>
                <a:close/>
              </a:path>
              <a:path w="1213484" h="307339">
                <a:moveTo>
                  <a:pt x="994791" y="74891"/>
                </a:moveTo>
                <a:lnTo>
                  <a:pt x="987069" y="37299"/>
                </a:lnTo>
                <a:lnTo>
                  <a:pt x="955903" y="7099"/>
                </a:lnTo>
                <a:lnTo>
                  <a:pt x="944397" y="2882"/>
                </a:lnTo>
                <a:lnTo>
                  <a:pt x="944397" y="65659"/>
                </a:lnTo>
                <a:lnTo>
                  <a:pt x="944397" y="82511"/>
                </a:lnTo>
                <a:lnTo>
                  <a:pt x="909332" y="108038"/>
                </a:lnTo>
                <a:lnTo>
                  <a:pt x="884872" y="108419"/>
                </a:lnTo>
                <a:lnTo>
                  <a:pt x="858964" y="108419"/>
                </a:lnTo>
                <a:lnTo>
                  <a:pt x="858964" y="41275"/>
                </a:lnTo>
                <a:lnTo>
                  <a:pt x="881824" y="41275"/>
                </a:lnTo>
                <a:lnTo>
                  <a:pt x="924585" y="44323"/>
                </a:lnTo>
                <a:lnTo>
                  <a:pt x="944397" y="65659"/>
                </a:lnTo>
                <a:lnTo>
                  <a:pt x="944397" y="2882"/>
                </a:lnTo>
                <a:lnTo>
                  <a:pt x="937298" y="1955"/>
                </a:lnTo>
                <a:lnTo>
                  <a:pt x="924953" y="977"/>
                </a:lnTo>
                <a:lnTo>
                  <a:pt x="908596" y="292"/>
                </a:lnTo>
                <a:lnTo>
                  <a:pt x="887920" y="25"/>
                </a:lnTo>
                <a:lnTo>
                  <a:pt x="810196" y="25"/>
                </a:lnTo>
                <a:lnTo>
                  <a:pt x="810196" y="241300"/>
                </a:lnTo>
                <a:lnTo>
                  <a:pt x="858964" y="241300"/>
                </a:lnTo>
                <a:lnTo>
                  <a:pt x="858964" y="149669"/>
                </a:lnTo>
                <a:lnTo>
                  <a:pt x="891057" y="149669"/>
                </a:lnTo>
                <a:lnTo>
                  <a:pt x="931354" y="147739"/>
                </a:lnTo>
                <a:lnTo>
                  <a:pt x="965733" y="134429"/>
                </a:lnTo>
                <a:lnTo>
                  <a:pt x="972083" y="130416"/>
                </a:lnTo>
                <a:lnTo>
                  <a:pt x="977595" y="125234"/>
                </a:lnTo>
                <a:lnTo>
                  <a:pt x="982535" y="118922"/>
                </a:lnTo>
                <a:lnTo>
                  <a:pt x="987171" y="111467"/>
                </a:lnTo>
                <a:lnTo>
                  <a:pt x="988314" y="108419"/>
                </a:lnTo>
                <a:lnTo>
                  <a:pt x="990282" y="103187"/>
                </a:lnTo>
                <a:lnTo>
                  <a:pt x="992695" y="94322"/>
                </a:lnTo>
                <a:lnTo>
                  <a:pt x="994232" y="84899"/>
                </a:lnTo>
                <a:lnTo>
                  <a:pt x="994791" y="74891"/>
                </a:lnTo>
                <a:close/>
              </a:path>
              <a:path w="1213484" h="307339">
                <a:moveTo>
                  <a:pt x="1212913" y="200660"/>
                </a:moveTo>
                <a:lnTo>
                  <a:pt x="1078699" y="200660"/>
                </a:lnTo>
                <a:lnTo>
                  <a:pt x="1078699" y="134620"/>
                </a:lnTo>
                <a:lnTo>
                  <a:pt x="1199197" y="134620"/>
                </a:lnTo>
                <a:lnTo>
                  <a:pt x="1199197" y="95250"/>
                </a:lnTo>
                <a:lnTo>
                  <a:pt x="1078699" y="95250"/>
                </a:lnTo>
                <a:lnTo>
                  <a:pt x="1078699" y="40640"/>
                </a:lnTo>
                <a:lnTo>
                  <a:pt x="1208341" y="40640"/>
                </a:lnTo>
                <a:lnTo>
                  <a:pt x="1208341" y="0"/>
                </a:lnTo>
                <a:lnTo>
                  <a:pt x="1029843" y="0"/>
                </a:lnTo>
                <a:lnTo>
                  <a:pt x="1029843" y="40640"/>
                </a:lnTo>
                <a:lnTo>
                  <a:pt x="1029843" y="95250"/>
                </a:lnTo>
                <a:lnTo>
                  <a:pt x="1029843" y="134620"/>
                </a:lnTo>
                <a:lnTo>
                  <a:pt x="1029843" y="200660"/>
                </a:lnTo>
                <a:lnTo>
                  <a:pt x="1029843" y="241300"/>
                </a:lnTo>
                <a:lnTo>
                  <a:pt x="1212913" y="241300"/>
                </a:lnTo>
                <a:lnTo>
                  <a:pt x="1212913" y="20066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01586" y="2124932"/>
            <a:ext cx="1687353" cy="161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54568" y="2123408"/>
            <a:ext cx="1040511" cy="1633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9459086" y="2124361"/>
            <a:ext cx="491490" cy="130810"/>
            <a:chOff x="9459086" y="2124361"/>
            <a:chExt cx="491490" cy="130810"/>
          </a:xfrm>
        </p:grpSpPr>
        <p:sp>
          <p:nvSpPr>
            <p:cNvPr id="40" name="object 40"/>
            <p:cNvSpPr/>
            <p:nvPr/>
          </p:nvSpPr>
          <p:spPr>
            <a:xfrm>
              <a:off x="9459086" y="2124932"/>
              <a:ext cx="169354" cy="12982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51396" y="212436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87972" y="2163127"/>
              <a:ext cx="219741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30574" y="2167604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524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0320" h="85725">
                  <a:moveTo>
                    <a:pt x="18288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16859"/>
                  </a:lnTo>
                  <a:lnTo>
                    <a:pt x="18288" y="18383"/>
                  </a:lnTo>
                  <a:lnTo>
                    <a:pt x="18288" y="19907"/>
                  </a:lnTo>
                  <a:close/>
                </a:path>
                <a:path w="20320" h="85725">
                  <a:moveTo>
                    <a:pt x="15240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6764" y="19907"/>
                  </a:lnTo>
                  <a:lnTo>
                    <a:pt x="15240" y="21431"/>
                  </a:lnTo>
                  <a:close/>
                </a:path>
                <a:path w="20320" h="85725">
                  <a:moveTo>
                    <a:pt x="15240" y="65722"/>
                  </a:moveTo>
                  <a:lnTo>
                    <a:pt x="4572" y="65722"/>
                  </a:lnTo>
                  <a:lnTo>
                    <a:pt x="6096" y="64198"/>
                  </a:lnTo>
                  <a:lnTo>
                    <a:pt x="13716" y="64198"/>
                  </a:lnTo>
                  <a:lnTo>
                    <a:pt x="15240" y="65722"/>
                  </a:lnTo>
                  <a:close/>
                </a:path>
                <a:path w="20320" h="85725">
                  <a:moveTo>
                    <a:pt x="18288" y="84010"/>
                  </a:move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70294"/>
                  </a:lnTo>
                  <a:lnTo>
                    <a:pt x="1524" y="68770"/>
                  </a:lnTo>
                  <a:lnTo>
                    <a:pt x="1524" y="67246"/>
                  </a:lnTo>
                  <a:lnTo>
                    <a:pt x="3048" y="65722"/>
                  </a:lnTo>
                  <a:lnTo>
                    <a:pt x="16764" y="65722"/>
                  </a:lnTo>
                  <a:lnTo>
                    <a:pt x="18288" y="67246"/>
                  </a:lnTo>
                  <a:lnTo>
                    <a:pt x="18288" y="68770"/>
                  </a:lnTo>
                  <a:lnTo>
                    <a:pt x="19812" y="70294"/>
                  </a:lnTo>
                  <a:lnTo>
                    <a:pt x="19812" y="80962"/>
                  </a:lnTo>
                  <a:lnTo>
                    <a:pt x="18288" y="82486"/>
                  </a:lnTo>
                  <a:lnTo>
                    <a:pt x="18288" y="84010"/>
                  </a:lnTo>
                  <a:close/>
                </a:path>
                <a:path w="20320" h="85725">
                  <a:moveTo>
                    <a:pt x="15240" y="85534"/>
                  </a:moveTo>
                  <a:lnTo>
                    <a:pt x="4572" y="85534"/>
                  </a:lnTo>
                  <a:lnTo>
                    <a:pt x="3048" y="84010"/>
                  </a:lnTo>
                  <a:lnTo>
                    <a:pt x="16764" y="84010"/>
                  </a:lnTo>
                  <a:lnTo>
                    <a:pt x="15240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6610731" y="239067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5147" y="1524"/>
                </a:lnTo>
                <a:lnTo>
                  <a:pt x="44291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839521" y="2350865"/>
            <a:ext cx="273685" cy="131445"/>
            <a:chOff x="6839521" y="2350865"/>
            <a:chExt cx="273685" cy="131445"/>
          </a:xfrm>
        </p:grpSpPr>
        <p:sp>
          <p:nvSpPr>
            <p:cNvPr id="46" name="object 46"/>
            <p:cNvSpPr/>
            <p:nvPr/>
          </p:nvSpPr>
          <p:spPr>
            <a:xfrm>
              <a:off x="6839521" y="2350865"/>
              <a:ext cx="175450" cy="129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36403" y="2390584"/>
              <a:ext cx="76295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181278" y="2350865"/>
            <a:ext cx="281305" cy="161925"/>
            <a:chOff x="7181278" y="2350865"/>
            <a:chExt cx="281305" cy="161925"/>
          </a:xfrm>
        </p:grpSpPr>
        <p:sp>
          <p:nvSpPr>
            <p:cNvPr id="49" name="object 49"/>
            <p:cNvSpPr/>
            <p:nvPr/>
          </p:nvSpPr>
          <p:spPr>
            <a:xfrm>
              <a:off x="7181278" y="2390584"/>
              <a:ext cx="76295" cy="12220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78903" y="235087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28" y="1612"/>
                  </a:moveTo>
                  <a:lnTo>
                    <a:pt x="13804" y="1612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3048" y="1612"/>
                  </a:lnTo>
                  <a:lnTo>
                    <a:pt x="0" y="1612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3048" y="129832"/>
                  </a:lnTo>
                  <a:lnTo>
                    <a:pt x="12280" y="129832"/>
                  </a:lnTo>
                  <a:lnTo>
                    <a:pt x="13804" y="128308"/>
                  </a:lnTo>
                  <a:lnTo>
                    <a:pt x="15328" y="128308"/>
                  </a:lnTo>
                  <a:lnTo>
                    <a:pt x="15328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15581" y="2369248"/>
              <a:ext cx="146494" cy="11296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7532179" y="2369248"/>
            <a:ext cx="791813" cy="1435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88095" y="2350865"/>
            <a:ext cx="640746" cy="131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95993" y="2350865"/>
            <a:ext cx="582834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53332" y="2578417"/>
            <a:ext cx="651414" cy="129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7573422" y="2578417"/>
            <a:ext cx="2029460" cy="161925"/>
            <a:chOff x="7573422" y="2578417"/>
            <a:chExt cx="2029460" cy="161925"/>
          </a:xfrm>
        </p:grpSpPr>
        <p:sp>
          <p:nvSpPr>
            <p:cNvPr id="57" name="object 57"/>
            <p:cNvSpPr/>
            <p:nvPr/>
          </p:nvSpPr>
          <p:spPr>
            <a:xfrm>
              <a:off x="7573422" y="2586037"/>
              <a:ext cx="376809" cy="1206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76140" y="2587561"/>
              <a:ext cx="71755" cy="119380"/>
            </a:xfrm>
            <a:custGeom>
              <a:avLst/>
              <a:gdLst/>
              <a:ahLst/>
              <a:cxnLst/>
              <a:rect l="l" t="t" r="r" b="b"/>
              <a:pathLst>
                <a:path w="71754" h="119380">
                  <a:moveTo>
                    <a:pt x="70199" y="119157"/>
                  </a:moveTo>
                  <a:lnTo>
                    <a:pt x="4572" y="119157"/>
                  </a:lnTo>
                  <a:lnTo>
                    <a:pt x="0" y="114585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70199" y="0"/>
                  </a:lnTo>
                  <a:lnTo>
                    <a:pt x="70199" y="4572"/>
                  </a:lnTo>
                  <a:lnTo>
                    <a:pt x="71723" y="6096"/>
                  </a:lnTo>
                  <a:lnTo>
                    <a:pt x="71723" y="12192"/>
                  </a:lnTo>
                  <a:lnTo>
                    <a:pt x="70199" y="13811"/>
                  </a:lnTo>
                  <a:lnTo>
                    <a:pt x="70199" y="18383"/>
                  </a:lnTo>
                  <a:lnTo>
                    <a:pt x="24479" y="18383"/>
                  </a:lnTo>
                  <a:lnTo>
                    <a:pt x="24479" y="47339"/>
                  </a:lnTo>
                  <a:lnTo>
                    <a:pt x="62579" y="47339"/>
                  </a:lnTo>
                  <a:lnTo>
                    <a:pt x="62579" y="48863"/>
                  </a:lnTo>
                  <a:lnTo>
                    <a:pt x="64103" y="48863"/>
                  </a:lnTo>
                  <a:lnTo>
                    <a:pt x="64103" y="65722"/>
                  </a:lnTo>
                  <a:lnTo>
                    <a:pt x="24479" y="65722"/>
                  </a:lnTo>
                  <a:lnTo>
                    <a:pt x="24479" y="99250"/>
                  </a:lnTo>
                  <a:lnTo>
                    <a:pt x="68675" y="99250"/>
                  </a:lnTo>
                  <a:lnTo>
                    <a:pt x="68675" y="100774"/>
                  </a:lnTo>
                  <a:lnTo>
                    <a:pt x="70199" y="100774"/>
                  </a:lnTo>
                  <a:lnTo>
                    <a:pt x="70199" y="102298"/>
                  </a:lnTo>
                  <a:lnTo>
                    <a:pt x="71723" y="103822"/>
                  </a:lnTo>
                  <a:lnTo>
                    <a:pt x="71723" y="114585"/>
                  </a:lnTo>
                  <a:lnTo>
                    <a:pt x="70199" y="116109"/>
                  </a:lnTo>
                  <a:lnTo>
                    <a:pt x="70199" y="119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53959" y="2578417"/>
              <a:ext cx="1548574" cy="16182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6845617" y="2812065"/>
            <a:ext cx="680720" cy="123825"/>
            <a:chOff x="6845617" y="2812065"/>
            <a:chExt cx="680720" cy="123825"/>
          </a:xfrm>
        </p:grpSpPr>
        <p:sp>
          <p:nvSpPr>
            <p:cNvPr id="61" name="object 61"/>
            <p:cNvSpPr/>
            <p:nvPr/>
          </p:nvSpPr>
          <p:spPr>
            <a:xfrm>
              <a:off x="6845617" y="2812065"/>
              <a:ext cx="102298" cy="1236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72300" y="2813589"/>
              <a:ext cx="70199" cy="1205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63835" y="2813589"/>
              <a:ext cx="97631" cy="12058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87374" y="2813589"/>
              <a:ext cx="99250" cy="12058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07961" y="2813589"/>
              <a:ext cx="71723" cy="12058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99490" y="2813595"/>
              <a:ext cx="127000" cy="120650"/>
            </a:xfrm>
            <a:custGeom>
              <a:avLst/>
              <a:gdLst/>
              <a:ahLst/>
              <a:cxnLst/>
              <a:rect l="l" t="t" r="r" b="b"/>
              <a:pathLst>
                <a:path w="127000" h="120650">
                  <a:moveTo>
                    <a:pt x="88493" y="116014"/>
                  </a:moveTo>
                  <a:lnTo>
                    <a:pt x="86956" y="114490"/>
                  </a:lnTo>
                  <a:lnTo>
                    <a:pt x="86956" y="111442"/>
                  </a:lnTo>
                  <a:lnTo>
                    <a:pt x="85432" y="109918"/>
                  </a:lnTo>
                  <a:lnTo>
                    <a:pt x="76288" y="85534"/>
                  </a:lnTo>
                  <a:lnTo>
                    <a:pt x="74764" y="82384"/>
                  </a:lnTo>
                  <a:lnTo>
                    <a:pt x="73240" y="80860"/>
                  </a:lnTo>
                  <a:lnTo>
                    <a:pt x="71716" y="77812"/>
                  </a:lnTo>
                  <a:lnTo>
                    <a:pt x="70192" y="76288"/>
                  </a:lnTo>
                  <a:lnTo>
                    <a:pt x="70192" y="73240"/>
                  </a:lnTo>
                  <a:lnTo>
                    <a:pt x="68668" y="71716"/>
                  </a:lnTo>
                  <a:lnTo>
                    <a:pt x="62572" y="65620"/>
                  </a:lnTo>
                  <a:lnTo>
                    <a:pt x="61048" y="65620"/>
                  </a:lnTo>
                  <a:lnTo>
                    <a:pt x="59436" y="64096"/>
                  </a:lnTo>
                  <a:lnTo>
                    <a:pt x="62572" y="62572"/>
                  </a:lnTo>
                  <a:lnTo>
                    <a:pt x="71716" y="58000"/>
                  </a:lnTo>
                  <a:lnTo>
                    <a:pt x="73240" y="54952"/>
                  </a:lnTo>
                  <a:lnTo>
                    <a:pt x="76288" y="53428"/>
                  </a:lnTo>
                  <a:lnTo>
                    <a:pt x="80860" y="44284"/>
                  </a:lnTo>
                  <a:lnTo>
                    <a:pt x="80860" y="41236"/>
                  </a:lnTo>
                  <a:lnTo>
                    <a:pt x="82384" y="36664"/>
                  </a:lnTo>
                  <a:lnTo>
                    <a:pt x="82384" y="28956"/>
                  </a:lnTo>
                  <a:lnTo>
                    <a:pt x="80860" y="24384"/>
                  </a:lnTo>
                  <a:lnTo>
                    <a:pt x="79336" y="21336"/>
                  </a:lnTo>
                  <a:lnTo>
                    <a:pt x="78828" y="19812"/>
                  </a:lnTo>
                  <a:lnTo>
                    <a:pt x="59436" y="3048"/>
                  </a:lnTo>
                  <a:lnTo>
                    <a:pt x="56388" y="1524"/>
                  </a:lnTo>
                  <a:lnTo>
                    <a:pt x="56388" y="28956"/>
                  </a:lnTo>
                  <a:lnTo>
                    <a:pt x="56388" y="41236"/>
                  </a:lnTo>
                  <a:lnTo>
                    <a:pt x="54864" y="42760"/>
                  </a:lnTo>
                  <a:lnTo>
                    <a:pt x="54864" y="44284"/>
                  </a:lnTo>
                  <a:lnTo>
                    <a:pt x="53340" y="47332"/>
                  </a:lnTo>
                  <a:lnTo>
                    <a:pt x="50292" y="50380"/>
                  </a:lnTo>
                  <a:lnTo>
                    <a:pt x="47244" y="50380"/>
                  </a:lnTo>
                  <a:lnTo>
                    <a:pt x="45720" y="51904"/>
                  </a:lnTo>
                  <a:lnTo>
                    <a:pt x="42672" y="51904"/>
                  </a:lnTo>
                  <a:lnTo>
                    <a:pt x="39624" y="53428"/>
                  </a:lnTo>
                  <a:lnTo>
                    <a:pt x="24384" y="53428"/>
                  </a:lnTo>
                  <a:lnTo>
                    <a:pt x="24384" y="19812"/>
                  </a:lnTo>
                  <a:lnTo>
                    <a:pt x="45720" y="19812"/>
                  </a:lnTo>
                  <a:lnTo>
                    <a:pt x="51816" y="22860"/>
                  </a:lnTo>
                  <a:lnTo>
                    <a:pt x="53340" y="25908"/>
                  </a:lnTo>
                  <a:lnTo>
                    <a:pt x="56388" y="28956"/>
                  </a:lnTo>
                  <a:lnTo>
                    <a:pt x="56388" y="1524"/>
                  </a:lnTo>
                  <a:lnTo>
                    <a:pt x="45720" y="1524"/>
                  </a:lnTo>
                  <a:lnTo>
                    <a:pt x="42672" y="0"/>
                  </a:lnTo>
                  <a:lnTo>
                    <a:pt x="4572" y="0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3048" y="120586"/>
                  </a:lnTo>
                  <a:lnTo>
                    <a:pt x="19812" y="120586"/>
                  </a:lnTo>
                  <a:lnTo>
                    <a:pt x="19812" y="119062"/>
                  </a:lnTo>
                  <a:lnTo>
                    <a:pt x="22860" y="119062"/>
                  </a:lnTo>
                  <a:lnTo>
                    <a:pt x="22860" y="117538"/>
                  </a:lnTo>
                  <a:lnTo>
                    <a:pt x="24384" y="117538"/>
                  </a:lnTo>
                  <a:lnTo>
                    <a:pt x="24384" y="71716"/>
                  </a:lnTo>
                  <a:lnTo>
                    <a:pt x="38100" y="71716"/>
                  </a:lnTo>
                  <a:lnTo>
                    <a:pt x="45720" y="79336"/>
                  </a:lnTo>
                  <a:lnTo>
                    <a:pt x="47244" y="82384"/>
                  </a:lnTo>
                  <a:lnTo>
                    <a:pt x="48768" y="83908"/>
                  </a:lnTo>
                  <a:lnTo>
                    <a:pt x="50292" y="87058"/>
                  </a:lnTo>
                  <a:lnTo>
                    <a:pt x="51816" y="90106"/>
                  </a:lnTo>
                  <a:lnTo>
                    <a:pt x="62572" y="116014"/>
                  </a:lnTo>
                  <a:lnTo>
                    <a:pt x="62572" y="119062"/>
                  </a:lnTo>
                  <a:lnTo>
                    <a:pt x="64096" y="119062"/>
                  </a:lnTo>
                  <a:lnTo>
                    <a:pt x="65620" y="120586"/>
                  </a:lnTo>
                  <a:lnTo>
                    <a:pt x="85432" y="120586"/>
                  </a:lnTo>
                  <a:lnTo>
                    <a:pt x="85432" y="119062"/>
                  </a:lnTo>
                  <a:lnTo>
                    <a:pt x="86956" y="119062"/>
                  </a:lnTo>
                  <a:lnTo>
                    <a:pt x="88493" y="117538"/>
                  </a:lnTo>
                  <a:lnTo>
                    <a:pt x="88493" y="116014"/>
                  </a:lnTo>
                  <a:close/>
                </a:path>
                <a:path w="127000" h="120650">
                  <a:moveTo>
                    <a:pt x="126593" y="105346"/>
                  </a:moveTo>
                  <a:lnTo>
                    <a:pt x="125056" y="102298"/>
                  </a:lnTo>
                  <a:lnTo>
                    <a:pt x="123532" y="100774"/>
                  </a:lnTo>
                  <a:lnTo>
                    <a:pt x="120484" y="99250"/>
                  </a:lnTo>
                  <a:lnTo>
                    <a:pt x="112864" y="99250"/>
                  </a:lnTo>
                  <a:lnTo>
                    <a:pt x="109816" y="100774"/>
                  </a:lnTo>
                  <a:lnTo>
                    <a:pt x="108292" y="100774"/>
                  </a:lnTo>
                  <a:lnTo>
                    <a:pt x="106768" y="102298"/>
                  </a:lnTo>
                  <a:lnTo>
                    <a:pt x="106768" y="117538"/>
                  </a:lnTo>
                  <a:lnTo>
                    <a:pt x="109816" y="120586"/>
                  </a:lnTo>
                  <a:lnTo>
                    <a:pt x="123532" y="120586"/>
                  </a:lnTo>
                  <a:lnTo>
                    <a:pt x="123532" y="119062"/>
                  </a:lnTo>
                  <a:lnTo>
                    <a:pt x="125056" y="117538"/>
                  </a:lnTo>
                  <a:lnTo>
                    <a:pt x="126593" y="114490"/>
                  </a:lnTo>
                  <a:lnTo>
                    <a:pt x="126593" y="105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6610731" y="307009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6764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9719" y="41148"/>
                </a:lnTo>
                <a:lnTo>
                  <a:pt x="35147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6854856" y="3031680"/>
            <a:ext cx="1394460" cy="162560"/>
            <a:chOff x="6854856" y="3031680"/>
            <a:chExt cx="1394460" cy="162560"/>
          </a:xfrm>
        </p:grpSpPr>
        <p:sp>
          <p:nvSpPr>
            <p:cNvPr id="69" name="object 69"/>
            <p:cNvSpPr/>
            <p:nvPr/>
          </p:nvSpPr>
          <p:spPr>
            <a:xfrm>
              <a:off x="6854856" y="3041046"/>
              <a:ext cx="152495" cy="12068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30307" y="3070097"/>
              <a:ext cx="123539" cy="9010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175182" y="3070097"/>
              <a:ext cx="68675" cy="9163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71385" y="3031680"/>
              <a:ext cx="977931" cy="16205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8316372" y="3031902"/>
            <a:ext cx="343535" cy="130175"/>
            <a:chOff x="8316372" y="3031902"/>
            <a:chExt cx="343535" cy="130175"/>
          </a:xfrm>
        </p:grpSpPr>
        <p:sp>
          <p:nvSpPr>
            <p:cNvPr id="74" name="object 74"/>
            <p:cNvSpPr/>
            <p:nvPr/>
          </p:nvSpPr>
          <p:spPr>
            <a:xfrm>
              <a:off x="8316372" y="3031902"/>
              <a:ext cx="71723" cy="12830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409432" y="3070097"/>
              <a:ext cx="250221" cy="916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8723756" y="3070098"/>
            <a:ext cx="381635" cy="92075"/>
            <a:chOff x="8723756" y="3070098"/>
            <a:chExt cx="381635" cy="92075"/>
          </a:xfrm>
        </p:grpSpPr>
        <p:sp>
          <p:nvSpPr>
            <p:cNvPr id="77" name="object 77"/>
            <p:cNvSpPr/>
            <p:nvPr/>
          </p:nvSpPr>
          <p:spPr>
            <a:xfrm>
              <a:off x="8723756" y="3070098"/>
              <a:ext cx="123539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870251" y="3070098"/>
              <a:ext cx="82391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973978" y="3070098"/>
              <a:ext cx="131159" cy="9163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9172288" y="3030378"/>
            <a:ext cx="770477" cy="13134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6851808" y="3264027"/>
            <a:ext cx="114935" cy="123825"/>
            <a:chOff x="6851808" y="3264027"/>
            <a:chExt cx="114935" cy="123825"/>
          </a:xfrm>
        </p:grpSpPr>
        <p:sp>
          <p:nvSpPr>
            <p:cNvPr id="82" name="object 82"/>
            <p:cNvSpPr/>
            <p:nvPr/>
          </p:nvSpPr>
          <p:spPr>
            <a:xfrm>
              <a:off x="6851808" y="3264027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5240" y="123634"/>
                  </a:moveTo>
                  <a:lnTo>
                    <a:pt x="3048" y="123634"/>
                  </a:lnTo>
                  <a:lnTo>
                    <a:pt x="1524" y="122110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5240" y="35147"/>
                  </a:lnTo>
                  <a:lnTo>
                    <a:pt x="15240" y="36671"/>
                  </a:lnTo>
                  <a:lnTo>
                    <a:pt x="16764" y="36671"/>
                  </a:lnTo>
                  <a:lnTo>
                    <a:pt x="16764" y="122110"/>
                  </a:lnTo>
                  <a:lnTo>
                    <a:pt x="15240" y="122110"/>
                  </a:lnTo>
                  <a:lnTo>
                    <a:pt x="15240" y="12363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8288" y="6096"/>
                  </a:lnTo>
                  <a:lnTo>
                    <a:pt x="18288" y="13716"/>
                  </a:lnTo>
                  <a:lnTo>
                    <a:pt x="16764" y="15240"/>
                  </a:lnTo>
                  <a:lnTo>
                    <a:pt x="16764" y="16764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94480" y="3297650"/>
              <a:ext cx="71723" cy="9001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7037927" y="3259454"/>
            <a:ext cx="1670589" cy="16182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74144" y="3276219"/>
            <a:ext cx="152495" cy="11296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8989218" y="3257930"/>
            <a:ext cx="354330" cy="131445"/>
            <a:chOff x="8989218" y="3257930"/>
            <a:chExt cx="354330" cy="131445"/>
          </a:xfrm>
        </p:grpSpPr>
        <p:sp>
          <p:nvSpPr>
            <p:cNvPr id="87" name="object 87"/>
            <p:cNvSpPr/>
            <p:nvPr/>
          </p:nvSpPr>
          <p:spPr>
            <a:xfrm>
              <a:off x="8989218" y="3297650"/>
              <a:ext cx="123539" cy="9001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134189" y="3297650"/>
              <a:ext cx="68580" cy="9153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230284" y="325793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2192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1524" y="129743"/>
                  </a:lnTo>
                  <a:lnTo>
                    <a:pt x="13716" y="129743"/>
                  </a:lnTo>
                  <a:lnTo>
                    <a:pt x="13716" y="128219"/>
                  </a:lnTo>
                  <a:lnTo>
                    <a:pt x="15252" y="128219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266872" y="3297650"/>
              <a:ext cx="76295" cy="9153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847141" y="3485388"/>
            <a:ext cx="845819" cy="161925"/>
            <a:chOff x="6847141" y="3485388"/>
            <a:chExt cx="845819" cy="161925"/>
          </a:xfrm>
        </p:grpSpPr>
        <p:sp>
          <p:nvSpPr>
            <p:cNvPr id="92" name="object 92"/>
            <p:cNvSpPr/>
            <p:nvPr/>
          </p:nvSpPr>
          <p:spPr>
            <a:xfrm>
              <a:off x="6847141" y="3485388"/>
              <a:ext cx="802576" cy="16192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2578" y="359387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9811"/>
                  </a:lnTo>
                  <a:lnTo>
                    <a:pt x="15239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6610731" y="37511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42569" y="3711416"/>
            <a:ext cx="1492186" cy="16335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03335" y="3712940"/>
            <a:ext cx="970311" cy="12982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9439275" y="3712940"/>
            <a:ext cx="266065" cy="130175"/>
            <a:chOff x="9439275" y="3712940"/>
            <a:chExt cx="266065" cy="130175"/>
          </a:xfrm>
        </p:grpSpPr>
        <p:sp>
          <p:nvSpPr>
            <p:cNvPr id="98" name="object 98"/>
            <p:cNvSpPr/>
            <p:nvPr/>
          </p:nvSpPr>
          <p:spPr>
            <a:xfrm>
              <a:off x="9439275" y="3751135"/>
              <a:ext cx="68675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535382" y="3751135"/>
              <a:ext cx="71723" cy="901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628441" y="3712940"/>
              <a:ext cx="76295" cy="12982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6845617" y="3938968"/>
            <a:ext cx="689610" cy="13125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99330" y="3978592"/>
            <a:ext cx="253365" cy="12220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7901463" y="3938968"/>
            <a:ext cx="358775" cy="131445"/>
            <a:chOff x="7901463" y="3938968"/>
            <a:chExt cx="358775" cy="131445"/>
          </a:xfrm>
        </p:grpSpPr>
        <p:sp>
          <p:nvSpPr>
            <p:cNvPr id="104" name="object 104"/>
            <p:cNvSpPr/>
            <p:nvPr/>
          </p:nvSpPr>
          <p:spPr>
            <a:xfrm>
              <a:off x="7901463" y="3957256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close/>
                </a:path>
                <a:path w="55245" h="113029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3029">
                  <a:moveTo>
                    <a:pt x="53340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7432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24384"/>
                  </a:lnTo>
                  <a:lnTo>
                    <a:pt x="54864" y="24384"/>
                  </a:lnTo>
                  <a:lnTo>
                    <a:pt x="54864" y="33623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3029">
                  <a:moveTo>
                    <a:pt x="53340" y="109918"/>
                  </a:moveTo>
                  <a:lnTo>
                    <a:pt x="25908" y="109918"/>
                  </a:lnTo>
                  <a:lnTo>
                    <a:pt x="22860" y="108394"/>
                  </a:lnTo>
                  <a:lnTo>
                    <a:pt x="21336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3528" y="94678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864" y="99250"/>
                  </a:lnTo>
                  <a:lnTo>
                    <a:pt x="54864" y="106870"/>
                  </a:lnTo>
                  <a:lnTo>
                    <a:pt x="53340" y="108394"/>
                  </a:lnTo>
                  <a:lnTo>
                    <a:pt x="53340" y="109918"/>
                  </a:lnTo>
                  <a:close/>
                </a:path>
                <a:path w="55245" h="113029">
                  <a:moveTo>
                    <a:pt x="53340" y="97726"/>
                  </a:moveTo>
                  <a:lnTo>
                    <a:pt x="50292" y="97726"/>
                  </a:lnTo>
                  <a:lnTo>
                    <a:pt x="51816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  <a:path w="55245" h="113029">
                  <a:moveTo>
                    <a:pt x="54864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4864" y="97726"/>
                  </a:lnTo>
                  <a:lnTo>
                    <a:pt x="54864" y="99250"/>
                  </a:lnTo>
                  <a:close/>
                </a:path>
                <a:path w="55245" h="113029">
                  <a:moveTo>
                    <a:pt x="41148" y="112966"/>
                  </a:moveTo>
                  <a:lnTo>
                    <a:pt x="35052" y="112966"/>
                  </a:lnTo>
                  <a:lnTo>
                    <a:pt x="28956" y="109918"/>
                  </a:lnTo>
                  <a:lnTo>
                    <a:pt x="50292" y="109918"/>
                  </a:lnTo>
                  <a:lnTo>
                    <a:pt x="48768" y="111442"/>
                  </a:lnTo>
                  <a:lnTo>
                    <a:pt x="42672" y="111442"/>
                  </a:lnTo>
                  <a:lnTo>
                    <a:pt x="41148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977663" y="3938968"/>
              <a:ext cx="70199" cy="1297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69198" y="3978592"/>
              <a:ext cx="76295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166912" y="3945064"/>
              <a:ext cx="93345" cy="123825"/>
            </a:xfrm>
            <a:custGeom>
              <a:avLst/>
              <a:gdLst/>
              <a:ahLst/>
              <a:cxnLst/>
              <a:rect l="l" t="t" r="r" b="b"/>
              <a:pathLst>
                <a:path w="93345" h="123825">
                  <a:moveTo>
                    <a:pt x="18300" y="36576"/>
                  </a:moveTo>
                  <a:lnTo>
                    <a:pt x="16764" y="36576"/>
                  </a:lnTo>
                  <a:lnTo>
                    <a:pt x="16764" y="35052"/>
                  </a:lnTo>
                  <a:lnTo>
                    <a:pt x="3048" y="35052"/>
                  </a:lnTo>
                  <a:lnTo>
                    <a:pt x="3048" y="122123"/>
                  </a:lnTo>
                  <a:lnTo>
                    <a:pt x="4572" y="122123"/>
                  </a:lnTo>
                  <a:lnTo>
                    <a:pt x="4572" y="123647"/>
                  </a:lnTo>
                  <a:lnTo>
                    <a:pt x="15240" y="123647"/>
                  </a:lnTo>
                  <a:lnTo>
                    <a:pt x="15240" y="122123"/>
                  </a:lnTo>
                  <a:lnTo>
                    <a:pt x="16764" y="122123"/>
                  </a:lnTo>
                  <a:lnTo>
                    <a:pt x="18300" y="120586"/>
                  </a:lnTo>
                  <a:lnTo>
                    <a:pt x="18300" y="36576"/>
                  </a:lnTo>
                  <a:close/>
                </a:path>
                <a:path w="93345" h="123825">
                  <a:moveTo>
                    <a:pt x="19824" y="6096"/>
                  </a:moveTo>
                  <a:lnTo>
                    <a:pt x="18300" y="3048"/>
                  </a:lnTo>
                  <a:lnTo>
                    <a:pt x="16764" y="3048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0" y="6096"/>
                  </a:lnTo>
                  <a:lnTo>
                    <a:pt x="0" y="13716"/>
                  </a:lnTo>
                  <a:lnTo>
                    <a:pt x="4572" y="18288"/>
                  </a:lnTo>
                  <a:lnTo>
                    <a:pt x="15240" y="18288"/>
                  </a:lnTo>
                  <a:lnTo>
                    <a:pt x="19824" y="13716"/>
                  </a:lnTo>
                  <a:lnTo>
                    <a:pt x="19824" y="6096"/>
                  </a:lnTo>
                  <a:close/>
                </a:path>
                <a:path w="93345" h="123825">
                  <a:moveTo>
                    <a:pt x="93065" y="36576"/>
                  </a:moveTo>
                  <a:lnTo>
                    <a:pt x="91541" y="36576"/>
                  </a:lnTo>
                  <a:lnTo>
                    <a:pt x="91541" y="35052"/>
                  </a:lnTo>
                  <a:lnTo>
                    <a:pt x="88493" y="35052"/>
                  </a:lnTo>
                  <a:lnTo>
                    <a:pt x="86969" y="33528"/>
                  </a:lnTo>
                  <a:lnTo>
                    <a:pt x="74676" y="33528"/>
                  </a:lnTo>
                  <a:lnTo>
                    <a:pt x="73152" y="35052"/>
                  </a:lnTo>
                  <a:lnTo>
                    <a:pt x="71628" y="35052"/>
                  </a:lnTo>
                  <a:lnTo>
                    <a:pt x="67056" y="39624"/>
                  </a:lnTo>
                  <a:lnTo>
                    <a:pt x="64008" y="41148"/>
                  </a:lnTo>
                  <a:lnTo>
                    <a:pt x="62484" y="44297"/>
                  </a:lnTo>
                  <a:lnTo>
                    <a:pt x="59436" y="45821"/>
                  </a:lnTo>
                  <a:lnTo>
                    <a:pt x="57912" y="50393"/>
                  </a:lnTo>
                  <a:lnTo>
                    <a:pt x="57912" y="36576"/>
                  </a:lnTo>
                  <a:lnTo>
                    <a:pt x="56388" y="35052"/>
                  </a:lnTo>
                  <a:lnTo>
                    <a:pt x="45720" y="35052"/>
                  </a:lnTo>
                  <a:lnTo>
                    <a:pt x="44196" y="36576"/>
                  </a:lnTo>
                  <a:lnTo>
                    <a:pt x="44196" y="122123"/>
                  </a:lnTo>
                  <a:lnTo>
                    <a:pt x="45720" y="122123"/>
                  </a:lnTo>
                  <a:lnTo>
                    <a:pt x="45720" y="123647"/>
                  </a:lnTo>
                  <a:lnTo>
                    <a:pt x="57912" y="123647"/>
                  </a:lnTo>
                  <a:lnTo>
                    <a:pt x="57912" y="122123"/>
                  </a:lnTo>
                  <a:lnTo>
                    <a:pt x="59436" y="122123"/>
                  </a:lnTo>
                  <a:lnTo>
                    <a:pt x="59436" y="65633"/>
                  </a:lnTo>
                  <a:lnTo>
                    <a:pt x="60960" y="62585"/>
                  </a:lnTo>
                  <a:lnTo>
                    <a:pt x="65532" y="58013"/>
                  </a:lnTo>
                  <a:lnTo>
                    <a:pt x="67056" y="54965"/>
                  </a:lnTo>
                  <a:lnTo>
                    <a:pt x="71628" y="50393"/>
                  </a:lnTo>
                  <a:lnTo>
                    <a:pt x="73152" y="48869"/>
                  </a:lnTo>
                  <a:lnTo>
                    <a:pt x="74676" y="48869"/>
                  </a:lnTo>
                  <a:lnTo>
                    <a:pt x="76200" y="47345"/>
                  </a:lnTo>
                  <a:lnTo>
                    <a:pt x="82397" y="47345"/>
                  </a:lnTo>
                  <a:lnTo>
                    <a:pt x="83921" y="48869"/>
                  </a:lnTo>
                  <a:lnTo>
                    <a:pt x="88493" y="48869"/>
                  </a:lnTo>
                  <a:lnTo>
                    <a:pt x="88493" y="50393"/>
                  </a:lnTo>
                  <a:lnTo>
                    <a:pt x="91541" y="50393"/>
                  </a:lnTo>
                  <a:lnTo>
                    <a:pt x="91541" y="48869"/>
                  </a:lnTo>
                  <a:lnTo>
                    <a:pt x="93065" y="47345"/>
                  </a:lnTo>
                  <a:lnTo>
                    <a:pt x="93065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8323992" y="3938968"/>
            <a:ext cx="302260" cy="131445"/>
            <a:chOff x="8323992" y="3938968"/>
            <a:chExt cx="302260" cy="131445"/>
          </a:xfrm>
        </p:grpSpPr>
        <p:sp>
          <p:nvSpPr>
            <p:cNvPr id="109" name="object 109"/>
            <p:cNvSpPr/>
            <p:nvPr/>
          </p:nvSpPr>
          <p:spPr>
            <a:xfrm>
              <a:off x="8323986" y="393896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2280" y="1524"/>
                  </a:lnTo>
                  <a:lnTo>
                    <a:pt x="12280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3048" y="129743"/>
                  </a:lnTo>
                  <a:lnTo>
                    <a:pt x="13804" y="129743"/>
                  </a:lnTo>
                  <a:lnTo>
                    <a:pt x="13804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360663" y="3978592"/>
              <a:ext cx="166306" cy="916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554402" y="3978592"/>
              <a:ext cx="71723" cy="9010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8691753" y="3978592"/>
            <a:ext cx="175895" cy="92075"/>
            <a:chOff x="8691753" y="3978592"/>
            <a:chExt cx="175895" cy="92075"/>
          </a:xfrm>
        </p:grpSpPr>
        <p:sp>
          <p:nvSpPr>
            <p:cNvPr id="113" name="object 113"/>
            <p:cNvSpPr/>
            <p:nvPr/>
          </p:nvSpPr>
          <p:spPr>
            <a:xfrm>
              <a:off x="8691753" y="3978592"/>
              <a:ext cx="83915" cy="916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95480" y="3978592"/>
              <a:ext cx="71723" cy="9010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8931211" y="3945064"/>
            <a:ext cx="339090" cy="125730"/>
            <a:chOff x="8931211" y="3945064"/>
            <a:chExt cx="339090" cy="125730"/>
          </a:xfrm>
        </p:grpSpPr>
        <p:sp>
          <p:nvSpPr>
            <p:cNvPr id="116" name="object 116"/>
            <p:cNvSpPr/>
            <p:nvPr/>
          </p:nvSpPr>
          <p:spPr>
            <a:xfrm>
              <a:off x="8931211" y="3945064"/>
              <a:ext cx="93059" cy="12515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048749" y="3978592"/>
              <a:ext cx="123539" cy="9010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193625" y="3978592"/>
              <a:ext cx="76295" cy="9163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6847141" y="4165949"/>
            <a:ext cx="657606" cy="16230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0375" y="4166425"/>
            <a:ext cx="883348" cy="12982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517826" y="4172521"/>
            <a:ext cx="96107" cy="12372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22"/>
          <p:cNvGrpSpPr/>
          <p:nvPr/>
        </p:nvGrpSpPr>
        <p:grpSpPr>
          <a:xfrm>
            <a:off x="8677941" y="4165949"/>
            <a:ext cx="283845" cy="130810"/>
            <a:chOff x="8677941" y="4165949"/>
            <a:chExt cx="283845" cy="130810"/>
          </a:xfrm>
        </p:grpSpPr>
        <p:sp>
          <p:nvSpPr>
            <p:cNvPr id="123" name="object 123"/>
            <p:cNvSpPr/>
            <p:nvPr/>
          </p:nvSpPr>
          <p:spPr>
            <a:xfrm>
              <a:off x="8677941" y="4165949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714613" y="4204620"/>
              <a:ext cx="247173" cy="9163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/>
          <p:nvPr/>
        </p:nvSpPr>
        <p:spPr>
          <a:xfrm>
            <a:off x="179831" y="1798320"/>
            <a:ext cx="6110477" cy="444855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2413" y="1211770"/>
            <a:ext cx="1236345" cy="244475"/>
            <a:chOff x="262413" y="1211770"/>
            <a:chExt cx="1236345" cy="244475"/>
          </a:xfrm>
        </p:grpSpPr>
        <p:sp>
          <p:nvSpPr>
            <p:cNvPr id="3" name="object 3"/>
            <p:cNvSpPr/>
            <p:nvPr/>
          </p:nvSpPr>
          <p:spPr>
            <a:xfrm>
              <a:off x="262413" y="1211770"/>
              <a:ext cx="181546" cy="24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9005" y="1211770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09" h="241300">
                  <a:moveTo>
                    <a:pt x="29057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57" y="241274"/>
                  </a:lnTo>
                  <a:lnTo>
                    <a:pt x="29057" y="65633"/>
                  </a:lnTo>
                  <a:close/>
                </a:path>
                <a:path w="29209" h="241300">
                  <a:moveTo>
                    <a:pt x="29057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57" y="33629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2447" y="1274445"/>
              <a:ext cx="334137" cy="1816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064" y="1211770"/>
              <a:ext cx="139065" cy="241300"/>
            </a:xfrm>
            <a:custGeom>
              <a:avLst/>
              <a:gdLst/>
              <a:ahLst/>
              <a:cxnLst/>
              <a:rect l="l" t="t" r="r" b="b"/>
              <a:pathLst>
                <a:path w="139065" h="241300">
                  <a:moveTo>
                    <a:pt x="94576" y="71818"/>
                  </a:moveTo>
                  <a:lnTo>
                    <a:pt x="86817" y="67818"/>
                  </a:lnTo>
                  <a:lnTo>
                    <a:pt x="79336" y="64960"/>
                  </a:lnTo>
                  <a:lnTo>
                    <a:pt x="71856" y="63246"/>
                  </a:lnTo>
                  <a:lnTo>
                    <a:pt x="64096" y="62674"/>
                  </a:lnTo>
                  <a:lnTo>
                    <a:pt x="58000" y="62674"/>
                  </a:lnTo>
                  <a:lnTo>
                    <a:pt x="27520" y="93154"/>
                  </a:lnTo>
                  <a:lnTo>
                    <a:pt x="27520" y="65722"/>
                  </a:lnTo>
                  <a:lnTo>
                    <a:pt x="0" y="65722"/>
                  </a:lnTo>
                  <a:lnTo>
                    <a:pt x="0" y="241274"/>
                  </a:lnTo>
                  <a:lnTo>
                    <a:pt x="30568" y="241274"/>
                  </a:lnTo>
                  <a:lnTo>
                    <a:pt x="30568" y="149733"/>
                  </a:lnTo>
                  <a:lnTo>
                    <a:pt x="30861" y="140563"/>
                  </a:lnTo>
                  <a:lnTo>
                    <a:pt x="41236" y="102400"/>
                  </a:lnTo>
                  <a:lnTo>
                    <a:pt x="45808" y="99250"/>
                  </a:lnTo>
                  <a:lnTo>
                    <a:pt x="50380" y="94678"/>
                  </a:lnTo>
                  <a:lnTo>
                    <a:pt x="56476" y="93154"/>
                  </a:lnTo>
                  <a:lnTo>
                    <a:pt x="70192" y="93154"/>
                  </a:lnTo>
                  <a:lnTo>
                    <a:pt x="77812" y="94678"/>
                  </a:lnTo>
                  <a:lnTo>
                    <a:pt x="85432" y="99250"/>
                  </a:lnTo>
                  <a:lnTo>
                    <a:pt x="94576" y="71818"/>
                  </a:lnTo>
                  <a:close/>
                </a:path>
                <a:path w="139065" h="241300">
                  <a:moveTo>
                    <a:pt x="138963" y="65633"/>
                  </a:moveTo>
                  <a:lnTo>
                    <a:pt x="109905" y="65633"/>
                  </a:lnTo>
                  <a:lnTo>
                    <a:pt x="109905" y="241274"/>
                  </a:lnTo>
                  <a:lnTo>
                    <a:pt x="138963" y="241274"/>
                  </a:lnTo>
                  <a:lnTo>
                    <a:pt x="138963" y="65633"/>
                  </a:lnTo>
                  <a:close/>
                </a:path>
                <a:path w="139065" h="241300">
                  <a:moveTo>
                    <a:pt x="138963" y="0"/>
                  </a:moveTo>
                  <a:lnTo>
                    <a:pt x="109905" y="0"/>
                  </a:lnTo>
                  <a:lnTo>
                    <a:pt x="109905" y="33629"/>
                  </a:lnTo>
                  <a:lnTo>
                    <a:pt x="138963" y="33629"/>
                  </a:lnTo>
                  <a:lnTo>
                    <a:pt x="13896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9467" y="1216437"/>
              <a:ext cx="428720" cy="239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62290" y="1211580"/>
            <a:ext cx="1205865" cy="311785"/>
            <a:chOff x="1562290" y="1211580"/>
            <a:chExt cx="1205865" cy="311785"/>
          </a:xfrm>
        </p:grpSpPr>
        <p:sp>
          <p:nvSpPr>
            <p:cNvPr id="9" name="object 9"/>
            <p:cNvSpPr/>
            <p:nvPr/>
          </p:nvSpPr>
          <p:spPr>
            <a:xfrm>
              <a:off x="1562290" y="1211770"/>
              <a:ext cx="382904" cy="241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4246" y="1274445"/>
              <a:ext cx="161639" cy="1816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5604" y="1211580"/>
              <a:ext cx="30480" cy="241300"/>
            </a:xfrm>
            <a:custGeom>
              <a:avLst/>
              <a:gdLst/>
              <a:ahLst/>
              <a:cxnLst/>
              <a:rect l="l" t="t" r="r" b="b"/>
              <a:pathLst>
                <a:path w="30480" h="241300">
                  <a:moveTo>
                    <a:pt x="30480" y="240792"/>
                  </a:moveTo>
                  <a:lnTo>
                    <a:pt x="0" y="240792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4079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21325" y="1274445"/>
              <a:ext cx="308228" cy="24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3076" y="1211770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9057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57" y="241274"/>
                  </a:lnTo>
                  <a:lnTo>
                    <a:pt x="29057" y="65633"/>
                  </a:lnTo>
                  <a:close/>
                </a:path>
                <a:path w="29210" h="241300">
                  <a:moveTo>
                    <a:pt x="29057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57" y="33629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2613" y="1274445"/>
              <a:ext cx="144970" cy="1816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2868263" y="1207198"/>
            <a:ext cx="276129" cy="24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232880" y="1207198"/>
            <a:ext cx="676275" cy="248920"/>
            <a:chOff x="3232880" y="1207198"/>
            <a:chExt cx="676275" cy="248920"/>
          </a:xfrm>
        </p:grpSpPr>
        <p:sp>
          <p:nvSpPr>
            <p:cNvPr id="17" name="object 17"/>
            <p:cNvSpPr/>
            <p:nvPr/>
          </p:nvSpPr>
          <p:spPr>
            <a:xfrm>
              <a:off x="3232880" y="1207198"/>
              <a:ext cx="225837" cy="24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98342" y="1211744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18083" y="1211770"/>
              <a:ext cx="190785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954494" y="1211738"/>
            <a:ext cx="674370" cy="241300"/>
            <a:chOff x="3954494" y="1211738"/>
            <a:chExt cx="674370" cy="241300"/>
          </a:xfrm>
        </p:grpSpPr>
        <p:sp>
          <p:nvSpPr>
            <p:cNvPr id="21" name="object 21"/>
            <p:cNvSpPr/>
            <p:nvPr/>
          </p:nvSpPr>
          <p:spPr>
            <a:xfrm>
              <a:off x="3954494" y="1211770"/>
              <a:ext cx="202977" cy="241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92524" y="1211744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12265" y="1211770"/>
              <a:ext cx="216598" cy="241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721923" y="1274444"/>
            <a:ext cx="332740" cy="182245"/>
            <a:chOff x="4721923" y="1274444"/>
            <a:chExt cx="332740" cy="182245"/>
          </a:xfrm>
        </p:grpSpPr>
        <p:sp>
          <p:nvSpPr>
            <p:cNvPr id="25" name="object 25"/>
            <p:cNvSpPr/>
            <p:nvPr/>
          </p:nvSpPr>
          <p:spPr>
            <a:xfrm>
              <a:off x="4721923" y="1274444"/>
              <a:ext cx="160210" cy="1816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12613" y="1274444"/>
              <a:ext cx="141922" cy="1785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365813" y="1211770"/>
            <a:ext cx="190690" cy="241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83492" y="1211770"/>
            <a:ext cx="151066" cy="2443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77840" y="1211770"/>
            <a:ext cx="489775" cy="2412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116383" y="1207198"/>
            <a:ext cx="3322954" cy="312420"/>
            <a:chOff x="6116383" y="1207198"/>
            <a:chExt cx="3322954" cy="312420"/>
          </a:xfrm>
        </p:grpSpPr>
        <p:sp>
          <p:nvSpPr>
            <p:cNvPr id="31" name="object 31"/>
            <p:cNvSpPr/>
            <p:nvPr/>
          </p:nvSpPr>
          <p:spPr>
            <a:xfrm>
              <a:off x="6116383" y="1211744"/>
              <a:ext cx="582930" cy="307975"/>
            </a:xfrm>
            <a:custGeom>
              <a:avLst/>
              <a:gdLst/>
              <a:ahLst/>
              <a:cxnLst/>
              <a:rect l="l" t="t" r="r" b="b"/>
              <a:pathLst>
                <a:path w="582929" h="307975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  <a:path w="582929" h="307975">
                  <a:moveTo>
                    <a:pt x="383476" y="277202"/>
                  </a:moveTo>
                  <a:lnTo>
                    <a:pt x="191452" y="277202"/>
                  </a:lnTo>
                  <a:lnTo>
                    <a:pt x="191452" y="307682"/>
                  </a:lnTo>
                  <a:lnTo>
                    <a:pt x="383476" y="307682"/>
                  </a:lnTo>
                  <a:lnTo>
                    <a:pt x="383476" y="277202"/>
                  </a:lnTo>
                  <a:close/>
                </a:path>
                <a:path w="582929" h="307975">
                  <a:moveTo>
                    <a:pt x="582828" y="200660"/>
                  </a:moveTo>
                  <a:lnTo>
                    <a:pt x="448627" y="200660"/>
                  </a:lnTo>
                  <a:lnTo>
                    <a:pt x="448627" y="134620"/>
                  </a:lnTo>
                  <a:lnTo>
                    <a:pt x="569112" y="134620"/>
                  </a:lnTo>
                  <a:lnTo>
                    <a:pt x="569112" y="95250"/>
                  </a:lnTo>
                  <a:lnTo>
                    <a:pt x="448627" y="95250"/>
                  </a:lnTo>
                  <a:lnTo>
                    <a:pt x="448627" y="40640"/>
                  </a:lnTo>
                  <a:lnTo>
                    <a:pt x="578256" y="40640"/>
                  </a:lnTo>
                  <a:lnTo>
                    <a:pt x="578256" y="0"/>
                  </a:lnTo>
                  <a:lnTo>
                    <a:pt x="399757" y="0"/>
                  </a:lnTo>
                  <a:lnTo>
                    <a:pt x="399757" y="40640"/>
                  </a:lnTo>
                  <a:lnTo>
                    <a:pt x="399757" y="95250"/>
                  </a:lnTo>
                  <a:lnTo>
                    <a:pt x="399757" y="134620"/>
                  </a:lnTo>
                  <a:lnTo>
                    <a:pt x="399757" y="200660"/>
                  </a:lnTo>
                  <a:lnTo>
                    <a:pt x="399757" y="241300"/>
                  </a:lnTo>
                  <a:lnTo>
                    <a:pt x="582828" y="241300"/>
                  </a:lnTo>
                  <a:lnTo>
                    <a:pt x="582828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34270" y="1211770"/>
              <a:ext cx="202977" cy="2412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72300" y="1211770"/>
              <a:ext cx="192214" cy="24431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01179" y="1207198"/>
              <a:ext cx="702310" cy="248920"/>
            </a:xfrm>
            <a:custGeom>
              <a:avLst/>
              <a:gdLst/>
              <a:ahLst/>
              <a:cxnLst/>
              <a:rect l="l" t="t" r="r" b="b"/>
              <a:pathLst>
                <a:path w="702309" h="248919">
                  <a:moveTo>
                    <a:pt x="210502" y="171069"/>
                  </a:moveTo>
                  <a:lnTo>
                    <a:pt x="163169" y="157353"/>
                  </a:lnTo>
                  <a:lnTo>
                    <a:pt x="159423" y="169316"/>
                  </a:lnTo>
                  <a:lnTo>
                    <a:pt x="154978" y="179832"/>
                  </a:lnTo>
                  <a:lnTo>
                    <a:pt x="118922" y="206895"/>
                  </a:lnTo>
                  <a:lnTo>
                    <a:pt x="109829" y="207746"/>
                  </a:lnTo>
                  <a:lnTo>
                    <a:pt x="97574" y="206565"/>
                  </a:lnTo>
                  <a:lnTo>
                    <a:pt x="59931" y="176974"/>
                  </a:lnTo>
                  <a:lnTo>
                    <a:pt x="50292" y="123736"/>
                  </a:lnTo>
                  <a:lnTo>
                    <a:pt x="51409" y="103416"/>
                  </a:lnTo>
                  <a:lnTo>
                    <a:pt x="67056" y="61150"/>
                  </a:lnTo>
                  <a:lnTo>
                    <a:pt x="111353" y="41249"/>
                  </a:lnTo>
                  <a:lnTo>
                    <a:pt x="120205" y="42087"/>
                  </a:lnTo>
                  <a:lnTo>
                    <a:pt x="154787" y="65722"/>
                  </a:lnTo>
                  <a:lnTo>
                    <a:pt x="161645" y="82486"/>
                  </a:lnTo>
                  <a:lnTo>
                    <a:pt x="208978" y="70294"/>
                  </a:lnTo>
                  <a:lnTo>
                    <a:pt x="192265" y="34848"/>
                  </a:lnTo>
                  <a:lnTo>
                    <a:pt x="153263" y="6718"/>
                  </a:lnTo>
                  <a:lnTo>
                    <a:pt x="112877" y="0"/>
                  </a:lnTo>
                  <a:lnTo>
                    <a:pt x="88836" y="2044"/>
                  </a:lnTo>
                  <a:lnTo>
                    <a:pt x="48272" y="18732"/>
                  </a:lnTo>
                  <a:lnTo>
                    <a:pt x="18008" y="52285"/>
                  </a:lnTo>
                  <a:lnTo>
                    <a:pt x="2006" y="98704"/>
                  </a:lnTo>
                  <a:lnTo>
                    <a:pt x="0" y="126784"/>
                  </a:lnTo>
                  <a:lnTo>
                    <a:pt x="2006" y="153962"/>
                  </a:lnTo>
                  <a:lnTo>
                    <a:pt x="18008" y="199136"/>
                  </a:lnTo>
                  <a:lnTo>
                    <a:pt x="48006" y="230886"/>
                  </a:lnTo>
                  <a:lnTo>
                    <a:pt x="86906" y="246888"/>
                  </a:lnTo>
                  <a:lnTo>
                    <a:pt x="109829" y="248894"/>
                  </a:lnTo>
                  <a:lnTo>
                    <a:pt x="128397" y="247751"/>
                  </a:lnTo>
                  <a:lnTo>
                    <a:pt x="173926" y="230606"/>
                  </a:lnTo>
                  <a:lnTo>
                    <a:pt x="203936" y="190017"/>
                  </a:lnTo>
                  <a:lnTo>
                    <a:pt x="210502" y="171069"/>
                  </a:lnTo>
                  <a:close/>
                </a:path>
                <a:path w="702309" h="248919">
                  <a:moveTo>
                    <a:pt x="463778" y="245846"/>
                  </a:moveTo>
                  <a:lnTo>
                    <a:pt x="441883" y="190881"/>
                  </a:lnTo>
                  <a:lnTo>
                    <a:pt x="425450" y="149644"/>
                  </a:lnTo>
                  <a:lnTo>
                    <a:pt x="390207" y="61150"/>
                  </a:lnTo>
                  <a:lnTo>
                    <a:pt x="375285" y="23698"/>
                  </a:lnTo>
                  <a:lnTo>
                    <a:pt x="375285" y="149644"/>
                  </a:lnTo>
                  <a:lnTo>
                    <a:pt x="308127" y="149644"/>
                  </a:lnTo>
                  <a:lnTo>
                    <a:pt x="341655" y="61150"/>
                  </a:lnTo>
                  <a:lnTo>
                    <a:pt x="375285" y="149644"/>
                  </a:lnTo>
                  <a:lnTo>
                    <a:pt x="375285" y="23698"/>
                  </a:lnTo>
                  <a:lnTo>
                    <a:pt x="367665" y="4572"/>
                  </a:lnTo>
                  <a:lnTo>
                    <a:pt x="315747" y="4572"/>
                  </a:lnTo>
                  <a:lnTo>
                    <a:pt x="222694" y="245846"/>
                  </a:lnTo>
                  <a:lnTo>
                    <a:pt x="274599" y="245846"/>
                  </a:lnTo>
                  <a:lnTo>
                    <a:pt x="294411" y="190881"/>
                  </a:lnTo>
                  <a:lnTo>
                    <a:pt x="390525" y="190881"/>
                  </a:lnTo>
                  <a:lnTo>
                    <a:pt x="411861" y="245846"/>
                  </a:lnTo>
                  <a:lnTo>
                    <a:pt x="463778" y="245846"/>
                  </a:lnTo>
                  <a:close/>
                </a:path>
                <a:path w="702309" h="248919">
                  <a:moveTo>
                    <a:pt x="629983" y="4546"/>
                  </a:moveTo>
                  <a:lnTo>
                    <a:pt x="437769" y="4546"/>
                  </a:lnTo>
                  <a:lnTo>
                    <a:pt x="437769" y="45186"/>
                  </a:lnTo>
                  <a:lnTo>
                    <a:pt x="509498" y="45186"/>
                  </a:lnTo>
                  <a:lnTo>
                    <a:pt x="509498" y="245846"/>
                  </a:lnTo>
                  <a:lnTo>
                    <a:pt x="558266" y="245846"/>
                  </a:lnTo>
                  <a:lnTo>
                    <a:pt x="558266" y="45186"/>
                  </a:lnTo>
                  <a:lnTo>
                    <a:pt x="629983" y="45186"/>
                  </a:lnTo>
                  <a:lnTo>
                    <a:pt x="629983" y="4546"/>
                  </a:lnTo>
                  <a:close/>
                </a:path>
                <a:path w="702309" h="248919">
                  <a:moveTo>
                    <a:pt x="702284" y="4381"/>
                  </a:moveTo>
                  <a:lnTo>
                    <a:pt x="653516" y="4381"/>
                  </a:lnTo>
                  <a:lnTo>
                    <a:pt x="653516" y="245173"/>
                  </a:lnTo>
                  <a:lnTo>
                    <a:pt x="702284" y="245173"/>
                  </a:lnTo>
                  <a:lnTo>
                    <a:pt x="702284" y="4381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36515" y="1207198"/>
              <a:ext cx="233349" cy="2488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03501" y="1211770"/>
              <a:ext cx="190785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2480" y="1211744"/>
              <a:ext cx="1026794" cy="307975"/>
            </a:xfrm>
            <a:custGeom>
              <a:avLst/>
              <a:gdLst/>
              <a:ahLst/>
              <a:cxnLst/>
              <a:rect l="l" t="t" r="r" b="b"/>
              <a:pathLst>
                <a:path w="1026795" h="307975">
                  <a:moveTo>
                    <a:pt x="192024" y="277202"/>
                  </a:moveTo>
                  <a:lnTo>
                    <a:pt x="0" y="277202"/>
                  </a:lnTo>
                  <a:lnTo>
                    <a:pt x="0" y="307682"/>
                  </a:lnTo>
                  <a:lnTo>
                    <a:pt x="192024" y="307682"/>
                  </a:lnTo>
                  <a:lnTo>
                    <a:pt x="192024" y="277202"/>
                  </a:lnTo>
                  <a:close/>
                </a:path>
                <a:path w="1026795" h="307975">
                  <a:moveTo>
                    <a:pt x="384429" y="0"/>
                  </a:moveTo>
                  <a:lnTo>
                    <a:pt x="192214" y="0"/>
                  </a:lnTo>
                  <a:lnTo>
                    <a:pt x="192214" y="40640"/>
                  </a:lnTo>
                  <a:lnTo>
                    <a:pt x="263931" y="40640"/>
                  </a:lnTo>
                  <a:lnTo>
                    <a:pt x="263931" y="241300"/>
                  </a:lnTo>
                  <a:lnTo>
                    <a:pt x="312699" y="241300"/>
                  </a:lnTo>
                  <a:lnTo>
                    <a:pt x="312699" y="40640"/>
                  </a:lnTo>
                  <a:lnTo>
                    <a:pt x="384429" y="40640"/>
                  </a:lnTo>
                  <a:lnTo>
                    <a:pt x="384429" y="0"/>
                  </a:lnTo>
                  <a:close/>
                </a:path>
                <a:path w="1026795" h="307975">
                  <a:moveTo>
                    <a:pt x="610260" y="25"/>
                  </a:moveTo>
                  <a:lnTo>
                    <a:pt x="553872" y="25"/>
                  </a:lnTo>
                  <a:lnTo>
                    <a:pt x="498919" y="94703"/>
                  </a:lnTo>
                  <a:lnTo>
                    <a:pt x="440905" y="25"/>
                  </a:lnTo>
                  <a:lnTo>
                    <a:pt x="384517" y="25"/>
                  </a:lnTo>
                  <a:lnTo>
                    <a:pt x="473011" y="139001"/>
                  </a:lnTo>
                  <a:lnTo>
                    <a:pt x="473011" y="241300"/>
                  </a:lnTo>
                  <a:lnTo>
                    <a:pt x="521779" y="241300"/>
                  </a:lnTo>
                  <a:lnTo>
                    <a:pt x="521779" y="139001"/>
                  </a:lnTo>
                  <a:lnTo>
                    <a:pt x="610260" y="25"/>
                  </a:lnTo>
                  <a:close/>
                </a:path>
                <a:path w="1026795" h="307975">
                  <a:moveTo>
                    <a:pt x="808672" y="73367"/>
                  </a:moveTo>
                  <a:lnTo>
                    <a:pt x="794956" y="27559"/>
                  </a:lnTo>
                  <a:lnTo>
                    <a:pt x="761326" y="3175"/>
                  </a:lnTo>
                  <a:lnTo>
                    <a:pt x="759802" y="2984"/>
                  </a:lnTo>
                  <a:lnTo>
                    <a:pt x="759802" y="65747"/>
                  </a:lnTo>
                  <a:lnTo>
                    <a:pt x="759802" y="82511"/>
                  </a:lnTo>
                  <a:lnTo>
                    <a:pt x="756754" y="88607"/>
                  </a:lnTo>
                  <a:lnTo>
                    <a:pt x="753706" y="93179"/>
                  </a:lnTo>
                  <a:lnTo>
                    <a:pt x="750658" y="99275"/>
                  </a:lnTo>
                  <a:lnTo>
                    <a:pt x="713143" y="108470"/>
                  </a:lnTo>
                  <a:lnTo>
                    <a:pt x="700278" y="108521"/>
                  </a:lnTo>
                  <a:lnTo>
                    <a:pt x="672846" y="108521"/>
                  </a:lnTo>
                  <a:lnTo>
                    <a:pt x="672846" y="41275"/>
                  </a:lnTo>
                  <a:lnTo>
                    <a:pt x="697230" y="41275"/>
                  </a:lnTo>
                  <a:lnTo>
                    <a:pt x="739990" y="44323"/>
                  </a:lnTo>
                  <a:lnTo>
                    <a:pt x="752182" y="53555"/>
                  </a:lnTo>
                  <a:lnTo>
                    <a:pt x="756754" y="58127"/>
                  </a:lnTo>
                  <a:lnTo>
                    <a:pt x="759802" y="65747"/>
                  </a:lnTo>
                  <a:lnTo>
                    <a:pt x="759802" y="2984"/>
                  </a:lnTo>
                  <a:lnTo>
                    <a:pt x="752487" y="2044"/>
                  </a:lnTo>
                  <a:lnTo>
                    <a:pt x="739787" y="1028"/>
                  </a:lnTo>
                  <a:lnTo>
                    <a:pt x="723353" y="304"/>
                  </a:lnTo>
                  <a:lnTo>
                    <a:pt x="703326" y="25"/>
                  </a:lnTo>
                  <a:lnTo>
                    <a:pt x="625602" y="25"/>
                  </a:lnTo>
                  <a:lnTo>
                    <a:pt x="625602" y="241300"/>
                  </a:lnTo>
                  <a:lnTo>
                    <a:pt x="672846" y="241300"/>
                  </a:lnTo>
                  <a:lnTo>
                    <a:pt x="672846" y="149758"/>
                  </a:lnTo>
                  <a:lnTo>
                    <a:pt x="704938" y="149758"/>
                  </a:lnTo>
                  <a:lnTo>
                    <a:pt x="746086" y="147751"/>
                  </a:lnTo>
                  <a:lnTo>
                    <a:pt x="786815" y="130213"/>
                  </a:lnTo>
                  <a:lnTo>
                    <a:pt x="802424" y="108521"/>
                  </a:lnTo>
                  <a:lnTo>
                    <a:pt x="804811" y="103238"/>
                  </a:lnTo>
                  <a:lnTo>
                    <a:pt x="807148" y="94183"/>
                  </a:lnTo>
                  <a:lnTo>
                    <a:pt x="808329" y="84277"/>
                  </a:lnTo>
                  <a:lnTo>
                    <a:pt x="808672" y="73367"/>
                  </a:lnTo>
                  <a:close/>
                </a:path>
                <a:path w="1026795" h="307975">
                  <a:moveTo>
                    <a:pt x="1026795" y="200660"/>
                  </a:moveTo>
                  <a:lnTo>
                    <a:pt x="892581" y="200660"/>
                  </a:lnTo>
                  <a:lnTo>
                    <a:pt x="892581" y="134620"/>
                  </a:lnTo>
                  <a:lnTo>
                    <a:pt x="1013079" y="134620"/>
                  </a:lnTo>
                  <a:lnTo>
                    <a:pt x="1013079" y="95250"/>
                  </a:lnTo>
                  <a:lnTo>
                    <a:pt x="892581" y="95250"/>
                  </a:lnTo>
                  <a:lnTo>
                    <a:pt x="892581" y="40640"/>
                  </a:lnTo>
                  <a:lnTo>
                    <a:pt x="1022223" y="40640"/>
                  </a:lnTo>
                  <a:lnTo>
                    <a:pt x="1022223" y="0"/>
                  </a:lnTo>
                  <a:lnTo>
                    <a:pt x="843724" y="0"/>
                  </a:lnTo>
                  <a:lnTo>
                    <a:pt x="843724" y="40640"/>
                  </a:lnTo>
                  <a:lnTo>
                    <a:pt x="843724" y="95250"/>
                  </a:lnTo>
                  <a:lnTo>
                    <a:pt x="843724" y="134620"/>
                  </a:lnTo>
                  <a:lnTo>
                    <a:pt x="843724" y="200660"/>
                  </a:lnTo>
                  <a:lnTo>
                    <a:pt x="843724" y="241300"/>
                  </a:lnTo>
                  <a:lnTo>
                    <a:pt x="1026795" y="241300"/>
                  </a:lnTo>
                  <a:lnTo>
                    <a:pt x="1026795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467284" y="2104802"/>
            <a:ext cx="1687353" cy="1621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20265" y="2103501"/>
            <a:ext cx="1040511" cy="1634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9324879" y="2105120"/>
            <a:ext cx="491490" cy="130175"/>
            <a:chOff x="9324879" y="2105120"/>
            <a:chExt cx="491490" cy="130175"/>
          </a:xfrm>
        </p:grpSpPr>
        <p:sp>
          <p:nvSpPr>
            <p:cNvPr id="41" name="object 41"/>
            <p:cNvSpPr/>
            <p:nvPr/>
          </p:nvSpPr>
          <p:spPr>
            <a:xfrm>
              <a:off x="9324879" y="2105120"/>
              <a:ext cx="169354" cy="1297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517094" y="210512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53765" y="2143220"/>
              <a:ext cx="219646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796271" y="2149316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6764" y="19907"/>
                  </a:moveTo>
                  <a:lnTo>
                    <a:pt x="3048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6191"/>
                  </a:lnTo>
                  <a:lnTo>
                    <a:pt x="19907" y="7715"/>
                  </a:lnTo>
                  <a:lnTo>
                    <a:pt x="19907" y="12287"/>
                  </a:lnTo>
                  <a:lnTo>
                    <a:pt x="18288" y="13811"/>
                  </a:lnTo>
                  <a:lnTo>
                    <a:pt x="18288" y="18383"/>
                  </a:lnTo>
                  <a:lnTo>
                    <a:pt x="16764" y="18383"/>
                  </a:lnTo>
                  <a:lnTo>
                    <a:pt x="16764" y="19907"/>
                  </a:lnTo>
                  <a:close/>
                </a:path>
                <a:path w="20320" h="85725">
                  <a:moveTo>
                    <a:pt x="10668" y="21431"/>
                  </a:moveTo>
                  <a:lnTo>
                    <a:pt x="7620" y="21431"/>
                  </a:lnTo>
                  <a:lnTo>
                    <a:pt x="6096" y="19907"/>
                  </a:lnTo>
                  <a:lnTo>
                    <a:pt x="12192" y="19907"/>
                  </a:lnTo>
                  <a:lnTo>
                    <a:pt x="10668" y="21431"/>
                  </a:lnTo>
                  <a:close/>
                </a:path>
                <a:path w="20320" h="85725">
                  <a:moveTo>
                    <a:pt x="16764" y="84010"/>
                  </a:moveTo>
                  <a:lnTo>
                    <a:pt x="3048" y="84010"/>
                  </a:lnTo>
                  <a:lnTo>
                    <a:pt x="0" y="80962"/>
                  </a:lnTo>
                  <a:lnTo>
                    <a:pt x="0" y="67246"/>
                  </a:lnTo>
                  <a:lnTo>
                    <a:pt x="1524" y="67246"/>
                  </a:lnTo>
                  <a:lnTo>
                    <a:pt x="1524" y="65722"/>
                  </a:lnTo>
                  <a:lnTo>
                    <a:pt x="3048" y="65722"/>
                  </a:lnTo>
                  <a:lnTo>
                    <a:pt x="3048" y="64198"/>
                  </a:lnTo>
                  <a:lnTo>
                    <a:pt x="15240" y="64198"/>
                  </a:lnTo>
                  <a:lnTo>
                    <a:pt x="18288" y="67246"/>
                  </a:lnTo>
                  <a:lnTo>
                    <a:pt x="18288" y="70294"/>
                  </a:lnTo>
                  <a:lnTo>
                    <a:pt x="19907" y="71818"/>
                  </a:lnTo>
                  <a:lnTo>
                    <a:pt x="19907" y="76390"/>
                  </a:lnTo>
                  <a:lnTo>
                    <a:pt x="18288" y="77914"/>
                  </a:lnTo>
                  <a:lnTo>
                    <a:pt x="18288" y="82486"/>
                  </a:lnTo>
                  <a:lnTo>
                    <a:pt x="16764" y="82486"/>
                  </a:lnTo>
                  <a:lnTo>
                    <a:pt x="16764" y="84010"/>
                  </a:lnTo>
                  <a:close/>
                </a:path>
                <a:path w="20320" h="85725">
                  <a:moveTo>
                    <a:pt x="12192" y="85534"/>
                  </a:moveTo>
                  <a:lnTo>
                    <a:pt x="6096" y="85534"/>
                  </a:lnTo>
                  <a:lnTo>
                    <a:pt x="4572" y="84010"/>
                  </a:lnTo>
                  <a:lnTo>
                    <a:pt x="13716" y="84010"/>
                  </a:lnTo>
                  <a:lnTo>
                    <a:pt x="12192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6476428" y="23707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6705313" y="2332577"/>
            <a:ext cx="273685" cy="130175"/>
            <a:chOff x="6705313" y="2332577"/>
            <a:chExt cx="273685" cy="130175"/>
          </a:xfrm>
        </p:grpSpPr>
        <p:sp>
          <p:nvSpPr>
            <p:cNvPr id="47" name="object 47"/>
            <p:cNvSpPr/>
            <p:nvPr/>
          </p:nvSpPr>
          <p:spPr>
            <a:xfrm>
              <a:off x="6705313" y="2332577"/>
              <a:ext cx="175450" cy="12830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02100" y="2370772"/>
              <a:ext cx="76295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047071" y="2332577"/>
            <a:ext cx="281305" cy="161925"/>
            <a:chOff x="7047071" y="2332577"/>
            <a:chExt cx="281305" cy="161925"/>
          </a:xfrm>
        </p:grpSpPr>
        <p:sp>
          <p:nvSpPr>
            <p:cNvPr id="50" name="object 50"/>
            <p:cNvSpPr/>
            <p:nvPr/>
          </p:nvSpPr>
          <p:spPr>
            <a:xfrm>
              <a:off x="7047071" y="2370772"/>
              <a:ext cx="76295" cy="1237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44702" y="2332577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777"/>
                  </a:lnTo>
                  <a:lnTo>
                    <a:pt x="13716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79754" y="2349341"/>
              <a:ext cx="148018" cy="11306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8253888" y="2332577"/>
            <a:ext cx="640746" cy="1298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6717506" y="2332101"/>
            <a:ext cx="3056255" cy="393065"/>
            <a:chOff x="6717506" y="2332101"/>
            <a:chExt cx="3056255" cy="393065"/>
          </a:xfrm>
        </p:grpSpPr>
        <p:sp>
          <p:nvSpPr>
            <p:cNvPr id="55" name="object 55"/>
            <p:cNvSpPr/>
            <p:nvPr/>
          </p:nvSpPr>
          <p:spPr>
            <a:xfrm>
              <a:off x="6717506" y="2558605"/>
              <a:ext cx="652938" cy="1297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97972" y="2349341"/>
              <a:ext cx="1441704" cy="34051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972044" y="2706624"/>
              <a:ext cx="108585" cy="18415"/>
            </a:xfrm>
            <a:custGeom>
              <a:avLst/>
              <a:gdLst/>
              <a:ahLst/>
              <a:cxnLst/>
              <a:rect l="l" t="t" r="r" b="b"/>
              <a:pathLst>
                <a:path w="108584" h="18414">
                  <a:moveTo>
                    <a:pt x="108203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60535" y="2332101"/>
              <a:ext cx="787812" cy="3577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79052" y="2552191"/>
              <a:ext cx="594360" cy="172720"/>
            </a:xfrm>
            <a:custGeom>
              <a:avLst/>
              <a:gdLst/>
              <a:ahLst/>
              <a:cxnLst/>
              <a:rect l="l" t="t" r="r" b="b"/>
              <a:pathLst>
                <a:path w="594359" h="172719">
                  <a:moveTo>
                    <a:pt x="108204" y="154432"/>
                  </a:moveTo>
                  <a:lnTo>
                    <a:pt x="0" y="154432"/>
                  </a:lnTo>
                  <a:lnTo>
                    <a:pt x="0" y="172720"/>
                  </a:lnTo>
                  <a:lnTo>
                    <a:pt x="108204" y="172720"/>
                  </a:lnTo>
                  <a:lnTo>
                    <a:pt x="108204" y="154432"/>
                  </a:lnTo>
                  <a:close/>
                </a:path>
                <a:path w="594359" h="172719">
                  <a:moveTo>
                    <a:pt x="594360" y="111760"/>
                  </a:moveTo>
                  <a:lnTo>
                    <a:pt x="518058" y="111760"/>
                  </a:lnTo>
                  <a:lnTo>
                    <a:pt x="518058" y="74930"/>
                  </a:lnTo>
                  <a:lnTo>
                    <a:pt x="585216" y="74930"/>
                  </a:lnTo>
                  <a:lnTo>
                    <a:pt x="585216" y="52070"/>
                  </a:lnTo>
                  <a:lnTo>
                    <a:pt x="518058" y="52070"/>
                  </a:lnTo>
                  <a:lnTo>
                    <a:pt x="518058" y="22860"/>
                  </a:lnTo>
                  <a:lnTo>
                    <a:pt x="591312" y="22860"/>
                  </a:lnTo>
                  <a:lnTo>
                    <a:pt x="591312" y="0"/>
                  </a:lnTo>
                  <a:lnTo>
                    <a:pt x="490626" y="0"/>
                  </a:lnTo>
                  <a:lnTo>
                    <a:pt x="490626" y="22860"/>
                  </a:lnTo>
                  <a:lnTo>
                    <a:pt x="490626" y="52070"/>
                  </a:lnTo>
                  <a:lnTo>
                    <a:pt x="490626" y="74930"/>
                  </a:lnTo>
                  <a:lnTo>
                    <a:pt x="490626" y="111760"/>
                  </a:lnTo>
                  <a:lnTo>
                    <a:pt x="490626" y="134620"/>
                  </a:lnTo>
                  <a:lnTo>
                    <a:pt x="594360" y="134620"/>
                  </a:lnTo>
                  <a:lnTo>
                    <a:pt x="594360" y="111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6712934" y="2786062"/>
            <a:ext cx="266065" cy="130175"/>
            <a:chOff x="6712934" y="2786062"/>
            <a:chExt cx="266065" cy="130175"/>
          </a:xfrm>
        </p:grpSpPr>
        <p:sp>
          <p:nvSpPr>
            <p:cNvPr id="61" name="object 61"/>
            <p:cNvSpPr/>
            <p:nvPr/>
          </p:nvSpPr>
          <p:spPr>
            <a:xfrm>
              <a:off x="6712934" y="2824257"/>
              <a:ext cx="67151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9041" y="2824353"/>
              <a:ext cx="717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02100" y="2786062"/>
              <a:ext cx="76295" cy="129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042499" y="2792158"/>
            <a:ext cx="680720" cy="123825"/>
            <a:chOff x="7042499" y="2792158"/>
            <a:chExt cx="680720" cy="123825"/>
          </a:xfrm>
        </p:grpSpPr>
        <p:sp>
          <p:nvSpPr>
            <p:cNvPr id="65" name="object 65"/>
            <p:cNvSpPr/>
            <p:nvPr/>
          </p:nvSpPr>
          <p:spPr>
            <a:xfrm>
              <a:off x="7042499" y="2792158"/>
              <a:ext cx="102203" cy="12372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70610" y="2795206"/>
              <a:ext cx="70199" cy="11915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260622" y="2793682"/>
              <a:ext cx="99155" cy="12068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85780" y="2795206"/>
              <a:ext cx="99155" cy="11915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06271" y="2795206"/>
              <a:ext cx="71723" cy="11915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97807" y="2795206"/>
              <a:ext cx="125158" cy="11915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6476428" y="305171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147" y="1524"/>
                </a:lnTo>
                <a:lnTo>
                  <a:pt x="44291" y="10763"/>
                </a:lnTo>
                <a:lnTo>
                  <a:pt x="47339" y="16859"/>
                </a:lnTo>
                <a:lnTo>
                  <a:pt x="47339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06837" y="3012090"/>
            <a:ext cx="1205293" cy="1618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7977663" y="3012090"/>
            <a:ext cx="343535" cy="131445"/>
            <a:chOff x="7977663" y="3012090"/>
            <a:chExt cx="343535" cy="131445"/>
          </a:xfrm>
        </p:grpSpPr>
        <p:sp>
          <p:nvSpPr>
            <p:cNvPr id="74" name="object 74"/>
            <p:cNvSpPr/>
            <p:nvPr/>
          </p:nvSpPr>
          <p:spPr>
            <a:xfrm>
              <a:off x="7977663" y="3012090"/>
              <a:ext cx="71723" cy="12973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70817" y="3051810"/>
              <a:ext cx="250126" cy="915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8386571" y="3012090"/>
            <a:ext cx="1270920" cy="1633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717506" y="3239547"/>
            <a:ext cx="343535" cy="130175"/>
            <a:chOff x="6717506" y="3239547"/>
            <a:chExt cx="343535" cy="130175"/>
          </a:xfrm>
        </p:grpSpPr>
        <p:sp>
          <p:nvSpPr>
            <p:cNvPr id="78" name="object 78"/>
            <p:cNvSpPr/>
            <p:nvPr/>
          </p:nvSpPr>
          <p:spPr>
            <a:xfrm>
              <a:off x="6717506" y="3239547"/>
              <a:ext cx="71723" cy="12830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10565" y="3277743"/>
              <a:ext cx="250221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7124795" y="3238023"/>
            <a:ext cx="974979" cy="1634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8165401" y="3245643"/>
            <a:ext cx="114935" cy="122555"/>
            <a:chOff x="8165401" y="3245643"/>
            <a:chExt cx="114935" cy="122555"/>
          </a:xfrm>
        </p:grpSpPr>
        <p:sp>
          <p:nvSpPr>
            <p:cNvPr id="82" name="object 82"/>
            <p:cNvSpPr/>
            <p:nvPr/>
          </p:nvSpPr>
          <p:spPr>
            <a:xfrm>
              <a:off x="8165401" y="3245643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147"/>
                  </a:moveTo>
                  <a:lnTo>
                    <a:pt x="3048" y="35147"/>
                  </a:lnTo>
                  <a:lnTo>
                    <a:pt x="3048" y="33623"/>
                  </a:lnTo>
                  <a:lnTo>
                    <a:pt x="15240" y="33623"/>
                  </a:lnTo>
                  <a:lnTo>
                    <a:pt x="15240" y="35147"/>
                  </a:lnTo>
                  <a:close/>
                </a:path>
                <a:path w="18415" h="122554">
                  <a:moveTo>
                    <a:pt x="15240" y="122205"/>
                  </a:moveTo>
                  <a:lnTo>
                    <a:pt x="1524" y="122205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0681"/>
                  </a:lnTo>
                  <a:lnTo>
                    <a:pt x="15240" y="122205"/>
                  </a:lnTo>
                  <a:close/>
                </a:path>
                <a:path w="18415" h="122554">
                  <a:moveTo>
                    <a:pt x="18288" y="15335"/>
                  </a:move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335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" y="15335"/>
                  </a:lnTo>
                  <a:lnTo>
                    <a:pt x="16764" y="15335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08073" y="3277743"/>
              <a:ext cx="71723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8899207" y="3239071"/>
            <a:ext cx="300990" cy="130810"/>
            <a:chOff x="8899207" y="3239071"/>
            <a:chExt cx="300990" cy="130810"/>
          </a:xfrm>
        </p:grpSpPr>
        <p:sp>
          <p:nvSpPr>
            <p:cNvPr id="85" name="object 85"/>
            <p:cNvSpPr/>
            <p:nvPr/>
          </p:nvSpPr>
          <p:spPr>
            <a:xfrm>
              <a:off x="8899207" y="323907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34259" y="3277743"/>
              <a:ext cx="166306" cy="916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28093" y="3277743"/>
              <a:ext cx="71628" cy="9010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9269920" y="3277742"/>
            <a:ext cx="148590" cy="92075"/>
            <a:chOff x="9269920" y="3277742"/>
            <a:chExt cx="148590" cy="92075"/>
          </a:xfrm>
        </p:grpSpPr>
        <p:sp>
          <p:nvSpPr>
            <p:cNvPr id="89" name="object 89"/>
            <p:cNvSpPr/>
            <p:nvPr/>
          </p:nvSpPr>
          <p:spPr>
            <a:xfrm>
              <a:off x="9269920" y="3277742"/>
              <a:ext cx="68675" cy="916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359931" y="3277742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438"/>
                  </a:moveTo>
                  <a:lnTo>
                    <a:pt x="33623" y="79438"/>
                  </a:lnTo>
                  <a:lnTo>
                    <a:pt x="35147" y="77914"/>
                  </a:lnTo>
                  <a:lnTo>
                    <a:pt x="36671" y="77914"/>
                  </a:lnTo>
                  <a:lnTo>
                    <a:pt x="42767" y="71818"/>
                  </a:lnTo>
                  <a:lnTo>
                    <a:pt x="42767" y="70294"/>
                  </a:lnTo>
                  <a:lnTo>
                    <a:pt x="44291" y="68770"/>
                  </a:lnTo>
                  <a:lnTo>
                    <a:pt x="44291" y="64103"/>
                  </a:lnTo>
                  <a:lnTo>
                    <a:pt x="41243" y="61055"/>
                  </a:lnTo>
                  <a:lnTo>
                    <a:pt x="41243" y="59531"/>
                  </a:lnTo>
                  <a:lnTo>
                    <a:pt x="39719" y="58007"/>
                  </a:lnTo>
                  <a:lnTo>
                    <a:pt x="36671" y="56483"/>
                  </a:lnTo>
                  <a:lnTo>
                    <a:pt x="33623" y="53435"/>
                  </a:lnTo>
                  <a:lnTo>
                    <a:pt x="30575" y="53435"/>
                  </a:lnTo>
                  <a:lnTo>
                    <a:pt x="27527" y="51911"/>
                  </a:lnTo>
                  <a:lnTo>
                    <a:pt x="26003" y="50387"/>
                  </a:lnTo>
                  <a:lnTo>
                    <a:pt x="22955" y="50387"/>
                  </a:lnTo>
                  <a:lnTo>
                    <a:pt x="19907" y="48863"/>
                  </a:lnTo>
                  <a:lnTo>
                    <a:pt x="18288" y="47339"/>
                  </a:lnTo>
                  <a:lnTo>
                    <a:pt x="12192" y="44291"/>
                  </a:lnTo>
                  <a:lnTo>
                    <a:pt x="9144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3048" y="32099"/>
                  </a:lnTo>
                  <a:lnTo>
                    <a:pt x="1524" y="29051"/>
                  </a:lnTo>
                  <a:lnTo>
                    <a:pt x="1524" y="21431"/>
                  </a:lnTo>
                  <a:lnTo>
                    <a:pt x="3048" y="18383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8288" y="3048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8195" y="1524"/>
                  </a:lnTo>
                  <a:lnTo>
                    <a:pt x="42767" y="1524"/>
                  </a:lnTo>
                  <a:lnTo>
                    <a:pt x="44291" y="3048"/>
                  </a:lnTo>
                  <a:lnTo>
                    <a:pt x="48863" y="3048"/>
                  </a:lnTo>
                  <a:lnTo>
                    <a:pt x="48863" y="4572"/>
                  </a:lnTo>
                  <a:lnTo>
                    <a:pt x="50387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9144"/>
                  </a:lnTo>
                  <a:lnTo>
                    <a:pt x="54959" y="9144"/>
                  </a:lnTo>
                  <a:lnTo>
                    <a:pt x="54959" y="12192"/>
                  </a:lnTo>
                  <a:lnTo>
                    <a:pt x="27527" y="12192"/>
                  </a:lnTo>
                  <a:lnTo>
                    <a:pt x="26003" y="13716"/>
                  </a:lnTo>
                  <a:lnTo>
                    <a:pt x="22955" y="13716"/>
                  </a:lnTo>
                  <a:lnTo>
                    <a:pt x="21431" y="15240"/>
                  </a:lnTo>
                  <a:lnTo>
                    <a:pt x="19907" y="15240"/>
                  </a:lnTo>
                  <a:lnTo>
                    <a:pt x="19907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9051"/>
                  </a:lnTo>
                  <a:lnTo>
                    <a:pt x="18288" y="30575"/>
                  </a:lnTo>
                  <a:lnTo>
                    <a:pt x="19907" y="32099"/>
                  </a:lnTo>
                  <a:lnTo>
                    <a:pt x="22955" y="35147"/>
                  </a:lnTo>
                  <a:lnTo>
                    <a:pt x="24479" y="35147"/>
                  </a:lnTo>
                  <a:lnTo>
                    <a:pt x="30575" y="38195"/>
                  </a:lnTo>
                  <a:lnTo>
                    <a:pt x="32099" y="38195"/>
                  </a:lnTo>
                  <a:lnTo>
                    <a:pt x="38195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5815" y="44291"/>
                  </a:lnTo>
                  <a:lnTo>
                    <a:pt x="47339" y="45815"/>
                  </a:lnTo>
                  <a:lnTo>
                    <a:pt x="50387" y="47339"/>
                  </a:lnTo>
                  <a:lnTo>
                    <a:pt x="56483" y="53435"/>
                  </a:lnTo>
                  <a:lnTo>
                    <a:pt x="56483" y="56483"/>
                  </a:lnTo>
                  <a:lnTo>
                    <a:pt x="58007" y="58007"/>
                  </a:lnTo>
                  <a:lnTo>
                    <a:pt x="58007" y="73342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4959" y="16859"/>
                  </a:moveTo>
                  <a:lnTo>
                    <a:pt x="47339" y="16859"/>
                  </a:lnTo>
                  <a:lnTo>
                    <a:pt x="45815" y="15240"/>
                  </a:lnTo>
                  <a:lnTo>
                    <a:pt x="44291" y="15240"/>
                  </a:lnTo>
                  <a:lnTo>
                    <a:pt x="42767" y="13716"/>
                  </a:lnTo>
                  <a:lnTo>
                    <a:pt x="39719" y="13716"/>
                  </a:lnTo>
                  <a:lnTo>
                    <a:pt x="38195" y="12192"/>
                  </a:lnTo>
                  <a:lnTo>
                    <a:pt x="54959" y="12192"/>
                  </a:lnTo>
                  <a:lnTo>
                    <a:pt x="54959" y="16859"/>
                  </a:lnTo>
                  <a:close/>
                </a:path>
                <a:path w="58420" h="92075">
                  <a:moveTo>
                    <a:pt x="53435" y="18383"/>
                  </a:moveTo>
                  <a:lnTo>
                    <a:pt x="50387" y="18383"/>
                  </a:lnTo>
                  <a:lnTo>
                    <a:pt x="48863" y="16859"/>
                  </a:lnTo>
                  <a:lnTo>
                    <a:pt x="53435" y="16859"/>
                  </a:lnTo>
                  <a:lnTo>
                    <a:pt x="53435" y="18383"/>
                  </a:lnTo>
                  <a:close/>
                </a:path>
                <a:path w="58420" h="92075">
                  <a:moveTo>
                    <a:pt x="35147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7620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3342"/>
                  </a:lnTo>
                  <a:lnTo>
                    <a:pt x="1524" y="73342"/>
                  </a:lnTo>
                  <a:lnTo>
                    <a:pt x="1524" y="71818"/>
                  </a:lnTo>
                  <a:lnTo>
                    <a:pt x="4572" y="71818"/>
                  </a:lnTo>
                  <a:lnTo>
                    <a:pt x="6096" y="73342"/>
                  </a:lnTo>
                  <a:lnTo>
                    <a:pt x="9144" y="74866"/>
                  </a:lnTo>
                  <a:lnTo>
                    <a:pt x="10668" y="76390"/>
                  </a:lnTo>
                  <a:lnTo>
                    <a:pt x="12192" y="76390"/>
                  </a:lnTo>
                  <a:lnTo>
                    <a:pt x="15240" y="77914"/>
                  </a:lnTo>
                  <a:lnTo>
                    <a:pt x="16764" y="77914"/>
                  </a:lnTo>
                  <a:lnTo>
                    <a:pt x="19907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50387" y="85534"/>
                  </a:lnTo>
                  <a:lnTo>
                    <a:pt x="47339" y="87058"/>
                  </a:lnTo>
                  <a:lnTo>
                    <a:pt x="42767" y="88582"/>
                  </a:lnTo>
                  <a:lnTo>
                    <a:pt x="39719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/>
          <p:nvPr/>
        </p:nvSpPr>
        <p:spPr>
          <a:xfrm>
            <a:off x="6712934" y="3467100"/>
            <a:ext cx="747617" cy="16182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26083" y="3245739"/>
            <a:ext cx="1846040" cy="60921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11410" y="3693128"/>
            <a:ext cx="500443" cy="16182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78909" y="3731228"/>
            <a:ext cx="460819" cy="9163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61544" y="1726692"/>
            <a:ext cx="6163323" cy="43441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79" y="1320260"/>
            <a:ext cx="1236345" cy="246379"/>
            <a:chOff x="100679" y="1320260"/>
            <a:chExt cx="1236345" cy="246379"/>
          </a:xfrm>
        </p:grpSpPr>
        <p:sp>
          <p:nvSpPr>
            <p:cNvPr id="3" name="object 3"/>
            <p:cNvSpPr/>
            <p:nvPr/>
          </p:nvSpPr>
          <p:spPr>
            <a:xfrm>
              <a:off x="100679" y="1320260"/>
              <a:ext cx="181546" cy="24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373" y="1320266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8956" y="67157"/>
                  </a:moveTo>
                  <a:lnTo>
                    <a:pt x="0" y="67157"/>
                  </a:lnTo>
                  <a:lnTo>
                    <a:pt x="0" y="241274"/>
                  </a:lnTo>
                  <a:lnTo>
                    <a:pt x="28956" y="241274"/>
                  </a:lnTo>
                  <a:lnTo>
                    <a:pt x="28956" y="67157"/>
                  </a:lnTo>
                  <a:close/>
                </a:path>
                <a:path w="29210" h="241300">
                  <a:moveTo>
                    <a:pt x="28956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713" y="1382839"/>
              <a:ext cx="334137" cy="1832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5330" y="1320266"/>
              <a:ext cx="139065" cy="241300"/>
            </a:xfrm>
            <a:custGeom>
              <a:avLst/>
              <a:gdLst/>
              <a:ahLst/>
              <a:cxnLst/>
              <a:rect l="l" t="t" r="r" b="b"/>
              <a:pathLst>
                <a:path w="139065" h="241300">
                  <a:moveTo>
                    <a:pt x="94678" y="71716"/>
                  </a:moveTo>
                  <a:lnTo>
                    <a:pt x="86855" y="67716"/>
                  </a:lnTo>
                  <a:lnTo>
                    <a:pt x="79349" y="64858"/>
                  </a:lnTo>
                  <a:lnTo>
                    <a:pt x="71856" y="63144"/>
                  </a:lnTo>
                  <a:lnTo>
                    <a:pt x="64096" y="62572"/>
                  </a:lnTo>
                  <a:lnTo>
                    <a:pt x="58000" y="62572"/>
                  </a:lnTo>
                  <a:lnTo>
                    <a:pt x="50380" y="64096"/>
                  </a:lnTo>
                  <a:lnTo>
                    <a:pt x="45808" y="68668"/>
                  </a:lnTo>
                  <a:lnTo>
                    <a:pt x="41211" y="72694"/>
                  </a:lnTo>
                  <a:lnTo>
                    <a:pt x="36474" y="78016"/>
                  </a:lnTo>
                  <a:lnTo>
                    <a:pt x="31445" y="84785"/>
                  </a:lnTo>
                  <a:lnTo>
                    <a:pt x="25996" y="93154"/>
                  </a:lnTo>
                  <a:lnTo>
                    <a:pt x="25996" y="67144"/>
                  </a:lnTo>
                  <a:lnTo>
                    <a:pt x="0" y="67144"/>
                  </a:lnTo>
                  <a:lnTo>
                    <a:pt x="0" y="241261"/>
                  </a:lnTo>
                  <a:lnTo>
                    <a:pt x="29044" y="241261"/>
                  </a:lnTo>
                  <a:lnTo>
                    <a:pt x="29044" y="149631"/>
                  </a:lnTo>
                  <a:lnTo>
                    <a:pt x="29349" y="140487"/>
                  </a:lnTo>
                  <a:lnTo>
                    <a:pt x="30378" y="131648"/>
                  </a:lnTo>
                  <a:lnTo>
                    <a:pt x="32258" y="123393"/>
                  </a:lnTo>
                  <a:lnTo>
                    <a:pt x="35140" y="116014"/>
                  </a:lnTo>
                  <a:lnTo>
                    <a:pt x="36664" y="108394"/>
                  </a:lnTo>
                  <a:lnTo>
                    <a:pt x="39712" y="102298"/>
                  </a:lnTo>
                  <a:lnTo>
                    <a:pt x="45808" y="99250"/>
                  </a:lnTo>
                  <a:lnTo>
                    <a:pt x="50380" y="94678"/>
                  </a:lnTo>
                  <a:lnTo>
                    <a:pt x="56476" y="93154"/>
                  </a:lnTo>
                  <a:lnTo>
                    <a:pt x="70192" y="93154"/>
                  </a:lnTo>
                  <a:lnTo>
                    <a:pt x="77812" y="94678"/>
                  </a:lnTo>
                  <a:lnTo>
                    <a:pt x="83908" y="99250"/>
                  </a:lnTo>
                  <a:lnTo>
                    <a:pt x="94678" y="71716"/>
                  </a:lnTo>
                  <a:close/>
                </a:path>
                <a:path w="139065" h="241300">
                  <a:moveTo>
                    <a:pt x="138874" y="67157"/>
                  </a:moveTo>
                  <a:lnTo>
                    <a:pt x="109905" y="67157"/>
                  </a:lnTo>
                  <a:lnTo>
                    <a:pt x="109905" y="241274"/>
                  </a:lnTo>
                  <a:lnTo>
                    <a:pt x="138874" y="241274"/>
                  </a:lnTo>
                  <a:lnTo>
                    <a:pt x="138874" y="67157"/>
                  </a:lnTo>
                  <a:close/>
                </a:path>
                <a:path w="139065" h="241300">
                  <a:moveTo>
                    <a:pt x="138874" y="0"/>
                  </a:moveTo>
                  <a:lnTo>
                    <a:pt x="109905" y="0"/>
                  </a:lnTo>
                  <a:lnTo>
                    <a:pt x="109905" y="33528"/>
                  </a:lnTo>
                  <a:lnTo>
                    <a:pt x="138874" y="33528"/>
                  </a:lnTo>
                  <a:lnTo>
                    <a:pt x="1388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208" y="1326356"/>
              <a:ext cx="430244" cy="239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00555" y="1319783"/>
            <a:ext cx="1205865" cy="312420"/>
            <a:chOff x="1400555" y="1319783"/>
            <a:chExt cx="1205865" cy="312420"/>
          </a:xfrm>
        </p:grpSpPr>
        <p:sp>
          <p:nvSpPr>
            <p:cNvPr id="9" name="object 9"/>
            <p:cNvSpPr/>
            <p:nvPr/>
          </p:nvSpPr>
          <p:spPr>
            <a:xfrm>
              <a:off x="1400555" y="1320260"/>
              <a:ext cx="382904" cy="241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2512" y="1382839"/>
              <a:ext cx="160210" cy="1832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2536" y="1319783"/>
              <a:ext cx="30480" cy="242570"/>
            </a:xfrm>
            <a:custGeom>
              <a:avLst/>
              <a:gdLst/>
              <a:ahLst/>
              <a:cxnLst/>
              <a:rect l="l" t="t" r="r" b="b"/>
              <a:pathLst>
                <a:path w="30480" h="242569">
                  <a:moveTo>
                    <a:pt x="30479" y="242315"/>
                  </a:moveTo>
                  <a:lnTo>
                    <a:pt x="0" y="242315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42315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9686" y="1382839"/>
              <a:ext cx="308133" cy="24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01443" y="1320266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8956" y="67157"/>
                  </a:moveTo>
                  <a:lnTo>
                    <a:pt x="0" y="67157"/>
                  </a:lnTo>
                  <a:lnTo>
                    <a:pt x="0" y="241274"/>
                  </a:lnTo>
                  <a:lnTo>
                    <a:pt x="28956" y="241274"/>
                  </a:lnTo>
                  <a:lnTo>
                    <a:pt x="28956" y="67157"/>
                  </a:lnTo>
                  <a:close/>
                </a:path>
                <a:path w="29210" h="241300">
                  <a:moveTo>
                    <a:pt x="28956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60878" y="1382839"/>
              <a:ext cx="144970" cy="1832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706528" y="1382839"/>
            <a:ext cx="334645" cy="183515"/>
            <a:chOff x="2706528" y="1382839"/>
            <a:chExt cx="334645" cy="183515"/>
          </a:xfrm>
        </p:grpSpPr>
        <p:sp>
          <p:nvSpPr>
            <p:cNvPr id="16" name="object 16"/>
            <p:cNvSpPr/>
            <p:nvPr/>
          </p:nvSpPr>
          <p:spPr>
            <a:xfrm>
              <a:off x="2706528" y="1382839"/>
              <a:ext cx="163258" cy="1832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98743" y="1382839"/>
              <a:ext cx="141922" cy="1786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145917" y="1315688"/>
            <a:ext cx="2116455" cy="313690"/>
            <a:chOff x="3145917" y="1315688"/>
            <a:chExt cx="2116455" cy="313690"/>
          </a:xfrm>
        </p:grpSpPr>
        <p:sp>
          <p:nvSpPr>
            <p:cNvPr id="19" name="object 19"/>
            <p:cNvSpPr/>
            <p:nvPr/>
          </p:nvSpPr>
          <p:spPr>
            <a:xfrm>
              <a:off x="3145917" y="1320260"/>
              <a:ext cx="491299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67696" y="1320228"/>
              <a:ext cx="381635" cy="309245"/>
            </a:xfrm>
            <a:custGeom>
              <a:avLst/>
              <a:gdLst/>
              <a:ahLst/>
              <a:cxnLst/>
              <a:rect l="l" t="t" r="r" b="b"/>
              <a:pathLst>
                <a:path w="381635" h="309244">
                  <a:moveTo>
                    <a:pt x="19069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71716" y="40640"/>
                  </a:lnTo>
                  <a:lnTo>
                    <a:pt x="71716" y="241300"/>
                  </a:lnTo>
                  <a:lnTo>
                    <a:pt x="120484" y="241300"/>
                  </a:lnTo>
                  <a:lnTo>
                    <a:pt x="120484" y="40640"/>
                  </a:lnTo>
                  <a:lnTo>
                    <a:pt x="190690" y="40640"/>
                  </a:lnTo>
                  <a:lnTo>
                    <a:pt x="190690" y="0"/>
                  </a:lnTo>
                  <a:close/>
                </a:path>
                <a:path w="381635" h="309244">
                  <a:moveTo>
                    <a:pt x="381571" y="278447"/>
                  </a:moveTo>
                  <a:lnTo>
                    <a:pt x="189547" y="278447"/>
                  </a:lnTo>
                  <a:lnTo>
                    <a:pt x="189547" y="308927"/>
                  </a:lnTo>
                  <a:lnTo>
                    <a:pt x="381571" y="308927"/>
                  </a:lnTo>
                  <a:lnTo>
                    <a:pt x="381571" y="278447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56697" y="1315688"/>
              <a:ext cx="210597" cy="2504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03871" y="1320260"/>
              <a:ext cx="216693" cy="241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40377" y="1320228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70878" y="134620"/>
                  </a:lnTo>
                  <a:lnTo>
                    <a:pt x="170878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0118" y="1320260"/>
              <a:ext cx="201358" cy="2412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7196" y="1319783"/>
              <a:ext cx="264795" cy="242570"/>
            </a:xfrm>
            <a:custGeom>
              <a:avLst/>
              <a:gdLst/>
              <a:ahLst/>
              <a:cxnLst/>
              <a:rect l="l" t="t" r="r" b="b"/>
              <a:pathLst>
                <a:path w="264795" h="242569">
                  <a:moveTo>
                    <a:pt x="48768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48768" y="242316"/>
                  </a:lnTo>
                  <a:lnTo>
                    <a:pt x="48768" y="0"/>
                  </a:lnTo>
                  <a:close/>
                </a:path>
                <a:path w="264795" h="242569">
                  <a:moveTo>
                    <a:pt x="264795" y="444"/>
                  </a:moveTo>
                  <a:lnTo>
                    <a:pt x="74104" y="444"/>
                  </a:lnTo>
                  <a:lnTo>
                    <a:pt x="74104" y="41084"/>
                  </a:lnTo>
                  <a:lnTo>
                    <a:pt x="145821" y="41084"/>
                  </a:lnTo>
                  <a:lnTo>
                    <a:pt x="145821" y="241744"/>
                  </a:lnTo>
                  <a:lnTo>
                    <a:pt x="193065" y="241744"/>
                  </a:lnTo>
                  <a:lnTo>
                    <a:pt x="193065" y="41084"/>
                  </a:lnTo>
                  <a:lnTo>
                    <a:pt x="264795" y="41084"/>
                  </a:lnTo>
                  <a:lnTo>
                    <a:pt x="264795" y="444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356574" y="1320260"/>
            <a:ext cx="513080" cy="246379"/>
            <a:chOff x="5356574" y="1320260"/>
            <a:chExt cx="513080" cy="246379"/>
          </a:xfrm>
        </p:grpSpPr>
        <p:sp>
          <p:nvSpPr>
            <p:cNvPr id="27" name="object 27"/>
            <p:cNvSpPr/>
            <p:nvPr/>
          </p:nvSpPr>
          <p:spPr>
            <a:xfrm>
              <a:off x="5356574" y="1382839"/>
              <a:ext cx="160210" cy="1832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7359" y="1382839"/>
              <a:ext cx="141827" cy="1786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18238" y="1320260"/>
              <a:ext cx="150971" cy="24584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000464" y="1320260"/>
            <a:ext cx="703580" cy="241300"/>
            <a:chOff x="6000464" y="1320260"/>
            <a:chExt cx="703580" cy="241300"/>
          </a:xfrm>
        </p:grpSpPr>
        <p:sp>
          <p:nvSpPr>
            <p:cNvPr id="31" name="object 31"/>
            <p:cNvSpPr/>
            <p:nvPr/>
          </p:nvSpPr>
          <p:spPr>
            <a:xfrm>
              <a:off x="6000464" y="1320260"/>
              <a:ext cx="190690" cy="2412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2490" y="1320260"/>
              <a:ext cx="491299" cy="2412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51034" y="1315688"/>
            <a:ext cx="3307715" cy="313690"/>
            <a:chOff x="6751034" y="1315688"/>
            <a:chExt cx="3307715" cy="313690"/>
          </a:xfrm>
        </p:grpSpPr>
        <p:sp>
          <p:nvSpPr>
            <p:cNvPr id="34" name="object 34"/>
            <p:cNvSpPr/>
            <p:nvPr/>
          </p:nvSpPr>
          <p:spPr>
            <a:xfrm>
              <a:off x="6751028" y="1320228"/>
              <a:ext cx="582930" cy="309245"/>
            </a:xfrm>
            <a:custGeom>
              <a:avLst/>
              <a:gdLst/>
              <a:ahLst/>
              <a:cxnLst/>
              <a:rect l="l" t="t" r="r" b="b"/>
              <a:pathLst>
                <a:path w="582929" h="309244">
                  <a:moveTo>
                    <a:pt x="183070" y="200660"/>
                  </a:moveTo>
                  <a:lnTo>
                    <a:pt x="48869" y="200660"/>
                  </a:lnTo>
                  <a:lnTo>
                    <a:pt x="48869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69" y="95250"/>
                  </a:lnTo>
                  <a:lnTo>
                    <a:pt x="48869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  <a:path w="582929" h="309244">
                  <a:moveTo>
                    <a:pt x="382816" y="278447"/>
                  </a:moveTo>
                  <a:lnTo>
                    <a:pt x="190792" y="278447"/>
                  </a:lnTo>
                  <a:lnTo>
                    <a:pt x="190792" y="308927"/>
                  </a:lnTo>
                  <a:lnTo>
                    <a:pt x="382816" y="308927"/>
                  </a:lnTo>
                  <a:lnTo>
                    <a:pt x="382816" y="278447"/>
                  </a:lnTo>
                  <a:close/>
                </a:path>
                <a:path w="582929" h="309244">
                  <a:moveTo>
                    <a:pt x="582841" y="200660"/>
                  </a:moveTo>
                  <a:lnTo>
                    <a:pt x="448627" y="200660"/>
                  </a:lnTo>
                  <a:lnTo>
                    <a:pt x="448627" y="134620"/>
                  </a:lnTo>
                  <a:lnTo>
                    <a:pt x="569125" y="134620"/>
                  </a:lnTo>
                  <a:lnTo>
                    <a:pt x="569125" y="95250"/>
                  </a:lnTo>
                  <a:lnTo>
                    <a:pt x="448627" y="95250"/>
                  </a:lnTo>
                  <a:lnTo>
                    <a:pt x="448627" y="40640"/>
                  </a:lnTo>
                  <a:lnTo>
                    <a:pt x="578269" y="40640"/>
                  </a:lnTo>
                  <a:lnTo>
                    <a:pt x="578269" y="0"/>
                  </a:lnTo>
                  <a:lnTo>
                    <a:pt x="399770" y="0"/>
                  </a:lnTo>
                  <a:lnTo>
                    <a:pt x="399770" y="40640"/>
                  </a:lnTo>
                  <a:lnTo>
                    <a:pt x="399770" y="95250"/>
                  </a:lnTo>
                  <a:lnTo>
                    <a:pt x="399770" y="134620"/>
                  </a:lnTo>
                  <a:lnTo>
                    <a:pt x="399770" y="200660"/>
                  </a:lnTo>
                  <a:lnTo>
                    <a:pt x="399770" y="241300"/>
                  </a:lnTo>
                  <a:lnTo>
                    <a:pt x="582841" y="241300"/>
                  </a:lnTo>
                  <a:lnTo>
                    <a:pt x="582841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0445" y="1320260"/>
              <a:ext cx="201358" cy="2412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06950" y="1320260"/>
              <a:ext cx="192214" cy="24584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37348" y="1315694"/>
              <a:ext cx="701675" cy="250825"/>
            </a:xfrm>
            <a:custGeom>
              <a:avLst/>
              <a:gdLst/>
              <a:ahLst/>
              <a:cxnLst/>
              <a:rect l="l" t="t" r="r" b="b"/>
              <a:pathLst>
                <a:path w="701675" h="250825">
                  <a:moveTo>
                    <a:pt x="208978" y="71716"/>
                  </a:moveTo>
                  <a:lnTo>
                    <a:pt x="192049" y="35420"/>
                  </a:lnTo>
                  <a:lnTo>
                    <a:pt x="152742" y="6858"/>
                  </a:lnTo>
                  <a:lnTo>
                    <a:pt x="112877" y="0"/>
                  </a:lnTo>
                  <a:lnTo>
                    <a:pt x="88214" y="2235"/>
                  </a:lnTo>
                  <a:lnTo>
                    <a:pt x="47434" y="19291"/>
                  </a:lnTo>
                  <a:lnTo>
                    <a:pt x="17360" y="52184"/>
                  </a:lnTo>
                  <a:lnTo>
                    <a:pt x="1981" y="98602"/>
                  </a:lnTo>
                  <a:lnTo>
                    <a:pt x="0" y="126682"/>
                  </a:lnTo>
                  <a:lnTo>
                    <a:pt x="1981" y="153873"/>
                  </a:lnTo>
                  <a:lnTo>
                    <a:pt x="17360" y="199085"/>
                  </a:lnTo>
                  <a:lnTo>
                    <a:pt x="46736" y="231038"/>
                  </a:lnTo>
                  <a:lnTo>
                    <a:pt x="86715" y="248158"/>
                  </a:lnTo>
                  <a:lnTo>
                    <a:pt x="109829" y="250405"/>
                  </a:lnTo>
                  <a:lnTo>
                    <a:pt x="128422" y="249021"/>
                  </a:lnTo>
                  <a:lnTo>
                    <a:pt x="173926" y="230505"/>
                  </a:lnTo>
                  <a:lnTo>
                    <a:pt x="202653" y="190817"/>
                  </a:lnTo>
                  <a:lnTo>
                    <a:pt x="208978" y="172491"/>
                  </a:lnTo>
                  <a:lnTo>
                    <a:pt x="161734" y="157251"/>
                  </a:lnTo>
                  <a:lnTo>
                    <a:pt x="158648" y="169849"/>
                  </a:lnTo>
                  <a:lnTo>
                    <a:pt x="154114" y="180314"/>
                  </a:lnTo>
                  <a:lnTo>
                    <a:pt x="118046" y="207022"/>
                  </a:lnTo>
                  <a:lnTo>
                    <a:pt x="108305" y="207645"/>
                  </a:lnTo>
                  <a:lnTo>
                    <a:pt x="96278" y="206502"/>
                  </a:lnTo>
                  <a:lnTo>
                    <a:pt x="58699" y="177520"/>
                  </a:lnTo>
                  <a:lnTo>
                    <a:pt x="50292" y="123634"/>
                  </a:lnTo>
                  <a:lnTo>
                    <a:pt x="51206" y="103530"/>
                  </a:lnTo>
                  <a:lnTo>
                    <a:pt x="67157" y="61048"/>
                  </a:lnTo>
                  <a:lnTo>
                    <a:pt x="109829" y="42672"/>
                  </a:lnTo>
                  <a:lnTo>
                    <a:pt x="118922" y="43281"/>
                  </a:lnTo>
                  <a:lnTo>
                    <a:pt x="153543" y="66192"/>
                  </a:lnTo>
                  <a:lnTo>
                    <a:pt x="160210" y="82384"/>
                  </a:lnTo>
                  <a:lnTo>
                    <a:pt x="208978" y="71716"/>
                  </a:lnTo>
                  <a:close/>
                </a:path>
                <a:path w="701675" h="250825">
                  <a:moveTo>
                    <a:pt x="462254" y="245833"/>
                  </a:moveTo>
                  <a:lnTo>
                    <a:pt x="440321" y="190779"/>
                  </a:lnTo>
                  <a:lnTo>
                    <a:pt x="424535" y="151155"/>
                  </a:lnTo>
                  <a:lnTo>
                    <a:pt x="388645" y="61048"/>
                  </a:lnTo>
                  <a:lnTo>
                    <a:pt x="373761" y="23698"/>
                  </a:lnTo>
                  <a:lnTo>
                    <a:pt x="373761" y="151155"/>
                  </a:lnTo>
                  <a:lnTo>
                    <a:pt x="308140" y="151155"/>
                  </a:lnTo>
                  <a:lnTo>
                    <a:pt x="340233" y="61048"/>
                  </a:lnTo>
                  <a:lnTo>
                    <a:pt x="373761" y="151155"/>
                  </a:lnTo>
                  <a:lnTo>
                    <a:pt x="373761" y="23698"/>
                  </a:lnTo>
                  <a:lnTo>
                    <a:pt x="366141" y="4572"/>
                  </a:lnTo>
                  <a:lnTo>
                    <a:pt x="315760" y="4572"/>
                  </a:lnTo>
                  <a:lnTo>
                    <a:pt x="221170" y="245833"/>
                  </a:lnTo>
                  <a:lnTo>
                    <a:pt x="273088" y="245833"/>
                  </a:lnTo>
                  <a:lnTo>
                    <a:pt x="292900" y="190779"/>
                  </a:lnTo>
                  <a:lnTo>
                    <a:pt x="389001" y="190779"/>
                  </a:lnTo>
                  <a:lnTo>
                    <a:pt x="410438" y="245833"/>
                  </a:lnTo>
                  <a:lnTo>
                    <a:pt x="462254" y="245833"/>
                  </a:lnTo>
                  <a:close/>
                </a:path>
                <a:path w="701675" h="250825">
                  <a:moveTo>
                    <a:pt x="627037" y="4533"/>
                  </a:moveTo>
                  <a:lnTo>
                    <a:pt x="436346" y="4533"/>
                  </a:lnTo>
                  <a:lnTo>
                    <a:pt x="436346" y="45173"/>
                  </a:lnTo>
                  <a:lnTo>
                    <a:pt x="508076" y="45173"/>
                  </a:lnTo>
                  <a:lnTo>
                    <a:pt x="508076" y="245833"/>
                  </a:lnTo>
                  <a:lnTo>
                    <a:pt x="556844" y="245833"/>
                  </a:lnTo>
                  <a:lnTo>
                    <a:pt x="556844" y="45173"/>
                  </a:lnTo>
                  <a:lnTo>
                    <a:pt x="627037" y="45173"/>
                  </a:lnTo>
                  <a:lnTo>
                    <a:pt x="627037" y="4533"/>
                  </a:lnTo>
                  <a:close/>
                </a:path>
                <a:path w="701675" h="250825">
                  <a:moveTo>
                    <a:pt x="701624" y="4089"/>
                  </a:moveTo>
                  <a:lnTo>
                    <a:pt x="652856" y="4089"/>
                  </a:lnTo>
                  <a:lnTo>
                    <a:pt x="652856" y="246405"/>
                  </a:lnTo>
                  <a:lnTo>
                    <a:pt x="701624" y="246405"/>
                  </a:lnTo>
                  <a:lnTo>
                    <a:pt x="701624" y="408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71166" y="1315688"/>
              <a:ext cx="233457" cy="2504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38152" y="1320260"/>
              <a:ext cx="190690" cy="24126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49512" y="1320228"/>
              <a:ext cx="1009015" cy="309245"/>
            </a:xfrm>
            <a:custGeom>
              <a:avLst/>
              <a:gdLst/>
              <a:ahLst/>
              <a:cxnLst/>
              <a:rect l="l" t="t" r="r" b="b"/>
              <a:pathLst>
                <a:path w="1009015" h="309244">
                  <a:moveTo>
                    <a:pt x="192024" y="278447"/>
                  </a:moveTo>
                  <a:lnTo>
                    <a:pt x="0" y="278447"/>
                  </a:lnTo>
                  <a:lnTo>
                    <a:pt x="0" y="308927"/>
                  </a:lnTo>
                  <a:lnTo>
                    <a:pt x="192024" y="308927"/>
                  </a:lnTo>
                  <a:lnTo>
                    <a:pt x="192024" y="278447"/>
                  </a:lnTo>
                  <a:close/>
                </a:path>
                <a:path w="1009015" h="309244">
                  <a:moveTo>
                    <a:pt x="382130" y="0"/>
                  </a:moveTo>
                  <a:lnTo>
                    <a:pt x="189915" y="0"/>
                  </a:lnTo>
                  <a:lnTo>
                    <a:pt x="189915" y="40640"/>
                  </a:lnTo>
                  <a:lnTo>
                    <a:pt x="261645" y="40640"/>
                  </a:lnTo>
                  <a:lnTo>
                    <a:pt x="261645" y="241300"/>
                  </a:lnTo>
                  <a:lnTo>
                    <a:pt x="310413" y="241300"/>
                  </a:lnTo>
                  <a:lnTo>
                    <a:pt x="310413" y="40640"/>
                  </a:lnTo>
                  <a:lnTo>
                    <a:pt x="382130" y="40640"/>
                  </a:lnTo>
                  <a:lnTo>
                    <a:pt x="382130" y="0"/>
                  </a:lnTo>
                  <a:close/>
                </a:path>
                <a:path w="1009015" h="309244">
                  <a:moveTo>
                    <a:pt x="607974" y="38"/>
                  </a:moveTo>
                  <a:lnTo>
                    <a:pt x="551497" y="38"/>
                  </a:lnTo>
                  <a:lnTo>
                    <a:pt x="496531" y="96240"/>
                  </a:lnTo>
                  <a:lnTo>
                    <a:pt x="440143" y="38"/>
                  </a:lnTo>
                  <a:lnTo>
                    <a:pt x="382143" y="38"/>
                  </a:lnTo>
                  <a:lnTo>
                    <a:pt x="470623" y="140525"/>
                  </a:lnTo>
                  <a:lnTo>
                    <a:pt x="470623" y="241300"/>
                  </a:lnTo>
                  <a:lnTo>
                    <a:pt x="519493" y="241300"/>
                  </a:lnTo>
                  <a:lnTo>
                    <a:pt x="519493" y="140525"/>
                  </a:lnTo>
                  <a:lnTo>
                    <a:pt x="607974" y="38"/>
                  </a:lnTo>
                  <a:close/>
                </a:path>
                <a:path w="1009015" h="309244">
                  <a:moveTo>
                    <a:pt x="807808" y="74803"/>
                  </a:moveTo>
                  <a:lnTo>
                    <a:pt x="806958" y="60769"/>
                  </a:lnTo>
                  <a:lnTo>
                    <a:pt x="804379" y="48285"/>
                  </a:lnTo>
                  <a:lnTo>
                    <a:pt x="801662" y="41275"/>
                  </a:lnTo>
                  <a:lnTo>
                    <a:pt x="800100" y="37223"/>
                  </a:lnTo>
                  <a:lnTo>
                    <a:pt x="768769" y="7747"/>
                  </a:lnTo>
                  <a:lnTo>
                    <a:pt x="757428" y="4267"/>
                  </a:lnTo>
                  <a:lnTo>
                    <a:pt x="757428" y="65659"/>
                  </a:lnTo>
                  <a:lnTo>
                    <a:pt x="757428" y="82423"/>
                  </a:lnTo>
                  <a:lnTo>
                    <a:pt x="755904" y="88519"/>
                  </a:lnTo>
                  <a:lnTo>
                    <a:pt x="751332" y="93192"/>
                  </a:lnTo>
                  <a:lnTo>
                    <a:pt x="748284" y="99288"/>
                  </a:lnTo>
                  <a:lnTo>
                    <a:pt x="743712" y="103860"/>
                  </a:lnTo>
                  <a:lnTo>
                    <a:pt x="736092" y="105384"/>
                  </a:lnTo>
                  <a:lnTo>
                    <a:pt x="730351" y="107378"/>
                  </a:lnTo>
                  <a:lnTo>
                    <a:pt x="722185" y="108813"/>
                  </a:lnTo>
                  <a:lnTo>
                    <a:pt x="711441" y="109664"/>
                  </a:lnTo>
                  <a:lnTo>
                    <a:pt x="697992" y="109956"/>
                  </a:lnTo>
                  <a:lnTo>
                    <a:pt x="671982" y="109956"/>
                  </a:lnTo>
                  <a:lnTo>
                    <a:pt x="671982" y="41275"/>
                  </a:lnTo>
                  <a:lnTo>
                    <a:pt x="694944" y="41275"/>
                  </a:lnTo>
                  <a:lnTo>
                    <a:pt x="737616" y="44323"/>
                  </a:lnTo>
                  <a:lnTo>
                    <a:pt x="757428" y="65659"/>
                  </a:lnTo>
                  <a:lnTo>
                    <a:pt x="757428" y="4267"/>
                  </a:lnTo>
                  <a:lnTo>
                    <a:pt x="750112" y="2603"/>
                  </a:lnTo>
                  <a:lnTo>
                    <a:pt x="737425" y="1181"/>
                  </a:lnTo>
                  <a:lnTo>
                    <a:pt x="721017" y="317"/>
                  </a:lnTo>
                  <a:lnTo>
                    <a:pt x="701040" y="38"/>
                  </a:lnTo>
                  <a:lnTo>
                    <a:pt x="623214" y="38"/>
                  </a:lnTo>
                  <a:lnTo>
                    <a:pt x="623214" y="241300"/>
                  </a:lnTo>
                  <a:lnTo>
                    <a:pt x="671982" y="241300"/>
                  </a:lnTo>
                  <a:lnTo>
                    <a:pt x="671982" y="149669"/>
                  </a:lnTo>
                  <a:lnTo>
                    <a:pt x="718578" y="149631"/>
                  </a:lnTo>
                  <a:lnTo>
                    <a:pt x="760336" y="144957"/>
                  </a:lnTo>
                  <a:lnTo>
                    <a:pt x="794715" y="118935"/>
                  </a:lnTo>
                  <a:lnTo>
                    <a:pt x="807237" y="85039"/>
                  </a:lnTo>
                  <a:lnTo>
                    <a:pt x="807808" y="74803"/>
                  </a:lnTo>
                  <a:close/>
                </a:path>
                <a:path w="1009015" h="309244">
                  <a:moveTo>
                    <a:pt x="1008888" y="0"/>
                  </a:moveTo>
                  <a:lnTo>
                    <a:pt x="841336" y="0"/>
                  </a:lnTo>
                  <a:lnTo>
                    <a:pt x="841336" y="40640"/>
                  </a:lnTo>
                  <a:lnTo>
                    <a:pt x="841336" y="95250"/>
                  </a:lnTo>
                  <a:lnTo>
                    <a:pt x="841336" y="134620"/>
                  </a:lnTo>
                  <a:lnTo>
                    <a:pt x="841336" y="200660"/>
                  </a:lnTo>
                  <a:lnTo>
                    <a:pt x="841336" y="241300"/>
                  </a:lnTo>
                  <a:lnTo>
                    <a:pt x="1008888" y="241300"/>
                  </a:lnTo>
                  <a:lnTo>
                    <a:pt x="1008888" y="200660"/>
                  </a:lnTo>
                  <a:lnTo>
                    <a:pt x="890206" y="200660"/>
                  </a:lnTo>
                  <a:lnTo>
                    <a:pt x="890206" y="134620"/>
                  </a:lnTo>
                  <a:lnTo>
                    <a:pt x="1008888" y="134620"/>
                  </a:lnTo>
                  <a:lnTo>
                    <a:pt x="1008888" y="95250"/>
                  </a:lnTo>
                  <a:lnTo>
                    <a:pt x="890206" y="95250"/>
                  </a:lnTo>
                  <a:lnTo>
                    <a:pt x="890206" y="40640"/>
                  </a:lnTo>
                  <a:lnTo>
                    <a:pt x="1008888" y="40640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584727" y="2164651"/>
            <a:ext cx="273685" cy="131445"/>
            <a:chOff x="6584727" y="2164651"/>
            <a:chExt cx="273685" cy="131445"/>
          </a:xfrm>
        </p:grpSpPr>
        <p:sp>
          <p:nvSpPr>
            <p:cNvPr id="42" name="object 42"/>
            <p:cNvSpPr/>
            <p:nvPr/>
          </p:nvSpPr>
          <p:spPr>
            <a:xfrm>
              <a:off x="6584727" y="2164651"/>
              <a:ext cx="173926" cy="1297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80085" y="2204370"/>
              <a:ext cx="77819" cy="915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6926484" y="2164651"/>
            <a:ext cx="256317" cy="1312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7246905" y="2164651"/>
            <a:ext cx="281305" cy="163830"/>
            <a:chOff x="7246905" y="2164651"/>
            <a:chExt cx="281305" cy="163830"/>
          </a:xfrm>
        </p:grpSpPr>
        <p:sp>
          <p:nvSpPr>
            <p:cNvPr id="46" name="object 46"/>
            <p:cNvSpPr/>
            <p:nvPr/>
          </p:nvSpPr>
          <p:spPr>
            <a:xfrm>
              <a:off x="7246905" y="2204370"/>
              <a:ext cx="76295" cy="1236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46060" y="2164651"/>
              <a:ext cx="13970" cy="130175"/>
            </a:xfrm>
            <a:custGeom>
              <a:avLst/>
              <a:gdLst/>
              <a:ahLst/>
              <a:cxnLst/>
              <a:rect l="l" t="t" r="r" b="b"/>
              <a:pathLst>
                <a:path w="13970" h="13017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13970" h="130175">
                  <a:moveTo>
                    <a:pt x="12192" y="129730"/>
                  </a:moveTo>
                  <a:lnTo>
                    <a:pt x="1524" y="129730"/>
                  </a:lnTo>
                  <a:lnTo>
                    <a:pt x="0" y="128206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28206"/>
                  </a:lnTo>
                  <a:lnTo>
                    <a:pt x="12192" y="128206"/>
                  </a:lnTo>
                  <a:lnTo>
                    <a:pt x="12192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1208" y="2182939"/>
              <a:ext cx="146399" cy="11296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588662" y="2204370"/>
            <a:ext cx="175895" cy="92075"/>
            <a:chOff x="7588662" y="2204370"/>
            <a:chExt cx="175895" cy="92075"/>
          </a:xfrm>
        </p:grpSpPr>
        <p:sp>
          <p:nvSpPr>
            <p:cNvPr id="50" name="object 50"/>
            <p:cNvSpPr/>
            <p:nvPr/>
          </p:nvSpPr>
          <p:spPr>
            <a:xfrm>
              <a:off x="7588662" y="2204370"/>
              <a:ext cx="82391" cy="9153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92389" y="2204370"/>
              <a:ext cx="71723" cy="9001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829645" y="2164651"/>
            <a:ext cx="244475" cy="131445"/>
            <a:chOff x="7829645" y="2164651"/>
            <a:chExt cx="244475" cy="131445"/>
          </a:xfrm>
        </p:grpSpPr>
        <p:sp>
          <p:nvSpPr>
            <p:cNvPr id="53" name="object 53"/>
            <p:cNvSpPr/>
            <p:nvPr/>
          </p:nvSpPr>
          <p:spPr>
            <a:xfrm>
              <a:off x="7829645" y="2182939"/>
              <a:ext cx="53975" cy="113030"/>
            </a:xfrm>
            <a:custGeom>
              <a:avLst/>
              <a:gdLst/>
              <a:ahLst/>
              <a:cxnLst/>
              <a:rect l="l" t="t" r="r" b="b"/>
              <a:pathLst>
                <a:path w="53975" h="113030">
                  <a:moveTo>
                    <a:pt x="27432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3975" h="11303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3030">
                  <a:moveTo>
                    <a:pt x="51911" y="35052"/>
                  </a:moveTo>
                  <a:lnTo>
                    <a:pt x="0" y="35052"/>
                  </a:lnTo>
                  <a:lnTo>
                    <a:pt x="0" y="22860"/>
                  </a:lnTo>
                  <a:lnTo>
                    <a:pt x="51911" y="22860"/>
                  </a:lnTo>
                  <a:lnTo>
                    <a:pt x="51911" y="24384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3030">
                  <a:moveTo>
                    <a:pt x="51911" y="109918"/>
                  </a:moveTo>
                  <a:lnTo>
                    <a:pt x="24384" y="109918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202"/>
                  </a:lnTo>
                  <a:lnTo>
                    <a:pt x="13716" y="93154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2004" y="94678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3975" h="113030">
                  <a:moveTo>
                    <a:pt x="51911" y="97726"/>
                  </a:moveTo>
                  <a:lnTo>
                    <a:pt x="50387" y="97726"/>
                  </a:lnTo>
                  <a:lnTo>
                    <a:pt x="50387" y="96202"/>
                  </a:lnTo>
                  <a:lnTo>
                    <a:pt x="51911" y="96202"/>
                  </a:lnTo>
                  <a:lnTo>
                    <a:pt x="51911" y="97726"/>
                  </a:lnTo>
                  <a:close/>
                </a:path>
                <a:path w="53975" h="113030">
                  <a:moveTo>
                    <a:pt x="53435" y="99250"/>
                  </a:moveTo>
                  <a:lnTo>
                    <a:pt x="45815" y="99250"/>
                  </a:lnTo>
                  <a:lnTo>
                    <a:pt x="47339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3030">
                  <a:moveTo>
                    <a:pt x="41243" y="112966"/>
                  </a:moveTo>
                  <a:lnTo>
                    <a:pt x="33623" y="112966"/>
                  </a:lnTo>
                  <a:lnTo>
                    <a:pt x="30480" y="111442"/>
                  </a:lnTo>
                  <a:lnTo>
                    <a:pt x="27432" y="109918"/>
                  </a:lnTo>
                  <a:lnTo>
                    <a:pt x="50387" y="109918"/>
                  </a:lnTo>
                  <a:lnTo>
                    <a:pt x="48863" y="111442"/>
                  </a:lnTo>
                  <a:lnTo>
                    <a:pt x="42767" y="111442"/>
                  </a:lnTo>
                  <a:lnTo>
                    <a:pt x="41243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04511" y="2164651"/>
              <a:ext cx="71628" cy="1297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97571" y="2204370"/>
              <a:ext cx="76295" cy="9153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8137874" y="2164651"/>
            <a:ext cx="826960" cy="1633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9028842" y="2204370"/>
            <a:ext cx="148590" cy="92075"/>
            <a:chOff x="9028842" y="2204370"/>
            <a:chExt cx="148590" cy="92075"/>
          </a:xfrm>
        </p:grpSpPr>
        <p:sp>
          <p:nvSpPr>
            <p:cNvPr id="58" name="object 58"/>
            <p:cNvSpPr/>
            <p:nvPr/>
          </p:nvSpPr>
          <p:spPr>
            <a:xfrm>
              <a:off x="9028842" y="2204370"/>
              <a:ext cx="67151" cy="915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17425" y="2204370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343"/>
                  </a:moveTo>
                  <a:lnTo>
                    <a:pt x="32004" y="79343"/>
                  </a:lnTo>
                  <a:lnTo>
                    <a:pt x="33528" y="77819"/>
                  </a:lnTo>
                  <a:lnTo>
                    <a:pt x="36576" y="77819"/>
                  </a:lnTo>
                  <a:lnTo>
                    <a:pt x="38100" y="76295"/>
                  </a:lnTo>
                  <a:lnTo>
                    <a:pt x="39624" y="76295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4103"/>
                  </a:lnTo>
                  <a:lnTo>
                    <a:pt x="42672" y="61055"/>
                  </a:lnTo>
                  <a:lnTo>
                    <a:pt x="42672" y="59531"/>
                  </a:lnTo>
                  <a:lnTo>
                    <a:pt x="38100" y="54959"/>
                  </a:lnTo>
                  <a:lnTo>
                    <a:pt x="35052" y="54959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5908" y="50387"/>
                  </a:lnTo>
                  <a:lnTo>
                    <a:pt x="22860" y="48768"/>
                  </a:lnTo>
                  <a:lnTo>
                    <a:pt x="21336" y="48768"/>
                  </a:lnTo>
                  <a:lnTo>
                    <a:pt x="15240" y="45720"/>
                  </a:lnTo>
                  <a:lnTo>
                    <a:pt x="13716" y="44196"/>
                  </a:lnTo>
                  <a:lnTo>
                    <a:pt x="10668" y="42672"/>
                  </a:lnTo>
                  <a:lnTo>
                    <a:pt x="7620" y="39624"/>
                  </a:lnTo>
                  <a:lnTo>
                    <a:pt x="4572" y="33528"/>
                  </a:lnTo>
                  <a:lnTo>
                    <a:pt x="3048" y="32004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3340" y="6096"/>
                  </a:lnTo>
                  <a:lnTo>
                    <a:pt x="53340" y="7620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1336" y="13716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7432"/>
                  </a:lnTo>
                  <a:lnTo>
                    <a:pt x="18288" y="28956"/>
                  </a:lnTo>
                  <a:lnTo>
                    <a:pt x="19812" y="32004"/>
                  </a:lnTo>
                  <a:lnTo>
                    <a:pt x="21336" y="32004"/>
                  </a:lnTo>
                  <a:lnTo>
                    <a:pt x="22860" y="33528"/>
                  </a:lnTo>
                  <a:lnTo>
                    <a:pt x="25908" y="35052"/>
                  </a:lnTo>
                  <a:lnTo>
                    <a:pt x="27432" y="36576"/>
                  </a:lnTo>
                  <a:lnTo>
                    <a:pt x="30480" y="36576"/>
                  </a:lnTo>
                  <a:lnTo>
                    <a:pt x="32004" y="38100"/>
                  </a:lnTo>
                  <a:lnTo>
                    <a:pt x="35052" y="39624"/>
                  </a:lnTo>
                  <a:lnTo>
                    <a:pt x="38100" y="39624"/>
                  </a:lnTo>
                  <a:lnTo>
                    <a:pt x="41148" y="41148"/>
                  </a:lnTo>
                  <a:lnTo>
                    <a:pt x="42672" y="42672"/>
                  </a:lnTo>
                  <a:lnTo>
                    <a:pt x="48768" y="45720"/>
                  </a:lnTo>
                  <a:lnTo>
                    <a:pt x="51816" y="48768"/>
                  </a:lnTo>
                  <a:lnTo>
                    <a:pt x="54864" y="50387"/>
                  </a:lnTo>
                  <a:lnTo>
                    <a:pt x="56388" y="53435"/>
                  </a:lnTo>
                  <a:lnTo>
                    <a:pt x="57912" y="54959"/>
                  </a:lnTo>
                  <a:lnTo>
                    <a:pt x="57912" y="58007"/>
                  </a:lnTo>
                  <a:lnTo>
                    <a:pt x="59436" y="61055"/>
                  </a:lnTo>
                  <a:lnTo>
                    <a:pt x="59436" y="68675"/>
                  </a:lnTo>
                  <a:lnTo>
                    <a:pt x="57912" y="71723"/>
                  </a:lnTo>
                  <a:lnTo>
                    <a:pt x="56388" y="76295"/>
                  </a:lnTo>
                  <a:lnTo>
                    <a:pt x="54864" y="79343"/>
                  </a:lnTo>
                  <a:close/>
                </a:path>
                <a:path w="59690" h="92075">
                  <a:moveTo>
                    <a:pt x="54864" y="16764"/>
                  </a:moveTo>
                  <a:lnTo>
                    <a:pt x="48768" y="16764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2672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6764"/>
                  </a:lnTo>
                  <a:close/>
                </a:path>
                <a:path w="59690" h="92075">
                  <a:moveTo>
                    <a:pt x="53340" y="18288"/>
                  </a:moveTo>
                  <a:lnTo>
                    <a:pt x="50292" y="18288"/>
                  </a:lnTo>
                  <a:lnTo>
                    <a:pt x="50292" y="16764"/>
                  </a:lnTo>
                  <a:lnTo>
                    <a:pt x="53340" y="16764"/>
                  </a:lnTo>
                  <a:lnTo>
                    <a:pt x="53340" y="18288"/>
                  </a:lnTo>
                  <a:close/>
                </a:path>
                <a:path w="59690" h="92075">
                  <a:moveTo>
                    <a:pt x="7620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6096" y="71723"/>
                  </a:lnTo>
                  <a:lnTo>
                    <a:pt x="7620" y="73247"/>
                  </a:lnTo>
                  <a:close/>
                </a:path>
                <a:path w="59690" h="92075">
                  <a:moveTo>
                    <a:pt x="39624" y="90011"/>
                  </a:moveTo>
                  <a:lnTo>
                    <a:pt x="13716" y="90011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1524" y="83915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73247"/>
                  </a:lnTo>
                  <a:lnTo>
                    <a:pt x="9144" y="73247"/>
                  </a:lnTo>
                  <a:lnTo>
                    <a:pt x="12192" y="76295"/>
                  </a:lnTo>
                  <a:lnTo>
                    <a:pt x="15240" y="76295"/>
                  </a:lnTo>
                  <a:lnTo>
                    <a:pt x="18288" y="77819"/>
                  </a:lnTo>
                  <a:lnTo>
                    <a:pt x="19812" y="77819"/>
                  </a:lnTo>
                  <a:lnTo>
                    <a:pt x="22860" y="79343"/>
                  </a:lnTo>
                  <a:lnTo>
                    <a:pt x="54864" y="79343"/>
                  </a:lnTo>
                  <a:lnTo>
                    <a:pt x="53340" y="82391"/>
                  </a:lnTo>
                  <a:lnTo>
                    <a:pt x="50292" y="83915"/>
                  </a:lnTo>
                  <a:lnTo>
                    <a:pt x="47244" y="86963"/>
                  </a:lnTo>
                  <a:lnTo>
                    <a:pt x="44196" y="88487"/>
                  </a:lnTo>
                  <a:lnTo>
                    <a:pt x="39624" y="90011"/>
                  </a:lnTo>
                  <a:close/>
                </a:path>
                <a:path w="59690" h="92075">
                  <a:moveTo>
                    <a:pt x="32004" y="91535"/>
                  </a:moveTo>
                  <a:lnTo>
                    <a:pt x="21336" y="91535"/>
                  </a:lnTo>
                  <a:lnTo>
                    <a:pt x="18288" y="90011"/>
                  </a:lnTo>
                  <a:lnTo>
                    <a:pt x="35052" y="90011"/>
                  </a:lnTo>
                  <a:lnTo>
                    <a:pt x="32004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9242488" y="2164651"/>
            <a:ext cx="491490" cy="131445"/>
            <a:chOff x="9242488" y="2164651"/>
            <a:chExt cx="491490" cy="131445"/>
          </a:xfrm>
        </p:grpSpPr>
        <p:sp>
          <p:nvSpPr>
            <p:cNvPr id="61" name="object 61"/>
            <p:cNvSpPr/>
            <p:nvPr/>
          </p:nvSpPr>
          <p:spPr>
            <a:xfrm>
              <a:off x="9242488" y="2164651"/>
              <a:ext cx="169354" cy="13125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34690" y="216465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0668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1524" y="129743"/>
                  </a:lnTo>
                  <a:lnTo>
                    <a:pt x="13716" y="129743"/>
                  </a:lnTo>
                  <a:lnTo>
                    <a:pt x="13716" y="128219"/>
                  </a:lnTo>
                  <a:lnTo>
                    <a:pt x="15252" y="128219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469850" y="2204370"/>
              <a:ext cx="221170" cy="9153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713880" y="220894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5335" y="21336"/>
                  </a:moveTo>
                  <a:lnTo>
                    <a:pt x="3048" y="21336"/>
                  </a:lnTo>
                  <a:lnTo>
                    <a:pt x="3048" y="19812"/>
                  </a:lnTo>
                  <a:lnTo>
                    <a:pt x="1524" y="19812"/>
                  </a:lnTo>
                  <a:lnTo>
                    <a:pt x="1524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335" y="1524"/>
                  </a:lnTo>
                  <a:lnTo>
                    <a:pt x="16859" y="1524"/>
                  </a:lnTo>
                  <a:lnTo>
                    <a:pt x="16859" y="3048"/>
                  </a:lnTo>
                  <a:lnTo>
                    <a:pt x="18383" y="3048"/>
                  </a:lnTo>
                  <a:lnTo>
                    <a:pt x="18383" y="7620"/>
                  </a:lnTo>
                  <a:lnTo>
                    <a:pt x="19907" y="9144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8383" y="18288"/>
                  </a:lnTo>
                  <a:lnTo>
                    <a:pt x="15335" y="21336"/>
                  </a:lnTo>
                  <a:close/>
                </a:path>
                <a:path w="20320" h="85725">
                  <a:moveTo>
                    <a:pt x="15335" y="85439"/>
                  </a:moveTo>
                  <a:lnTo>
                    <a:pt x="3048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68675"/>
                  </a:lnTo>
                  <a:lnTo>
                    <a:pt x="4572" y="64103"/>
                  </a:lnTo>
                  <a:lnTo>
                    <a:pt x="13716" y="64103"/>
                  </a:lnTo>
                  <a:lnTo>
                    <a:pt x="15335" y="65627"/>
                  </a:lnTo>
                  <a:lnTo>
                    <a:pt x="16859" y="65627"/>
                  </a:lnTo>
                  <a:lnTo>
                    <a:pt x="16859" y="67151"/>
                  </a:lnTo>
                  <a:lnTo>
                    <a:pt x="18383" y="67151"/>
                  </a:lnTo>
                  <a:lnTo>
                    <a:pt x="18383" y="71723"/>
                  </a:lnTo>
                  <a:lnTo>
                    <a:pt x="19907" y="73247"/>
                  </a:lnTo>
                  <a:lnTo>
                    <a:pt x="19907" y="76295"/>
                  </a:lnTo>
                  <a:lnTo>
                    <a:pt x="18383" y="79343"/>
                  </a:lnTo>
                  <a:lnTo>
                    <a:pt x="18383" y="82391"/>
                  </a:lnTo>
                  <a:lnTo>
                    <a:pt x="15335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6592443" y="2430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6822757" y="2392108"/>
            <a:ext cx="271780" cy="130175"/>
            <a:chOff x="6822757" y="2392108"/>
            <a:chExt cx="271780" cy="130175"/>
          </a:xfrm>
        </p:grpSpPr>
        <p:sp>
          <p:nvSpPr>
            <p:cNvPr id="67" name="object 67"/>
            <p:cNvSpPr/>
            <p:nvPr/>
          </p:nvSpPr>
          <p:spPr>
            <a:xfrm>
              <a:off x="6822757" y="2392108"/>
              <a:ext cx="173926" cy="12830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18019" y="2430303"/>
              <a:ext cx="76295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7162990" y="2392108"/>
            <a:ext cx="256317" cy="12982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7483411" y="2391886"/>
            <a:ext cx="281305" cy="162560"/>
            <a:chOff x="7483411" y="2391886"/>
            <a:chExt cx="281305" cy="162560"/>
          </a:xfrm>
        </p:grpSpPr>
        <p:sp>
          <p:nvSpPr>
            <p:cNvPr id="71" name="object 71"/>
            <p:cNvSpPr/>
            <p:nvPr/>
          </p:nvSpPr>
          <p:spPr>
            <a:xfrm>
              <a:off x="7483411" y="2430303"/>
              <a:ext cx="76295" cy="12372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582566" y="239188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17618" y="2410491"/>
              <a:ext cx="146494" cy="11144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7831264" y="2392108"/>
            <a:ext cx="1093851" cy="1619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995314" y="2398204"/>
            <a:ext cx="642270" cy="1237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30377" y="2618136"/>
            <a:ext cx="2799588" cy="1633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9700164" y="2619660"/>
            <a:ext cx="266065" cy="130175"/>
            <a:chOff x="9700164" y="2619660"/>
            <a:chExt cx="266065" cy="130175"/>
          </a:xfrm>
        </p:grpSpPr>
        <p:sp>
          <p:nvSpPr>
            <p:cNvPr id="78" name="object 78"/>
            <p:cNvSpPr/>
            <p:nvPr/>
          </p:nvSpPr>
          <p:spPr>
            <a:xfrm>
              <a:off x="9700164" y="2657856"/>
              <a:ext cx="67151" cy="916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796271" y="2657856"/>
              <a:ext cx="70199" cy="9001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889330" y="2619660"/>
              <a:ext cx="76295" cy="1298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6833425" y="2845593"/>
            <a:ext cx="2627630" cy="161925"/>
            <a:chOff x="6833425" y="2845593"/>
            <a:chExt cx="2627630" cy="161925"/>
          </a:xfrm>
        </p:grpSpPr>
        <p:sp>
          <p:nvSpPr>
            <p:cNvPr id="82" name="object 82"/>
            <p:cNvSpPr/>
            <p:nvPr/>
          </p:nvSpPr>
          <p:spPr>
            <a:xfrm>
              <a:off x="6833425" y="2854833"/>
              <a:ext cx="376904" cy="12058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237761" y="2854833"/>
              <a:ext cx="254793" cy="15268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513891" y="2854833"/>
              <a:ext cx="99155" cy="11906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34478" y="2854833"/>
              <a:ext cx="97631" cy="1221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53445" y="2853309"/>
              <a:ext cx="451532" cy="12363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226361" y="2854833"/>
              <a:ext cx="97790" cy="120650"/>
            </a:xfrm>
            <a:custGeom>
              <a:avLst/>
              <a:gdLst/>
              <a:ahLst/>
              <a:cxnLst/>
              <a:rect l="l" t="t" r="r" b="b"/>
              <a:pathLst>
                <a:path w="97790" h="120650">
                  <a:moveTo>
                    <a:pt x="19907" y="119062"/>
                  </a:moveTo>
                  <a:lnTo>
                    <a:pt x="1524" y="119062"/>
                  </a:lnTo>
                  <a:lnTo>
                    <a:pt x="0" y="117538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6003" y="0"/>
                  </a:lnTo>
                  <a:lnTo>
                    <a:pt x="27527" y="1524"/>
                  </a:lnTo>
                  <a:lnTo>
                    <a:pt x="30575" y="1524"/>
                  </a:lnTo>
                  <a:lnTo>
                    <a:pt x="32099" y="3048"/>
                  </a:lnTo>
                  <a:lnTo>
                    <a:pt x="33623" y="3048"/>
                  </a:lnTo>
                  <a:lnTo>
                    <a:pt x="35147" y="4572"/>
                  </a:lnTo>
                  <a:lnTo>
                    <a:pt x="35147" y="6096"/>
                  </a:lnTo>
                  <a:lnTo>
                    <a:pt x="36671" y="7620"/>
                  </a:lnTo>
                  <a:lnTo>
                    <a:pt x="38195" y="10668"/>
                  </a:lnTo>
                  <a:lnTo>
                    <a:pt x="38195" y="12192"/>
                  </a:lnTo>
                  <a:lnTo>
                    <a:pt x="46585" y="27432"/>
                  </a:lnTo>
                  <a:lnTo>
                    <a:pt x="21431" y="27432"/>
                  </a:lnTo>
                  <a:lnTo>
                    <a:pt x="21431" y="117538"/>
                  </a:lnTo>
                  <a:lnTo>
                    <a:pt x="19907" y="119062"/>
                  </a:lnTo>
                  <a:close/>
                </a:path>
                <a:path w="97790" h="120650">
                  <a:moveTo>
                    <a:pt x="96107" y="1524"/>
                  </a:moveTo>
                  <a:lnTo>
                    <a:pt x="79343" y="1524"/>
                  </a:lnTo>
                  <a:lnTo>
                    <a:pt x="79343" y="0"/>
                  </a:lnTo>
                  <a:lnTo>
                    <a:pt x="96107" y="0"/>
                  </a:lnTo>
                  <a:lnTo>
                    <a:pt x="96107" y="1524"/>
                  </a:lnTo>
                  <a:close/>
                </a:path>
                <a:path w="97790" h="120650">
                  <a:moveTo>
                    <a:pt x="97631" y="86963"/>
                  </a:moveTo>
                  <a:lnTo>
                    <a:pt x="77819" y="86963"/>
                  </a:lnTo>
                  <a:lnTo>
                    <a:pt x="76295" y="82391"/>
                  </a:lnTo>
                  <a:lnTo>
                    <a:pt x="76295" y="3048"/>
                  </a:lnTo>
                  <a:lnTo>
                    <a:pt x="77819" y="1524"/>
                  </a:lnTo>
                  <a:lnTo>
                    <a:pt x="97631" y="1524"/>
                  </a:lnTo>
                  <a:lnTo>
                    <a:pt x="97631" y="86963"/>
                  </a:lnTo>
                  <a:close/>
                </a:path>
                <a:path w="97790" h="120650">
                  <a:moveTo>
                    <a:pt x="94583" y="119062"/>
                  </a:moveTo>
                  <a:lnTo>
                    <a:pt x="71723" y="119062"/>
                  </a:lnTo>
                  <a:lnTo>
                    <a:pt x="68675" y="116014"/>
                  </a:lnTo>
                  <a:lnTo>
                    <a:pt x="67151" y="116014"/>
                  </a:lnTo>
                  <a:lnTo>
                    <a:pt x="67151" y="114490"/>
                  </a:lnTo>
                  <a:lnTo>
                    <a:pt x="65627" y="111442"/>
                  </a:lnTo>
                  <a:lnTo>
                    <a:pt x="62579" y="108394"/>
                  </a:lnTo>
                  <a:lnTo>
                    <a:pt x="61055" y="105346"/>
                  </a:lnTo>
                  <a:lnTo>
                    <a:pt x="32099" y="48863"/>
                  </a:lnTo>
                  <a:lnTo>
                    <a:pt x="29051" y="45815"/>
                  </a:lnTo>
                  <a:lnTo>
                    <a:pt x="27527" y="41148"/>
                  </a:lnTo>
                  <a:lnTo>
                    <a:pt x="26003" y="38100"/>
                  </a:lnTo>
                  <a:lnTo>
                    <a:pt x="24479" y="33528"/>
                  </a:lnTo>
                  <a:lnTo>
                    <a:pt x="21431" y="27432"/>
                  </a:lnTo>
                  <a:lnTo>
                    <a:pt x="46585" y="27432"/>
                  </a:lnTo>
                  <a:lnTo>
                    <a:pt x="62579" y="56483"/>
                  </a:lnTo>
                  <a:lnTo>
                    <a:pt x="64103" y="59531"/>
                  </a:lnTo>
                  <a:lnTo>
                    <a:pt x="64103" y="61055"/>
                  </a:lnTo>
                  <a:lnTo>
                    <a:pt x="67151" y="67151"/>
                  </a:lnTo>
                  <a:lnTo>
                    <a:pt x="68675" y="68675"/>
                  </a:lnTo>
                  <a:lnTo>
                    <a:pt x="71723" y="74771"/>
                  </a:lnTo>
                  <a:lnTo>
                    <a:pt x="71723" y="76295"/>
                  </a:lnTo>
                  <a:lnTo>
                    <a:pt x="74771" y="82391"/>
                  </a:lnTo>
                  <a:lnTo>
                    <a:pt x="76295" y="83915"/>
                  </a:lnTo>
                  <a:lnTo>
                    <a:pt x="76295" y="86963"/>
                  </a:lnTo>
                  <a:lnTo>
                    <a:pt x="97631" y="86963"/>
                  </a:lnTo>
                  <a:lnTo>
                    <a:pt x="97631" y="116014"/>
                  </a:lnTo>
                  <a:lnTo>
                    <a:pt x="94583" y="119062"/>
                  </a:lnTo>
                  <a:close/>
                </a:path>
                <a:path w="97790" h="120650">
                  <a:moveTo>
                    <a:pt x="16764" y="120586"/>
                  </a:moveTo>
                  <a:lnTo>
                    <a:pt x="6096" y="120586"/>
                  </a:lnTo>
                  <a:lnTo>
                    <a:pt x="4572" y="119062"/>
                  </a:lnTo>
                  <a:lnTo>
                    <a:pt x="18383" y="119062"/>
                  </a:lnTo>
                  <a:lnTo>
                    <a:pt x="16764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37804" y="2845593"/>
              <a:ext cx="1077087" cy="16192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40798" y="295408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336"/>
                  </a:moveTo>
                  <a:lnTo>
                    <a:pt x="6096" y="21336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764"/>
                  </a:lnTo>
                  <a:lnTo>
                    <a:pt x="16764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6592443" y="311134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8288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288" y="0"/>
                </a:lnTo>
                <a:lnTo>
                  <a:pt x="30480" y="0"/>
                </a:lnTo>
                <a:lnTo>
                  <a:pt x="36576" y="3048"/>
                </a:lnTo>
                <a:lnTo>
                  <a:pt x="45719" y="12192"/>
                </a:lnTo>
                <a:lnTo>
                  <a:pt x="47244" y="16764"/>
                </a:lnTo>
                <a:lnTo>
                  <a:pt x="47244" y="30480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27329" y="3080766"/>
            <a:ext cx="238029" cy="12220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7127938" y="3111341"/>
            <a:ext cx="247650" cy="92075"/>
            <a:chOff x="7127938" y="3111341"/>
            <a:chExt cx="247650" cy="92075"/>
          </a:xfrm>
        </p:grpSpPr>
        <p:sp>
          <p:nvSpPr>
            <p:cNvPr id="93" name="object 93"/>
            <p:cNvSpPr/>
            <p:nvPr/>
          </p:nvSpPr>
          <p:spPr>
            <a:xfrm>
              <a:off x="7127938" y="3111341"/>
              <a:ext cx="147923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303389" y="3111341"/>
              <a:ext cx="71723" cy="9010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7440644" y="3071622"/>
            <a:ext cx="1116806" cy="13134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27650" y="3073145"/>
            <a:ext cx="1093851" cy="16182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6828853" y="3338798"/>
            <a:ext cx="229235" cy="92075"/>
            <a:chOff x="6828853" y="3338798"/>
            <a:chExt cx="229235" cy="92075"/>
          </a:xfrm>
        </p:grpSpPr>
        <p:sp>
          <p:nvSpPr>
            <p:cNvPr id="98" name="object 98"/>
            <p:cNvSpPr/>
            <p:nvPr/>
          </p:nvSpPr>
          <p:spPr>
            <a:xfrm>
              <a:off x="6828853" y="3338798"/>
              <a:ext cx="68675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24960" y="3338798"/>
              <a:ext cx="132778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7126414" y="3338798"/>
            <a:ext cx="380365" cy="92075"/>
            <a:chOff x="7126414" y="3338798"/>
            <a:chExt cx="380365" cy="92075"/>
          </a:xfrm>
        </p:grpSpPr>
        <p:sp>
          <p:nvSpPr>
            <p:cNvPr id="101" name="object 101"/>
            <p:cNvSpPr/>
            <p:nvPr/>
          </p:nvSpPr>
          <p:spPr>
            <a:xfrm>
              <a:off x="7126414" y="3338798"/>
              <a:ext cx="122015" cy="901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71289" y="3338798"/>
              <a:ext cx="82391" cy="9163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375112" y="3338798"/>
              <a:ext cx="131159" cy="9163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7573422" y="3299174"/>
            <a:ext cx="823817" cy="13125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462867" y="3299174"/>
            <a:ext cx="1284636" cy="16182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6830377" y="3526631"/>
            <a:ext cx="266065" cy="130175"/>
            <a:chOff x="6830377" y="3526631"/>
            <a:chExt cx="266065" cy="130175"/>
          </a:xfrm>
        </p:grpSpPr>
        <p:sp>
          <p:nvSpPr>
            <p:cNvPr id="107" name="object 107"/>
            <p:cNvSpPr/>
            <p:nvPr/>
          </p:nvSpPr>
          <p:spPr>
            <a:xfrm>
              <a:off x="6830377" y="3564826"/>
              <a:ext cx="67151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26484" y="3564826"/>
              <a:ext cx="70199" cy="901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019544" y="3526631"/>
              <a:ext cx="76295" cy="12982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7156894" y="3526631"/>
            <a:ext cx="339090" cy="130175"/>
            <a:chOff x="7156894" y="3526631"/>
            <a:chExt cx="339090" cy="130175"/>
          </a:xfrm>
        </p:grpSpPr>
        <p:sp>
          <p:nvSpPr>
            <p:cNvPr id="111" name="object 111"/>
            <p:cNvSpPr/>
            <p:nvPr/>
          </p:nvSpPr>
          <p:spPr>
            <a:xfrm>
              <a:off x="7156894" y="3545014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1336"/>
                  </a:moveTo>
                  <a:lnTo>
                    <a:pt x="13716" y="21336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1336"/>
                  </a:lnTo>
                  <a:close/>
                </a:path>
                <a:path w="53975" h="111760">
                  <a:moveTo>
                    <a:pt x="51911" y="22860"/>
                  </a:moveTo>
                  <a:lnTo>
                    <a:pt x="1524" y="22860"/>
                  </a:lnTo>
                  <a:lnTo>
                    <a:pt x="1524" y="21336"/>
                  </a:lnTo>
                  <a:lnTo>
                    <a:pt x="51911" y="21336"/>
                  </a:lnTo>
                  <a:lnTo>
                    <a:pt x="51911" y="22860"/>
                  </a:lnTo>
                  <a:close/>
                </a:path>
                <a:path w="53975" h="111760">
                  <a:moveTo>
                    <a:pt x="53435" y="33528"/>
                  </a:moveTo>
                  <a:lnTo>
                    <a:pt x="0" y="33528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528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51911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4291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3822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5240" y="96107"/>
                  </a:lnTo>
                  <a:lnTo>
                    <a:pt x="15240" y="91535"/>
                  </a:lnTo>
                  <a:lnTo>
                    <a:pt x="13716" y="88487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2004" y="94583"/>
                  </a:lnTo>
                  <a:lnTo>
                    <a:pt x="33528" y="96107"/>
                  </a:lnTo>
                  <a:lnTo>
                    <a:pt x="36576" y="97726"/>
                  </a:lnTo>
                  <a:lnTo>
                    <a:pt x="53435" y="97726"/>
                  </a:lnTo>
                  <a:lnTo>
                    <a:pt x="53435" y="106870"/>
                  </a:lnTo>
                  <a:lnTo>
                    <a:pt x="51911" y="108394"/>
                  </a:lnTo>
                  <a:lnTo>
                    <a:pt x="50387" y="108394"/>
                  </a:lnTo>
                  <a:lnTo>
                    <a:pt x="50387" y="109918"/>
                  </a:lnTo>
                  <a:lnTo>
                    <a:pt x="45815" y="109918"/>
                  </a:lnTo>
                  <a:lnTo>
                    <a:pt x="44291" y="111442"/>
                  </a:lnTo>
                  <a:close/>
                </a:path>
                <a:path w="53975" h="111760">
                  <a:moveTo>
                    <a:pt x="53435" y="97726"/>
                  </a:moveTo>
                  <a:lnTo>
                    <a:pt x="47339" y="97726"/>
                  </a:lnTo>
                  <a:lnTo>
                    <a:pt x="48863" y="96107"/>
                  </a:lnTo>
                  <a:lnTo>
                    <a:pt x="53435" y="96107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231665" y="3526631"/>
              <a:ext cx="71723" cy="12830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24724" y="3564826"/>
              <a:ext cx="76295" cy="9163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23879" y="3564826"/>
              <a:ext cx="71723" cy="9010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7565802" y="3525107"/>
            <a:ext cx="1623250" cy="13134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6830377" y="3754183"/>
            <a:ext cx="1175385" cy="161925"/>
            <a:chOff x="6830377" y="3754183"/>
            <a:chExt cx="1175385" cy="161925"/>
          </a:xfrm>
        </p:grpSpPr>
        <p:sp>
          <p:nvSpPr>
            <p:cNvPr id="117" name="object 117"/>
            <p:cNvSpPr/>
            <p:nvPr/>
          </p:nvSpPr>
          <p:spPr>
            <a:xfrm>
              <a:off x="6830377" y="3754183"/>
              <a:ext cx="1132046" cy="16182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85379" y="386105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3047" y="21335"/>
                  </a:lnTo>
                  <a:lnTo>
                    <a:pt x="3047" y="19811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3047" y="1523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6592443" y="4019835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36473" y="3980116"/>
            <a:ext cx="1963578" cy="12982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871775" y="3998499"/>
            <a:ext cx="659034" cy="14354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830377" y="4206144"/>
            <a:ext cx="814768" cy="15573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7716773" y="4206144"/>
            <a:ext cx="555625" cy="131445"/>
            <a:chOff x="7716773" y="4206144"/>
            <a:chExt cx="555625" cy="131445"/>
          </a:xfrm>
        </p:grpSpPr>
        <p:sp>
          <p:nvSpPr>
            <p:cNvPr id="124" name="object 124"/>
            <p:cNvSpPr/>
            <p:nvPr/>
          </p:nvSpPr>
          <p:spPr>
            <a:xfrm>
              <a:off x="7716773" y="4245864"/>
              <a:ext cx="82391" cy="9163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20596" y="4224432"/>
              <a:ext cx="141827" cy="11306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982235" y="420614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2287" y="1524"/>
                  </a:moveTo>
                  <a:lnTo>
                    <a:pt x="4667" y="1524"/>
                  </a:lnTo>
                  <a:lnTo>
                    <a:pt x="4667" y="0"/>
                  </a:lnTo>
                  <a:lnTo>
                    <a:pt x="10763" y="0"/>
                  </a:lnTo>
                  <a:lnTo>
                    <a:pt x="12287" y="1524"/>
                  </a:lnTo>
                  <a:close/>
                </a:path>
                <a:path w="15875" h="130175">
                  <a:moveTo>
                    <a:pt x="13811" y="129825"/>
                  </a:moveTo>
                  <a:lnTo>
                    <a:pt x="1619" y="129825"/>
                  </a:lnTo>
                  <a:lnTo>
                    <a:pt x="1619" y="128206"/>
                  </a:lnTo>
                  <a:lnTo>
                    <a:pt x="0" y="128206"/>
                  </a:lnTo>
                  <a:lnTo>
                    <a:pt x="0" y="3048"/>
                  </a:lnTo>
                  <a:lnTo>
                    <a:pt x="1619" y="1524"/>
                  </a:lnTo>
                  <a:lnTo>
                    <a:pt x="15335" y="1524"/>
                  </a:lnTo>
                  <a:lnTo>
                    <a:pt x="15335" y="128206"/>
                  </a:lnTo>
                  <a:lnTo>
                    <a:pt x="13811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21954" y="4212240"/>
              <a:ext cx="114395" cy="12525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159305" y="4245864"/>
              <a:ext cx="112871" cy="9163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8339328" y="4245864"/>
            <a:ext cx="227329" cy="92075"/>
            <a:chOff x="8339328" y="4245864"/>
            <a:chExt cx="227329" cy="92075"/>
          </a:xfrm>
        </p:grpSpPr>
        <p:sp>
          <p:nvSpPr>
            <p:cNvPr id="130" name="object 130"/>
            <p:cNvSpPr/>
            <p:nvPr/>
          </p:nvSpPr>
          <p:spPr>
            <a:xfrm>
              <a:off x="8339328" y="4245864"/>
              <a:ext cx="68580" cy="9163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35435" y="4245864"/>
              <a:ext cx="131159" cy="9163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8635174" y="4245864"/>
            <a:ext cx="381635" cy="92075"/>
            <a:chOff x="8635174" y="4245864"/>
            <a:chExt cx="381635" cy="92075"/>
          </a:xfrm>
        </p:grpSpPr>
        <p:sp>
          <p:nvSpPr>
            <p:cNvPr id="133" name="object 133"/>
            <p:cNvSpPr/>
            <p:nvPr/>
          </p:nvSpPr>
          <p:spPr>
            <a:xfrm>
              <a:off x="8635174" y="4245864"/>
              <a:ext cx="123634" cy="90011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780240" y="4245864"/>
              <a:ext cx="83915" cy="9163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883967" y="4245864"/>
              <a:ext cx="132683" cy="9163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9073133" y="4206144"/>
            <a:ext cx="210820" cy="131445"/>
            <a:chOff x="9073133" y="4206144"/>
            <a:chExt cx="210820" cy="131445"/>
          </a:xfrm>
        </p:grpSpPr>
        <p:sp>
          <p:nvSpPr>
            <p:cNvPr id="137" name="object 137"/>
            <p:cNvSpPr/>
            <p:nvPr/>
          </p:nvSpPr>
          <p:spPr>
            <a:xfrm>
              <a:off x="9073133" y="4206144"/>
              <a:ext cx="141922" cy="131349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234868" y="4245864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4196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90170">
                  <a:moveTo>
                    <a:pt x="13716" y="90106"/>
                  </a:moveTo>
                  <a:lnTo>
                    <a:pt x="1524" y="90106"/>
                  </a:lnTo>
                  <a:lnTo>
                    <a:pt x="1524" y="88487"/>
                  </a:lnTo>
                  <a:lnTo>
                    <a:pt x="0" y="88487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28956" y="16764"/>
                  </a:lnTo>
                  <a:lnTo>
                    <a:pt x="19812" y="25908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487"/>
                  </a:lnTo>
                  <a:lnTo>
                    <a:pt x="13716" y="90106"/>
                  </a:lnTo>
                  <a:close/>
                </a:path>
                <a:path w="48895" h="90170">
                  <a:moveTo>
                    <a:pt x="28956" y="16764"/>
                  </a:moveTo>
                  <a:lnTo>
                    <a:pt x="13716" y="16764"/>
                  </a:lnTo>
                  <a:lnTo>
                    <a:pt x="16764" y="12192"/>
                  </a:lnTo>
                  <a:lnTo>
                    <a:pt x="25908" y="3048"/>
                  </a:lnTo>
                  <a:lnTo>
                    <a:pt x="28956" y="1524"/>
                  </a:lnTo>
                  <a:lnTo>
                    <a:pt x="47244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5052" y="13716"/>
                  </a:lnTo>
                  <a:lnTo>
                    <a:pt x="33528" y="15240"/>
                  </a:lnTo>
                  <a:lnTo>
                    <a:pt x="30480" y="15240"/>
                  </a:lnTo>
                  <a:lnTo>
                    <a:pt x="28956" y="16764"/>
                  </a:lnTo>
                  <a:close/>
                </a:path>
                <a:path w="48895" h="90170">
                  <a:moveTo>
                    <a:pt x="48768" y="16764"/>
                  </a:moveTo>
                  <a:lnTo>
                    <a:pt x="44196" y="16764"/>
                  </a:lnTo>
                  <a:lnTo>
                    <a:pt x="44196" y="15240"/>
                  </a:lnTo>
                  <a:lnTo>
                    <a:pt x="38100" y="1524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6828853" y="4427505"/>
            <a:ext cx="2188210" cy="168275"/>
            <a:chOff x="6828853" y="4427505"/>
            <a:chExt cx="2188210" cy="168275"/>
          </a:xfrm>
        </p:grpSpPr>
        <p:sp>
          <p:nvSpPr>
            <p:cNvPr id="140" name="object 140"/>
            <p:cNvSpPr/>
            <p:nvPr/>
          </p:nvSpPr>
          <p:spPr>
            <a:xfrm>
              <a:off x="6828853" y="4427505"/>
              <a:ext cx="2143601" cy="16802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001405" y="4433607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612"/>
                  </a:moveTo>
                  <a:lnTo>
                    <a:pt x="13716" y="1612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612"/>
                  </a:lnTo>
                  <a:lnTo>
                    <a:pt x="0" y="1612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0668" y="129832"/>
                  </a:lnTo>
                  <a:lnTo>
                    <a:pt x="12192" y="128308"/>
                  </a:lnTo>
                  <a:lnTo>
                    <a:pt x="15240" y="128308"/>
                  </a:lnTo>
                  <a:lnTo>
                    <a:pt x="15240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9082278" y="4433601"/>
            <a:ext cx="266065" cy="130175"/>
            <a:chOff x="9082278" y="4433601"/>
            <a:chExt cx="266065" cy="130175"/>
          </a:xfrm>
        </p:grpSpPr>
        <p:sp>
          <p:nvSpPr>
            <p:cNvPr id="143" name="object 143"/>
            <p:cNvSpPr/>
            <p:nvPr/>
          </p:nvSpPr>
          <p:spPr>
            <a:xfrm>
              <a:off x="9082278" y="4473321"/>
              <a:ext cx="68675" cy="90106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178385" y="4473321"/>
              <a:ext cx="71723" cy="9010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271444" y="4433601"/>
              <a:ext cx="76295" cy="12982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9413367" y="4433601"/>
            <a:ext cx="339090" cy="130175"/>
            <a:chOff x="9413367" y="4433601"/>
            <a:chExt cx="339090" cy="130175"/>
          </a:xfrm>
        </p:grpSpPr>
        <p:sp>
          <p:nvSpPr>
            <p:cNvPr id="147" name="object 147"/>
            <p:cNvSpPr/>
            <p:nvPr/>
          </p:nvSpPr>
          <p:spPr>
            <a:xfrm>
              <a:off x="9413367" y="4451985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7432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975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1760">
                  <a:moveTo>
                    <a:pt x="51816" y="35147"/>
                  </a:moveTo>
                  <a:lnTo>
                    <a:pt x="0" y="35147"/>
                  </a:lnTo>
                  <a:lnTo>
                    <a:pt x="0" y="22860"/>
                  </a:lnTo>
                  <a:lnTo>
                    <a:pt x="51816" y="22860"/>
                  </a:lnTo>
                  <a:lnTo>
                    <a:pt x="53435" y="24384"/>
                  </a:lnTo>
                  <a:lnTo>
                    <a:pt x="53435" y="33623"/>
                  </a:lnTo>
                  <a:lnTo>
                    <a:pt x="51816" y="35147"/>
                  </a:lnTo>
                  <a:close/>
                </a:path>
                <a:path w="53975" h="111760">
                  <a:moveTo>
                    <a:pt x="50292" y="109918"/>
                  </a:moveTo>
                  <a:lnTo>
                    <a:pt x="24384" y="109918"/>
                  </a:lnTo>
                  <a:lnTo>
                    <a:pt x="19812" y="105346"/>
                  </a:lnTo>
                  <a:lnTo>
                    <a:pt x="13716" y="93154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1816" y="108394"/>
                  </a:lnTo>
                  <a:lnTo>
                    <a:pt x="50292" y="109918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48768" y="97726"/>
                  </a:lnTo>
                  <a:lnTo>
                    <a:pt x="50292" y="96202"/>
                  </a:lnTo>
                  <a:lnTo>
                    <a:pt x="51816" y="96202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7432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88138" y="4433601"/>
              <a:ext cx="71723" cy="12982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579673" y="4473321"/>
              <a:ext cx="77819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680353" y="4473321"/>
              <a:ext cx="71723" cy="9010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/>
          <p:nvPr/>
        </p:nvSpPr>
        <p:spPr>
          <a:xfrm>
            <a:off x="9820750" y="4439697"/>
            <a:ext cx="86963" cy="12372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2" name="object 152"/>
          <p:cNvGrpSpPr/>
          <p:nvPr/>
        </p:nvGrpSpPr>
        <p:grpSpPr>
          <a:xfrm>
            <a:off x="6830377" y="4659629"/>
            <a:ext cx="2703830" cy="163830"/>
            <a:chOff x="6830377" y="4659629"/>
            <a:chExt cx="2703830" cy="163830"/>
          </a:xfrm>
        </p:grpSpPr>
        <p:sp>
          <p:nvSpPr>
            <p:cNvPr id="153" name="object 153"/>
            <p:cNvSpPr/>
            <p:nvPr/>
          </p:nvSpPr>
          <p:spPr>
            <a:xfrm>
              <a:off x="6830377" y="4659629"/>
              <a:ext cx="2274760" cy="13134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115793" y="4677917"/>
              <a:ext cx="153035" cy="145415"/>
            </a:xfrm>
            <a:custGeom>
              <a:avLst/>
              <a:gdLst/>
              <a:ahLst/>
              <a:cxnLst/>
              <a:rect l="l" t="t" r="r" b="b"/>
              <a:pathLst>
                <a:path w="153034" h="145414">
                  <a:moveTo>
                    <a:pt x="96215" y="135928"/>
                  </a:moveTo>
                  <a:lnTo>
                    <a:pt x="94678" y="134404"/>
                  </a:lnTo>
                  <a:lnTo>
                    <a:pt x="94678" y="132880"/>
                  </a:lnTo>
                  <a:lnTo>
                    <a:pt x="1625" y="132880"/>
                  </a:lnTo>
                  <a:lnTo>
                    <a:pt x="1625" y="134404"/>
                  </a:lnTo>
                  <a:lnTo>
                    <a:pt x="0" y="135928"/>
                  </a:lnTo>
                  <a:lnTo>
                    <a:pt x="0" y="142024"/>
                  </a:lnTo>
                  <a:lnTo>
                    <a:pt x="1625" y="143548"/>
                  </a:lnTo>
                  <a:lnTo>
                    <a:pt x="1625" y="145072"/>
                  </a:lnTo>
                  <a:lnTo>
                    <a:pt x="94678" y="145072"/>
                  </a:lnTo>
                  <a:lnTo>
                    <a:pt x="94678" y="142024"/>
                  </a:lnTo>
                  <a:lnTo>
                    <a:pt x="96215" y="140500"/>
                  </a:lnTo>
                  <a:lnTo>
                    <a:pt x="96215" y="135928"/>
                  </a:lnTo>
                  <a:close/>
                </a:path>
                <a:path w="153034" h="145414">
                  <a:moveTo>
                    <a:pt x="152603" y="26009"/>
                  </a:moveTo>
                  <a:lnTo>
                    <a:pt x="151066" y="24485"/>
                  </a:lnTo>
                  <a:lnTo>
                    <a:pt x="151066" y="22961"/>
                  </a:lnTo>
                  <a:lnTo>
                    <a:pt x="128206" y="22961"/>
                  </a:lnTo>
                  <a:lnTo>
                    <a:pt x="128206" y="1524"/>
                  </a:lnTo>
                  <a:lnTo>
                    <a:pt x="123634" y="1524"/>
                  </a:lnTo>
                  <a:lnTo>
                    <a:pt x="123634" y="0"/>
                  </a:lnTo>
                  <a:lnTo>
                    <a:pt x="117538" y="0"/>
                  </a:lnTo>
                  <a:lnTo>
                    <a:pt x="117538" y="1524"/>
                  </a:lnTo>
                  <a:lnTo>
                    <a:pt x="112966" y="1524"/>
                  </a:lnTo>
                  <a:lnTo>
                    <a:pt x="112966" y="22961"/>
                  </a:lnTo>
                  <a:lnTo>
                    <a:pt x="100774" y="22961"/>
                  </a:lnTo>
                  <a:lnTo>
                    <a:pt x="99250" y="24485"/>
                  </a:lnTo>
                  <a:lnTo>
                    <a:pt x="99250" y="27533"/>
                  </a:lnTo>
                  <a:lnTo>
                    <a:pt x="97726" y="27533"/>
                  </a:lnTo>
                  <a:lnTo>
                    <a:pt x="97726" y="32105"/>
                  </a:lnTo>
                  <a:lnTo>
                    <a:pt x="99250" y="33629"/>
                  </a:lnTo>
                  <a:lnTo>
                    <a:pt x="99250" y="35153"/>
                  </a:lnTo>
                  <a:lnTo>
                    <a:pt x="100774" y="36677"/>
                  </a:lnTo>
                  <a:lnTo>
                    <a:pt x="112966" y="36677"/>
                  </a:lnTo>
                  <a:lnTo>
                    <a:pt x="112966" y="93154"/>
                  </a:lnTo>
                  <a:lnTo>
                    <a:pt x="114490" y="97726"/>
                  </a:lnTo>
                  <a:lnTo>
                    <a:pt x="114490" y="100774"/>
                  </a:lnTo>
                  <a:lnTo>
                    <a:pt x="116014" y="103924"/>
                  </a:lnTo>
                  <a:lnTo>
                    <a:pt x="119062" y="105448"/>
                  </a:lnTo>
                  <a:lnTo>
                    <a:pt x="120586" y="108496"/>
                  </a:lnTo>
                  <a:lnTo>
                    <a:pt x="126682" y="111544"/>
                  </a:lnTo>
                  <a:lnTo>
                    <a:pt x="129730" y="111544"/>
                  </a:lnTo>
                  <a:lnTo>
                    <a:pt x="132778" y="113068"/>
                  </a:lnTo>
                  <a:lnTo>
                    <a:pt x="143446" y="113068"/>
                  </a:lnTo>
                  <a:lnTo>
                    <a:pt x="144970" y="111544"/>
                  </a:lnTo>
                  <a:lnTo>
                    <a:pt x="149542" y="111544"/>
                  </a:lnTo>
                  <a:lnTo>
                    <a:pt x="149542" y="110020"/>
                  </a:lnTo>
                  <a:lnTo>
                    <a:pt x="151066" y="110020"/>
                  </a:lnTo>
                  <a:lnTo>
                    <a:pt x="151066" y="108496"/>
                  </a:lnTo>
                  <a:lnTo>
                    <a:pt x="152603" y="108496"/>
                  </a:lnTo>
                  <a:lnTo>
                    <a:pt x="152603" y="99250"/>
                  </a:lnTo>
                  <a:lnTo>
                    <a:pt x="152603" y="97726"/>
                  </a:lnTo>
                  <a:lnTo>
                    <a:pt x="146494" y="97726"/>
                  </a:lnTo>
                  <a:lnTo>
                    <a:pt x="144970" y="99250"/>
                  </a:lnTo>
                  <a:lnTo>
                    <a:pt x="135826" y="99250"/>
                  </a:lnTo>
                  <a:lnTo>
                    <a:pt x="132778" y="97726"/>
                  </a:lnTo>
                  <a:lnTo>
                    <a:pt x="128206" y="88582"/>
                  </a:lnTo>
                  <a:lnTo>
                    <a:pt x="128206" y="36677"/>
                  </a:lnTo>
                  <a:lnTo>
                    <a:pt x="151066" y="36677"/>
                  </a:lnTo>
                  <a:lnTo>
                    <a:pt x="151066" y="35153"/>
                  </a:lnTo>
                  <a:lnTo>
                    <a:pt x="152603" y="33629"/>
                  </a:lnTo>
                  <a:lnTo>
                    <a:pt x="152603" y="2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289732" y="4699349"/>
              <a:ext cx="244125" cy="123634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/>
          <p:nvPr/>
        </p:nvSpPr>
        <p:spPr>
          <a:xfrm>
            <a:off x="221045" y="1798320"/>
            <a:ext cx="6069397" cy="438606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9164" y="1614963"/>
            <a:ext cx="1418844" cy="29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69262" y="1630203"/>
            <a:ext cx="1784985" cy="27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06208" y="2702147"/>
            <a:ext cx="490220" cy="137795"/>
            <a:chOff x="906208" y="2702147"/>
            <a:chExt cx="490220" cy="137795"/>
          </a:xfrm>
        </p:grpSpPr>
        <p:sp>
          <p:nvSpPr>
            <p:cNvPr id="5" name="object 5"/>
            <p:cNvSpPr/>
            <p:nvPr/>
          </p:nvSpPr>
          <p:spPr>
            <a:xfrm>
              <a:off x="906208" y="2702147"/>
              <a:ext cx="173926" cy="1358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6138" y="2702147"/>
              <a:ext cx="79343" cy="1358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401" y="2737199"/>
              <a:ext cx="89903" cy="1022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6640" y="2737199"/>
              <a:ext cx="79343" cy="1007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50943" y="2702147"/>
            <a:ext cx="252095" cy="137795"/>
            <a:chOff x="1450943" y="2702147"/>
            <a:chExt cx="252095" cy="137795"/>
          </a:xfrm>
        </p:grpSpPr>
        <p:sp>
          <p:nvSpPr>
            <p:cNvPr id="10" name="object 10"/>
            <p:cNvSpPr/>
            <p:nvPr/>
          </p:nvSpPr>
          <p:spPr>
            <a:xfrm>
              <a:off x="1450943" y="2702147"/>
              <a:ext cx="140303" cy="1358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2692" y="2737199"/>
              <a:ext cx="89996" cy="1022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590609" y="2702147"/>
            <a:ext cx="689610" cy="137795"/>
            <a:chOff x="2590609" y="2702147"/>
            <a:chExt cx="689610" cy="137795"/>
          </a:xfrm>
        </p:grpSpPr>
        <p:sp>
          <p:nvSpPr>
            <p:cNvPr id="13" name="object 13"/>
            <p:cNvSpPr/>
            <p:nvPr/>
          </p:nvSpPr>
          <p:spPr>
            <a:xfrm>
              <a:off x="2590609" y="2737199"/>
              <a:ext cx="349281" cy="1022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61322" y="2702147"/>
              <a:ext cx="318896" cy="1373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339655" y="2737199"/>
            <a:ext cx="90011" cy="10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503676" y="2702051"/>
            <a:ext cx="336550" cy="137795"/>
            <a:chOff x="3503676" y="2702051"/>
            <a:chExt cx="336550" cy="137795"/>
          </a:xfrm>
        </p:grpSpPr>
        <p:sp>
          <p:nvSpPr>
            <p:cNvPr id="17" name="object 17"/>
            <p:cNvSpPr/>
            <p:nvPr/>
          </p:nvSpPr>
          <p:spPr>
            <a:xfrm>
              <a:off x="3503676" y="2702051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2633" y="2737199"/>
              <a:ext cx="196786" cy="1022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59231" y="2737199"/>
              <a:ext cx="80867" cy="1007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227576" y="2702051"/>
            <a:ext cx="618490" cy="161925"/>
            <a:chOff x="4227576" y="2702051"/>
            <a:chExt cx="618490" cy="161925"/>
          </a:xfrm>
        </p:grpSpPr>
        <p:sp>
          <p:nvSpPr>
            <p:cNvPr id="21" name="object 21"/>
            <p:cNvSpPr/>
            <p:nvPr/>
          </p:nvSpPr>
          <p:spPr>
            <a:xfrm>
              <a:off x="4227576" y="2702051"/>
              <a:ext cx="61594" cy="136525"/>
            </a:xfrm>
            <a:custGeom>
              <a:avLst/>
              <a:gdLst/>
              <a:ahLst/>
              <a:cxnLst/>
              <a:rect l="l" t="t" r="r" b="b"/>
              <a:pathLst>
                <a:path w="61595" h="136525">
                  <a:moveTo>
                    <a:pt x="16764" y="0"/>
                  </a:moveTo>
                  <a:lnTo>
                    <a:pt x="0" y="0"/>
                  </a:lnTo>
                  <a:lnTo>
                    <a:pt x="0" y="135636"/>
                  </a:lnTo>
                  <a:lnTo>
                    <a:pt x="16764" y="135636"/>
                  </a:lnTo>
                  <a:lnTo>
                    <a:pt x="16764" y="0"/>
                  </a:lnTo>
                  <a:close/>
                </a:path>
                <a:path w="61595" h="136525">
                  <a:moveTo>
                    <a:pt x="61048" y="36677"/>
                  </a:moveTo>
                  <a:lnTo>
                    <a:pt x="44284" y="36677"/>
                  </a:lnTo>
                  <a:lnTo>
                    <a:pt x="44284" y="135928"/>
                  </a:lnTo>
                  <a:lnTo>
                    <a:pt x="61048" y="135928"/>
                  </a:lnTo>
                  <a:lnTo>
                    <a:pt x="61048" y="36677"/>
                  </a:lnTo>
                  <a:close/>
                </a:path>
                <a:path w="61595" h="136525">
                  <a:moveTo>
                    <a:pt x="61048" y="101"/>
                  </a:moveTo>
                  <a:lnTo>
                    <a:pt x="44284" y="101"/>
                  </a:lnTo>
                  <a:lnTo>
                    <a:pt x="44284" y="18389"/>
                  </a:lnTo>
                  <a:lnTo>
                    <a:pt x="61048" y="18389"/>
                  </a:lnTo>
                  <a:lnTo>
                    <a:pt x="61048" y="101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13015" y="2702147"/>
              <a:ext cx="273081" cy="13735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09052" y="2737199"/>
              <a:ext cx="91535" cy="1022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20399" y="2737199"/>
              <a:ext cx="80867" cy="1007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25650" y="281816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5">
                  <a:moveTo>
                    <a:pt x="4572" y="45815"/>
                  </a:moveTo>
                  <a:lnTo>
                    <a:pt x="0" y="38195"/>
                  </a:lnTo>
                  <a:lnTo>
                    <a:pt x="4572" y="36671"/>
                  </a:lnTo>
                  <a:lnTo>
                    <a:pt x="6096" y="35147"/>
                  </a:lnTo>
                  <a:lnTo>
                    <a:pt x="7620" y="32099"/>
                  </a:lnTo>
                  <a:lnTo>
                    <a:pt x="10668" y="28956"/>
                  </a:lnTo>
                  <a:lnTo>
                    <a:pt x="10668" y="19812"/>
                  </a:lnTo>
                  <a:lnTo>
                    <a:pt x="1524" y="19812"/>
                  </a:lnTo>
                  <a:lnTo>
                    <a:pt x="1524" y="0"/>
                  </a:lnTo>
                  <a:lnTo>
                    <a:pt x="19907" y="0"/>
                  </a:lnTo>
                  <a:lnTo>
                    <a:pt x="19907" y="32099"/>
                  </a:lnTo>
                  <a:lnTo>
                    <a:pt x="16859" y="36671"/>
                  </a:lnTo>
                  <a:lnTo>
                    <a:pt x="13716" y="39719"/>
                  </a:lnTo>
                  <a:lnTo>
                    <a:pt x="10668" y="44291"/>
                  </a:lnTo>
                  <a:lnTo>
                    <a:pt x="4572" y="4581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908137" y="2702147"/>
            <a:ext cx="252095" cy="137795"/>
            <a:chOff x="4908137" y="2702147"/>
            <a:chExt cx="252095" cy="137795"/>
          </a:xfrm>
        </p:grpSpPr>
        <p:sp>
          <p:nvSpPr>
            <p:cNvPr id="27" name="object 27"/>
            <p:cNvSpPr/>
            <p:nvPr/>
          </p:nvSpPr>
          <p:spPr>
            <a:xfrm>
              <a:off x="4908137" y="2702147"/>
              <a:ext cx="141827" cy="1358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69887" y="2737199"/>
              <a:ext cx="89899" cy="10229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771269" y="2737199"/>
            <a:ext cx="982599" cy="3649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49232" y="2699004"/>
            <a:ext cx="1383792" cy="1404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491983" y="2702051"/>
            <a:ext cx="336550" cy="137795"/>
            <a:chOff x="7491983" y="2702051"/>
            <a:chExt cx="336550" cy="137795"/>
          </a:xfrm>
        </p:grpSpPr>
        <p:sp>
          <p:nvSpPr>
            <p:cNvPr id="32" name="object 32"/>
            <p:cNvSpPr/>
            <p:nvPr/>
          </p:nvSpPr>
          <p:spPr>
            <a:xfrm>
              <a:off x="7491983" y="2702051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32179" y="2737199"/>
              <a:ext cx="195357" cy="10229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48873" y="2737199"/>
              <a:ext cx="79343" cy="1007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898320" y="2702051"/>
            <a:ext cx="708025" cy="172720"/>
            <a:chOff x="7898320" y="2702051"/>
            <a:chExt cx="708025" cy="172720"/>
          </a:xfrm>
        </p:grpSpPr>
        <p:sp>
          <p:nvSpPr>
            <p:cNvPr id="36" name="object 36"/>
            <p:cNvSpPr/>
            <p:nvPr/>
          </p:nvSpPr>
          <p:spPr>
            <a:xfrm>
              <a:off x="7898320" y="2737199"/>
              <a:ext cx="90011" cy="10229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09762" y="2737199"/>
              <a:ext cx="83915" cy="13744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15013" y="2737199"/>
              <a:ext cx="83915" cy="1374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20265" y="2737199"/>
              <a:ext cx="347853" cy="10229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89263" y="2702051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8676417" y="2702147"/>
            <a:ext cx="489775" cy="1373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910780" y="2963227"/>
            <a:ext cx="191135" cy="102870"/>
            <a:chOff x="910780" y="2963227"/>
            <a:chExt cx="191135" cy="102870"/>
          </a:xfrm>
        </p:grpSpPr>
        <p:sp>
          <p:nvSpPr>
            <p:cNvPr id="43" name="object 43"/>
            <p:cNvSpPr/>
            <p:nvPr/>
          </p:nvSpPr>
          <p:spPr>
            <a:xfrm>
              <a:off x="910780" y="2963227"/>
              <a:ext cx="91535" cy="10229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22222" y="2963227"/>
              <a:ext cx="79343" cy="1007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3905726" y="2737199"/>
            <a:ext cx="622458" cy="3283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67098" y="2928080"/>
            <a:ext cx="141922" cy="1374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30356" y="2963227"/>
            <a:ext cx="90011" cy="1022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487519" y="2927604"/>
            <a:ext cx="338455" cy="174625"/>
            <a:chOff x="1487519" y="2927604"/>
            <a:chExt cx="338455" cy="174625"/>
          </a:xfrm>
        </p:grpSpPr>
        <p:sp>
          <p:nvSpPr>
            <p:cNvPr id="49" name="object 49"/>
            <p:cNvSpPr/>
            <p:nvPr/>
          </p:nvSpPr>
          <p:spPr>
            <a:xfrm>
              <a:off x="1598866" y="2963227"/>
              <a:ext cx="85439" cy="13896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87519" y="2963227"/>
              <a:ext cx="90011" cy="10229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04213" y="2963227"/>
              <a:ext cx="85439" cy="13896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8988" y="2927604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4" h="137160">
                  <a:moveTo>
                    <a:pt x="16763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6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4915661" y="2737199"/>
            <a:ext cx="1269396" cy="3283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2759964" y="2927604"/>
            <a:ext cx="219710" cy="138430"/>
            <a:chOff x="2759964" y="2927604"/>
            <a:chExt cx="219710" cy="138430"/>
          </a:xfrm>
        </p:grpSpPr>
        <p:sp>
          <p:nvSpPr>
            <p:cNvPr id="55" name="object 55"/>
            <p:cNvSpPr/>
            <p:nvPr/>
          </p:nvSpPr>
          <p:spPr>
            <a:xfrm>
              <a:off x="2759964" y="2927603"/>
              <a:ext cx="62865" cy="137160"/>
            </a:xfrm>
            <a:custGeom>
              <a:avLst/>
              <a:gdLst/>
              <a:ahLst/>
              <a:cxnLst/>
              <a:rect l="l" t="t" r="r" b="b"/>
              <a:pathLst>
                <a:path w="62864" h="137160">
                  <a:moveTo>
                    <a:pt x="16764" y="38684"/>
                  </a:moveTo>
                  <a:lnTo>
                    <a:pt x="0" y="38684"/>
                  </a:lnTo>
                  <a:lnTo>
                    <a:pt x="0" y="136410"/>
                  </a:lnTo>
                  <a:lnTo>
                    <a:pt x="16764" y="136410"/>
                  </a:lnTo>
                  <a:lnTo>
                    <a:pt x="16764" y="38684"/>
                  </a:lnTo>
                  <a:close/>
                </a:path>
                <a:path w="62864" h="137160">
                  <a:moveTo>
                    <a:pt x="16764" y="482"/>
                  </a:moveTo>
                  <a:lnTo>
                    <a:pt x="0" y="482"/>
                  </a:lnTo>
                  <a:lnTo>
                    <a:pt x="0" y="20383"/>
                  </a:lnTo>
                  <a:lnTo>
                    <a:pt x="16764" y="20383"/>
                  </a:lnTo>
                  <a:lnTo>
                    <a:pt x="16764" y="482"/>
                  </a:lnTo>
                  <a:close/>
                </a:path>
                <a:path w="62864" h="137160">
                  <a:moveTo>
                    <a:pt x="62484" y="0"/>
                  </a:moveTo>
                  <a:lnTo>
                    <a:pt x="45720" y="0"/>
                  </a:lnTo>
                  <a:lnTo>
                    <a:pt x="45720" y="137160"/>
                  </a:lnTo>
                  <a:lnTo>
                    <a:pt x="62484" y="137160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45403" y="2963227"/>
              <a:ext cx="90011" cy="10229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59608" y="304342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19" h="21589">
                  <a:moveTo>
                    <a:pt x="19812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213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3039141" y="2928111"/>
            <a:ext cx="331089" cy="1374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32714" y="2931128"/>
            <a:ext cx="443960" cy="1725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4592288" y="2963227"/>
            <a:ext cx="259715" cy="102870"/>
            <a:chOff x="4592288" y="2963227"/>
            <a:chExt cx="259715" cy="102870"/>
          </a:xfrm>
        </p:grpSpPr>
        <p:sp>
          <p:nvSpPr>
            <p:cNvPr id="61" name="object 61"/>
            <p:cNvSpPr/>
            <p:nvPr/>
          </p:nvSpPr>
          <p:spPr>
            <a:xfrm>
              <a:off x="4592288" y="2963227"/>
              <a:ext cx="90011" cy="1022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702111" y="2963227"/>
              <a:ext cx="149542" cy="10229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6255258" y="2928080"/>
            <a:ext cx="252095" cy="137795"/>
            <a:chOff x="6255258" y="2928080"/>
            <a:chExt cx="252095" cy="137795"/>
          </a:xfrm>
        </p:grpSpPr>
        <p:sp>
          <p:nvSpPr>
            <p:cNvPr id="64" name="object 64"/>
            <p:cNvSpPr/>
            <p:nvPr/>
          </p:nvSpPr>
          <p:spPr>
            <a:xfrm>
              <a:off x="6255258" y="2928080"/>
              <a:ext cx="141827" cy="13744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16992" y="2963227"/>
              <a:ext cx="90011" cy="10229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6577107" y="2926556"/>
            <a:ext cx="1316990" cy="139065"/>
            <a:chOff x="6577107" y="2926556"/>
            <a:chExt cx="1316990" cy="139065"/>
          </a:xfrm>
        </p:grpSpPr>
        <p:sp>
          <p:nvSpPr>
            <p:cNvPr id="67" name="object 67"/>
            <p:cNvSpPr/>
            <p:nvPr/>
          </p:nvSpPr>
          <p:spPr>
            <a:xfrm>
              <a:off x="6577107" y="2926556"/>
              <a:ext cx="1267872" cy="13896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3936" y="2966275"/>
              <a:ext cx="20320" cy="97790"/>
            </a:xfrm>
            <a:custGeom>
              <a:avLst/>
              <a:gdLst/>
              <a:ahLst/>
              <a:cxnLst/>
              <a:rect l="l" t="t" r="r" b="b"/>
              <a:pathLst>
                <a:path w="20320" h="97789">
                  <a:moveTo>
                    <a:pt x="19812" y="79349"/>
                  </a:moveTo>
                  <a:lnTo>
                    <a:pt x="0" y="79349"/>
                  </a:lnTo>
                  <a:lnTo>
                    <a:pt x="0" y="97739"/>
                  </a:lnTo>
                  <a:lnTo>
                    <a:pt x="19812" y="97739"/>
                  </a:lnTo>
                  <a:lnTo>
                    <a:pt x="19812" y="79349"/>
                  </a:lnTo>
                  <a:close/>
                </a:path>
                <a:path w="20320" h="97789">
                  <a:moveTo>
                    <a:pt x="1981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9812" y="18288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292250" y="3380054"/>
            <a:ext cx="165100" cy="137795"/>
          </a:xfrm>
          <a:custGeom>
            <a:avLst/>
            <a:gdLst/>
            <a:ahLst/>
            <a:cxnLst/>
            <a:rect l="l" t="t" r="r" b="b"/>
            <a:pathLst>
              <a:path w="165100" h="137795">
                <a:moveTo>
                  <a:pt x="45720" y="64185"/>
                </a:moveTo>
                <a:lnTo>
                  <a:pt x="44196" y="59524"/>
                </a:lnTo>
                <a:lnTo>
                  <a:pt x="35052" y="50380"/>
                </a:lnTo>
                <a:lnTo>
                  <a:pt x="28956" y="47332"/>
                </a:lnTo>
                <a:lnTo>
                  <a:pt x="16764" y="47332"/>
                </a:lnTo>
                <a:lnTo>
                  <a:pt x="10668" y="50380"/>
                </a:lnTo>
                <a:lnTo>
                  <a:pt x="1524" y="59524"/>
                </a:lnTo>
                <a:lnTo>
                  <a:pt x="0" y="64185"/>
                </a:lnTo>
                <a:lnTo>
                  <a:pt x="0" y="77901"/>
                </a:lnTo>
                <a:lnTo>
                  <a:pt x="1524" y="83997"/>
                </a:lnTo>
                <a:lnTo>
                  <a:pt x="10668" y="93141"/>
                </a:lnTo>
                <a:lnTo>
                  <a:pt x="16764" y="94665"/>
                </a:lnTo>
                <a:lnTo>
                  <a:pt x="28956" y="94665"/>
                </a:lnTo>
                <a:lnTo>
                  <a:pt x="35052" y="93141"/>
                </a:lnTo>
                <a:lnTo>
                  <a:pt x="44196" y="83997"/>
                </a:lnTo>
                <a:lnTo>
                  <a:pt x="45720" y="77901"/>
                </a:lnTo>
                <a:lnTo>
                  <a:pt x="45720" y="64185"/>
                </a:lnTo>
                <a:close/>
              </a:path>
              <a:path w="165100" h="137795">
                <a:moveTo>
                  <a:pt x="90017" y="1701"/>
                </a:moveTo>
                <a:lnTo>
                  <a:pt x="71716" y="1701"/>
                </a:lnTo>
                <a:lnTo>
                  <a:pt x="71716" y="137337"/>
                </a:lnTo>
                <a:lnTo>
                  <a:pt x="90017" y="137337"/>
                </a:lnTo>
                <a:lnTo>
                  <a:pt x="90017" y="1701"/>
                </a:lnTo>
                <a:close/>
              </a:path>
              <a:path w="165100" h="137795">
                <a:moveTo>
                  <a:pt x="164782" y="1524"/>
                </a:moveTo>
                <a:lnTo>
                  <a:pt x="160210" y="0"/>
                </a:lnTo>
                <a:lnTo>
                  <a:pt x="143344" y="0"/>
                </a:lnTo>
                <a:lnTo>
                  <a:pt x="137248" y="1524"/>
                </a:lnTo>
                <a:lnTo>
                  <a:pt x="132676" y="4572"/>
                </a:lnTo>
                <a:lnTo>
                  <a:pt x="129628" y="6096"/>
                </a:lnTo>
                <a:lnTo>
                  <a:pt x="126580" y="10668"/>
                </a:lnTo>
                <a:lnTo>
                  <a:pt x="125056" y="13804"/>
                </a:lnTo>
                <a:lnTo>
                  <a:pt x="123532" y="18376"/>
                </a:lnTo>
                <a:lnTo>
                  <a:pt x="123532" y="39712"/>
                </a:lnTo>
                <a:lnTo>
                  <a:pt x="108292" y="39712"/>
                </a:lnTo>
                <a:lnTo>
                  <a:pt x="108292" y="51904"/>
                </a:lnTo>
                <a:lnTo>
                  <a:pt x="123532" y="51904"/>
                </a:lnTo>
                <a:lnTo>
                  <a:pt x="123532" y="137439"/>
                </a:lnTo>
                <a:lnTo>
                  <a:pt x="138772" y="137439"/>
                </a:lnTo>
                <a:lnTo>
                  <a:pt x="138772" y="51904"/>
                </a:lnTo>
                <a:lnTo>
                  <a:pt x="158686" y="51904"/>
                </a:lnTo>
                <a:lnTo>
                  <a:pt x="158686" y="39712"/>
                </a:lnTo>
                <a:lnTo>
                  <a:pt x="138772" y="39712"/>
                </a:lnTo>
                <a:lnTo>
                  <a:pt x="138772" y="24472"/>
                </a:lnTo>
                <a:lnTo>
                  <a:pt x="140296" y="19900"/>
                </a:lnTo>
                <a:lnTo>
                  <a:pt x="141820" y="18376"/>
                </a:lnTo>
                <a:lnTo>
                  <a:pt x="148018" y="15328"/>
                </a:lnTo>
                <a:lnTo>
                  <a:pt x="160210" y="15328"/>
                </a:lnTo>
                <a:lnTo>
                  <a:pt x="163258" y="16852"/>
                </a:lnTo>
                <a:lnTo>
                  <a:pt x="164782" y="1524"/>
                </a:lnTo>
                <a:close/>
              </a:path>
            </a:pathLst>
          </a:custGeom>
          <a:solidFill>
            <a:srgbClr val="081D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1507331" y="3381565"/>
            <a:ext cx="252095" cy="139065"/>
            <a:chOff x="1507331" y="3381565"/>
            <a:chExt cx="252095" cy="139065"/>
          </a:xfrm>
        </p:grpSpPr>
        <p:sp>
          <p:nvSpPr>
            <p:cNvPr id="71" name="object 71"/>
            <p:cNvSpPr/>
            <p:nvPr/>
          </p:nvSpPr>
          <p:spPr>
            <a:xfrm>
              <a:off x="1507331" y="3381565"/>
              <a:ext cx="141922" cy="13744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69174" y="3416712"/>
              <a:ext cx="89902" cy="10382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2145792" y="3381565"/>
            <a:ext cx="436245" cy="139065"/>
            <a:chOff x="2145792" y="3381565"/>
            <a:chExt cx="436245" cy="139065"/>
          </a:xfrm>
        </p:grpSpPr>
        <p:sp>
          <p:nvSpPr>
            <p:cNvPr id="74" name="object 74"/>
            <p:cNvSpPr/>
            <p:nvPr/>
          </p:nvSpPr>
          <p:spPr>
            <a:xfrm>
              <a:off x="2145792" y="3381565"/>
              <a:ext cx="62230" cy="136525"/>
            </a:xfrm>
            <a:custGeom>
              <a:avLst/>
              <a:gdLst/>
              <a:ahLst/>
              <a:cxnLst/>
              <a:rect l="l" t="t" r="r" b="b"/>
              <a:pathLst>
                <a:path w="62230" h="136525">
                  <a:moveTo>
                    <a:pt x="16764" y="190"/>
                  </a:moveTo>
                  <a:lnTo>
                    <a:pt x="0" y="190"/>
                  </a:lnTo>
                  <a:lnTo>
                    <a:pt x="0" y="135826"/>
                  </a:lnTo>
                  <a:lnTo>
                    <a:pt x="16764" y="135826"/>
                  </a:lnTo>
                  <a:lnTo>
                    <a:pt x="16764" y="190"/>
                  </a:lnTo>
                  <a:close/>
                </a:path>
                <a:path w="62230" h="136525">
                  <a:moveTo>
                    <a:pt x="61810" y="38201"/>
                  </a:moveTo>
                  <a:lnTo>
                    <a:pt x="45046" y="38201"/>
                  </a:lnTo>
                  <a:lnTo>
                    <a:pt x="45046" y="135928"/>
                  </a:lnTo>
                  <a:lnTo>
                    <a:pt x="61810" y="135928"/>
                  </a:lnTo>
                  <a:lnTo>
                    <a:pt x="61810" y="38201"/>
                  </a:lnTo>
                  <a:close/>
                </a:path>
                <a:path w="62230" h="136525">
                  <a:moveTo>
                    <a:pt x="61810" y="0"/>
                  </a:moveTo>
                  <a:lnTo>
                    <a:pt x="45046" y="0"/>
                  </a:lnTo>
                  <a:lnTo>
                    <a:pt x="45046" y="19913"/>
                  </a:lnTo>
                  <a:lnTo>
                    <a:pt x="61810" y="19913"/>
                  </a:lnTo>
                  <a:lnTo>
                    <a:pt x="61810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32088" y="3416712"/>
              <a:ext cx="183070" cy="10382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36495" y="3384613"/>
              <a:ext cx="144970" cy="13439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2636329" y="3381565"/>
            <a:ext cx="120650" cy="139065"/>
            <a:chOff x="2636329" y="3381565"/>
            <a:chExt cx="120650" cy="139065"/>
          </a:xfrm>
        </p:grpSpPr>
        <p:sp>
          <p:nvSpPr>
            <p:cNvPr id="78" name="object 78"/>
            <p:cNvSpPr/>
            <p:nvPr/>
          </p:nvSpPr>
          <p:spPr>
            <a:xfrm>
              <a:off x="2636317" y="3381565"/>
              <a:ext cx="17145" cy="136525"/>
            </a:xfrm>
            <a:custGeom>
              <a:avLst/>
              <a:gdLst/>
              <a:ahLst/>
              <a:cxnLst/>
              <a:rect l="l" t="t" r="r" b="b"/>
              <a:pathLst>
                <a:path w="17144" h="136525">
                  <a:moveTo>
                    <a:pt x="16776" y="38201"/>
                  </a:moveTo>
                  <a:lnTo>
                    <a:pt x="0" y="38201"/>
                  </a:lnTo>
                  <a:lnTo>
                    <a:pt x="0" y="135928"/>
                  </a:lnTo>
                  <a:lnTo>
                    <a:pt x="16776" y="135928"/>
                  </a:lnTo>
                  <a:lnTo>
                    <a:pt x="16776" y="38201"/>
                  </a:lnTo>
                  <a:close/>
                </a:path>
                <a:path w="17144" h="136525">
                  <a:moveTo>
                    <a:pt x="16776" y="0"/>
                  </a:moveTo>
                  <a:lnTo>
                    <a:pt x="0" y="0"/>
                  </a:lnTo>
                  <a:lnTo>
                    <a:pt x="0" y="19913"/>
                  </a:lnTo>
                  <a:lnTo>
                    <a:pt x="16776" y="19913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74524" y="3416712"/>
              <a:ext cx="82391" cy="10382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823972" y="3381565"/>
            <a:ext cx="416559" cy="175895"/>
            <a:chOff x="2823972" y="3381565"/>
            <a:chExt cx="416559" cy="175895"/>
          </a:xfrm>
        </p:grpSpPr>
        <p:sp>
          <p:nvSpPr>
            <p:cNvPr id="81" name="object 81"/>
            <p:cNvSpPr/>
            <p:nvPr/>
          </p:nvSpPr>
          <p:spPr>
            <a:xfrm>
              <a:off x="2823972" y="3381565"/>
              <a:ext cx="62865" cy="136525"/>
            </a:xfrm>
            <a:custGeom>
              <a:avLst/>
              <a:gdLst/>
              <a:ahLst/>
              <a:cxnLst/>
              <a:rect l="l" t="t" r="r" b="b"/>
              <a:pathLst>
                <a:path w="62864" h="136525">
                  <a:moveTo>
                    <a:pt x="16764" y="190"/>
                  </a:moveTo>
                  <a:lnTo>
                    <a:pt x="0" y="190"/>
                  </a:lnTo>
                  <a:lnTo>
                    <a:pt x="0" y="135826"/>
                  </a:lnTo>
                  <a:lnTo>
                    <a:pt x="16764" y="135826"/>
                  </a:lnTo>
                  <a:lnTo>
                    <a:pt x="16764" y="190"/>
                  </a:lnTo>
                  <a:close/>
                </a:path>
                <a:path w="62864" h="136525">
                  <a:moveTo>
                    <a:pt x="62572" y="38201"/>
                  </a:moveTo>
                  <a:lnTo>
                    <a:pt x="45808" y="38201"/>
                  </a:lnTo>
                  <a:lnTo>
                    <a:pt x="45808" y="135928"/>
                  </a:lnTo>
                  <a:lnTo>
                    <a:pt x="62572" y="135928"/>
                  </a:lnTo>
                  <a:lnTo>
                    <a:pt x="62572" y="38201"/>
                  </a:lnTo>
                  <a:close/>
                </a:path>
                <a:path w="62864" h="136525">
                  <a:moveTo>
                    <a:pt x="62572" y="0"/>
                  </a:moveTo>
                  <a:lnTo>
                    <a:pt x="45808" y="0"/>
                  </a:lnTo>
                  <a:lnTo>
                    <a:pt x="45808" y="19913"/>
                  </a:lnTo>
                  <a:lnTo>
                    <a:pt x="62572" y="19913"/>
                  </a:lnTo>
                  <a:lnTo>
                    <a:pt x="62572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15507" y="3381565"/>
              <a:ext cx="178498" cy="13896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113531" y="3381756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4" h="135889">
                  <a:moveTo>
                    <a:pt x="16763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150488" y="3419760"/>
              <a:ext cx="90011" cy="13744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3287839" y="3384613"/>
            <a:ext cx="146399" cy="13592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3504438" y="3416712"/>
            <a:ext cx="461009" cy="140970"/>
            <a:chOff x="3504438" y="3416712"/>
            <a:chExt cx="461009" cy="140970"/>
          </a:xfrm>
        </p:grpSpPr>
        <p:sp>
          <p:nvSpPr>
            <p:cNvPr id="87" name="object 87"/>
            <p:cNvSpPr/>
            <p:nvPr/>
          </p:nvSpPr>
          <p:spPr>
            <a:xfrm>
              <a:off x="3504438" y="3416712"/>
              <a:ext cx="148018" cy="10382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673792" y="3416712"/>
              <a:ext cx="291369" cy="14049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4018597" y="3381565"/>
            <a:ext cx="253365" cy="139065"/>
            <a:chOff x="4018597" y="3381565"/>
            <a:chExt cx="253365" cy="139065"/>
          </a:xfrm>
        </p:grpSpPr>
        <p:sp>
          <p:nvSpPr>
            <p:cNvPr id="90" name="object 90"/>
            <p:cNvSpPr/>
            <p:nvPr/>
          </p:nvSpPr>
          <p:spPr>
            <a:xfrm>
              <a:off x="4018597" y="3381565"/>
              <a:ext cx="141922" cy="13744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180331" y="3416712"/>
              <a:ext cx="91535" cy="10382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4343400" y="3381755"/>
            <a:ext cx="386715" cy="163830"/>
            <a:chOff x="4343400" y="3381755"/>
            <a:chExt cx="386715" cy="163830"/>
          </a:xfrm>
        </p:grpSpPr>
        <p:sp>
          <p:nvSpPr>
            <p:cNvPr id="93" name="object 93"/>
            <p:cNvSpPr/>
            <p:nvPr/>
          </p:nvSpPr>
          <p:spPr>
            <a:xfrm>
              <a:off x="4343400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3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383214" y="3416712"/>
              <a:ext cx="196786" cy="10382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01432" y="3416712"/>
              <a:ext cx="79343" cy="10077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09731" y="349919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4">
                  <a:moveTo>
                    <a:pt x="4572" y="45815"/>
                  </a:moveTo>
                  <a:lnTo>
                    <a:pt x="0" y="38099"/>
                  </a:lnTo>
                  <a:lnTo>
                    <a:pt x="6096" y="35051"/>
                  </a:lnTo>
                  <a:lnTo>
                    <a:pt x="9144" y="28955"/>
                  </a:lnTo>
                  <a:lnTo>
                    <a:pt x="10668" y="24383"/>
                  </a:lnTo>
                  <a:lnTo>
                    <a:pt x="10668" y="18287"/>
                  </a:lnTo>
                  <a:lnTo>
                    <a:pt x="1524" y="18287"/>
                  </a:lnTo>
                  <a:lnTo>
                    <a:pt x="1524" y="0"/>
                  </a:lnTo>
                  <a:lnTo>
                    <a:pt x="19812" y="0"/>
                  </a:lnTo>
                  <a:lnTo>
                    <a:pt x="19812" y="25907"/>
                  </a:lnTo>
                  <a:lnTo>
                    <a:pt x="16764" y="35051"/>
                  </a:lnTo>
                  <a:lnTo>
                    <a:pt x="13716" y="39623"/>
                  </a:lnTo>
                  <a:lnTo>
                    <a:pt x="4572" y="4581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4795075" y="3381565"/>
            <a:ext cx="353060" cy="139065"/>
            <a:chOff x="4795075" y="3381565"/>
            <a:chExt cx="353060" cy="139065"/>
          </a:xfrm>
        </p:grpSpPr>
        <p:sp>
          <p:nvSpPr>
            <p:cNvPr id="98" name="object 98"/>
            <p:cNvSpPr/>
            <p:nvPr/>
          </p:nvSpPr>
          <p:spPr>
            <a:xfrm>
              <a:off x="4795075" y="3381565"/>
              <a:ext cx="142017" cy="13744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57014" y="3416712"/>
              <a:ext cx="89902" cy="10382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068252" y="3416712"/>
              <a:ext cx="79343" cy="10077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5222366" y="3381565"/>
            <a:ext cx="1438656" cy="17564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00390" y="3416712"/>
            <a:ext cx="627126" cy="32985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6729983" y="3381755"/>
            <a:ext cx="337185" cy="139065"/>
            <a:chOff x="6729983" y="3381755"/>
            <a:chExt cx="337185" cy="139065"/>
          </a:xfrm>
        </p:grpSpPr>
        <p:sp>
          <p:nvSpPr>
            <p:cNvPr id="104" name="object 104"/>
            <p:cNvSpPr/>
            <p:nvPr/>
          </p:nvSpPr>
          <p:spPr>
            <a:xfrm>
              <a:off x="6729983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769417" y="3416712"/>
              <a:ext cx="196786" cy="1038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986015" y="3416712"/>
              <a:ext cx="80867" cy="10077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137082" y="3381755"/>
            <a:ext cx="543560" cy="139065"/>
            <a:chOff x="7137082" y="3381755"/>
            <a:chExt cx="543560" cy="139065"/>
          </a:xfrm>
        </p:grpSpPr>
        <p:sp>
          <p:nvSpPr>
            <p:cNvPr id="108" name="object 108"/>
            <p:cNvSpPr/>
            <p:nvPr/>
          </p:nvSpPr>
          <p:spPr>
            <a:xfrm>
              <a:off x="7137082" y="3416712"/>
              <a:ext cx="244125" cy="10382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401019" y="3419760"/>
              <a:ext cx="79343" cy="10077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505699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3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542847" y="3384613"/>
              <a:ext cx="137350" cy="13592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7744300" y="3381565"/>
            <a:ext cx="125095" cy="136525"/>
            <a:chOff x="7744300" y="3381565"/>
            <a:chExt cx="125095" cy="136525"/>
          </a:xfrm>
        </p:grpSpPr>
        <p:sp>
          <p:nvSpPr>
            <p:cNvPr id="113" name="object 113"/>
            <p:cNvSpPr/>
            <p:nvPr/>
          </p:nvSpPr>
          <p:spPr>
            <a:xfrm>
              <a:off x="7744294" y="3381565"/>
              <a:ext cx="17145" cy="136525"/>
            </a:xfrm>
            <a:custGeom>
              <a:avLst/>
              <a:gdLst/>
              <a:ahLst/>
              <a:cxnLst/>
              <a:rect l="l" t="t" r="r" b="b"/>
              <a:pathLst>
                <a:path w="17145" h="136525">
                  <a:moveTo>
                    <a:pt x="16764" y="38201"/>
                  </a:moveTo>
                  <a:lnTo>
                    <a:pt x="0" y="38201"/>
                  </a:lnTo>
                  <a:lnTo>
                    <a:pt x="0" y="135928"/>
                  </a:lnTo>
                  <a:lnTo>
                    <a:pt x="16764" y="135928"/>
                  </a:lnTo>
                  <a:lnTo>
                    <a:pt x="16764" y="38201"/>
                  </a:lnTo>
                  <a:close/>
                </a:path>
                <a:path w="17145" h="136525">
                  <a:moveTo>
                    <a:pt x="16764" y="0"/>
                  </a:moveTo>
                  <a:lnTo>
                    <a:pt x="0" y="0"/>
                  </a:lnTo>
                  <a:lnTo>
                    <a:pt x="0" y="19913"/>
                  </a:lnTo>
                  <a:lnTo>
                    <a:pt x="16764" y="1991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790020" y="3416712"/>
              <a:ext cx="79343" cy="10077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7939563" y="3416712"/>
            <a:ext cx="90011" cy="10382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8103107" y="3381755"/>
            <a:ext cx="320675" cy="139065"/>
            <a:chOff x="8103107" y="3381755"/>
            <a:chExt cx="320675" cy="139065"/>
          </a:xfrm>
        </p:grpSpPr>
        <p:sp>
          <p:nvSpPr>
            <p:cNvPr id="117" name="object 117"/>
            <p:cNvSpPr/>
            <p:nvPr/>
          </p:nvSpPr>
          <p:spPr>
            <a:xfrm>
              <a:off x="8103107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42445" y="3416712"/>
              <a:ext cx="280796" cy="10382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8485727" y="3380041"/>
            <a:ext cx="157162" cy="14049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1293780" y="3609117"/>
            <a:ext cx="287020" cy="137795"/>
            <a:chOff x="1293780" y="3609117"/>
            <a:chExt cx="287020" cy="137795"/>
          </a:xfrm>
        </p:grpSpPr>
        <p:sp>
          <p:nvSpPr>
            <p:cNvPr id="121" name="object 121"/>
            <p:cNvSpPr/>
            <p:nvPr/>
          </p:nvSpPr>
          <p:spPr>
            <a:xfrm>
              <a:off x="1293780" y="3609117"/>
              <a:ext cx="85371" cy="13744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99031" y="3647312"/>
              <a:ext cx="79343" cy="9925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98187" y="3644264"/>
              <a:ext cx="82391" cy="10229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2291524" y="3609117"/>
            <a:ext cx="253365" cy="137795"/>
            <a:chOff x="2291524" y="3609117"/>
            <a:chExt cx="253365" cy="137795"/>
          </a:xfrm>
        </p:grpSpPr>
        <p:sp>
          <p:nvSpPr>
            <p:cNvPr id="125" name="object 125"/>
            <p:cNvSpPr/>
            <p:nvPr/>
          </p:nvSpPr>
          <p:spPr>
            <a:xfrm>
              <a:off x="2291524" y="3609117"/>
              <a:ext cx="141922" cy="13744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53258" y="3644264"/>
              <a:ext cx="91535" cy="10229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1292250" y="3833533"/>
            <a:ext cx="165100" cy="139700"/>
          </a:xfrm>
          <a:custGeom>
            <a:avLst/>
            <a:gdLst/>
            <a:ahLst/>
            <a:cxnLst/>
            <a:rect l="l" t="t" r="r" b="b"/>
            <a:pathLst>
              <a:path w="165100" h="139700">
                <a:moveTo>
                  <a:pt x="45720" y="65722"/>
                </a:moveTo>
                <a:lnTo>
                  <a:pt x="44196" y="59626"/>
                </a:lnTo>
                <a:lnTo>
                  <a:pt x="35052" y="50380"/>
                </a:lnTo>
                <a:lnTo>
                  <a:pt x="28956" y="48856"/>
                </a:lnTo>
                <a:lnTo>
                  <a:pt x="16764" y="48856"/>
                </a:lnTo>
                <a:lnTo>
                  <a:pt x="10668" y="50380"/>
                </a:lnTo>
                <a:lnTo>
                  <a:pt x="1524" y="59626"/>
                </a:lnTo>
                <a:lnTo>
                  <a:pt x="0" y="65722"/>
                </a:lnTo>
                <a:lnTo>
                  <a:pt x="0" y="77914"/>
                </a:lnTo>
                <a:lnTo>
                  <a:pt x="1524" y="84010"/>
                </a:lnTo>
                <a:lnTo>
                  <a:pt x="10668" y="93154"/>
                </a:lnTo>
                <a:lnTo>
                  <a:pt x="16764" y="94678"/>
                </a:lnTo>
                <a:lnTo>
                  <a:pt x="28956" y="94678"/>
                </a:lnTo>
                <a:lnTo>
                  <a:pt x="35052" y="93154"/>
                </a:lnTo>
                <a:lnTo>
                  <a:pt x="44196" y="84010"/>
                </a:lnTo>
                <a:lnTo>
                  <a:pt x="45720" y="77914"/>
                </a:lnTo>
                <a:lnTo>
                  <a:pt x="45720" y="65722"/>
                </a:lnTo>
                <a:close/>
              </a:path>
              <a:path w="165100" h="139700">
                <a:moveTo>
                  <a:pt x="90017" y="2374"/>
                </a:moveTo>
                <a:lnTo>
                  <a:pt x="71716" y="2374"/>
                </a:lnTo>
                <a:lnTo>
                  <a:pt x="71716" y="139534"/>
                </a:lnTo>
                <a:lnTo>
                  <a:pt x="90017" y="139534"/>
                </a:lnTo>
                <a:lnTo>
                  <a:pt x="90017" y="2374"/>
                </a:lnTo>
                <a:close/>
              </a:path>
              <a:path w="165100" h="139700">
                <a:moveTo>
                  <a:pt x="164782" y="1524"/>
                </a:moveTo>
                <a:lnTo>
                  <a:pt x="160210" y="1524"/>
                </a:lnTo>
                <a:lnTo>
                  <a:pt x="154114" y="0"/>
                </a:lnTo>
                <a:lnTo>
                  <a:pt x="141820" y="0"/>
                </a:lnTo>
                <a:lnTo>
                  <a:pt x="137248" y="1524"/>
                </a:lnTo>
                <a:lnTo>
                  <a:pt x="128104" y="7708"/>
                </a:lnTo>
                <a:lnTo>
                  <a:pt x="126580" y="10756"/>
                </a:lnTo>
                <a:lnTo>
                  <a:pt x="125056" y="15328"/>
                </a:lnTo>
                <a:lnTo>
                  <a:pt x="123532" y="18376"/>
                </a:lnTo>
                <a:lnTo>
                  <a:pt x="122008" y="22948"/>
                </a:lnTo>
                <a:lnTo>
                  <a:pt x="122008" y="39712"/>
                </a:lnTo>
                <a:lnTo>
                  <a:pt x="108292" y="39712"/>
                </a:lnTo>
                <a:lnTo>
                  <a:pt x="108292" y="53428"/>
                </a:lnTo>
                <a:lnTo>
                  <a:pt x="122008" y="53428"/>
                </a:lnTo>
                <a:lnTo>
                  <a:pt x="122008" y="137439"/>
                </a:lnTo>
                <a:lnTo>
                  <a:pt x="138772" y="137439"/>
                </a:lnTo>
                <a:lnTo>
                  <a:pt x="138772" y="53428"/>
                </a:lnTo>
                <a:lnTo>
                  <a:pt x="158686" y="53428"/>
                </a:lnTo>
                <a:lnTo>
                  <a:pt x="158686" y="39712"/>
                </a:lnTo>
                <a:lnTo>
                  <a:pt x="138772" y="39712"/>
                </a:lnTo>
                <a:lnTo>
                  <a:pt x="138772" y="24472"/>
                </a:lnTo>
                <a:lnTo>
                  <a:pt x="141820" y="18376"/>
                </a:lnTo>
                <a:lnTo>
                  <a:pt x="148018" y="15328"/>
                </a:lnTo>
                <a:lnTo>
                  <a:pt x="155638" y="15328"/>
                </a:lnTo>
                <a:lnTo>
                  <a:pt x="158686" y="16852"/>
                </a:lnTo>
                <a:lnTo>
                  <a:pt x="163258" y="16852"/>
                </a:lnTo>
                <a:lnTo>
                  <a:pt x="164782" y="1524"/>
                </a:lnTo>
                <a:close/>
              </a:path>
            </a:pathLst>
          </a:custGeom>
          <a:solidFill>
            <a:srgbClr val="081D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1507331" y="3836574"/>
            <a:ext cx="252095" cy="137795"/>
            <a:chOff x="1507331" y="3836574"/>
            <a:chExt cx="252095" cy="137795"/>
          </a:xfrm>
        </p:grpSpPr>
        <p:sp>
          <p:nvSpPr>
            <p:cNvPr id="129" name="object 129"/>
            <p:cNvSpPr/>
            <p:nvPr/>
          </p:nvSpPr>
          <p:spPr>
            <a:xfrm>
              <a:off x="1507331" y="3836574"/>
              <a:ext cx="141922" cy="13592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69065" y="3871721"/>
              <a:ext cx="90011" cy="102298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1824704" y="3835908"/>
            <a:ext cx="338455" cy="173355"/>
            <a:chOff x="1824704" y="3835908"/>
            <a:chExt cx="338455" cy="173355"/>
          </a:xfrm>
        </p:grpSpPr>
        <p:sp>
          <p:nvSpPr>
            <p:cNvPr id="132" name="object 132"/>
            <p:cNvSpPr/>
            <p:nvPr/>
          </p:nvSpPr>
          <p:spPr>
            <a:xfrm>
              <a:off x="1824704" y="3871722"/>
              <a:ext cx="90011" cy="102298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34527" y="3871722"/>
              <a:ext cx="85439" cy="13744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041302" y="3871722"/>
              <a:ext cx="83915" cy="13744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145792" y="38359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4" h="137160">
                  <a:moveTo>
                    <a:pt x="16763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6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4655820" y="3835908"/>
            <a:ext cx="386715" cy="163195"/>
            <a:chOff x="4655820" y="3835908"/>
            <a:chExt cx="386715" cy="163195"/>
          </a:xfrm>
        </p:grpSpPr>
        <p:sp>
          <p:nvSpPr>
            <p:cNvPr id="137" name="object 137"/>
            <p:cNvSpPr/>
            <p:nvPr/>
          </p:nvSpPr>
          <p:spPr>
            <a:xfrm>
              <a:off x="4655820" y="38359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763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6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96015" y="3871722"/>
              <a:ext cx="196786" cy="10229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914138" y="3871722"/>
              <a:ext cx="79343" cy="9925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022532" y="3952684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4">
                  <a:moveTo>
                    <a:pt x="4572" y="45815"/>
                  </a:moveTo>
                  <a:lnTo>
                    <a:pt x="0" y="38195"/>
                  </a:lnTo>
                  <a:lnTo>
                    <a:pt x="6096" y="35051"/>
                  </a:lnTo>
                  <a:lnTo>
                    <a:pt x="9144" y="28955"/>
                  </a:lnTo>
                  <a:lnTo>
                    <a:pt x="10668" y="24383"/>
                  </a:lnTo>
                  <a:lnTo>
                    <a:pt x="10668" y="18287"/>
                  </a:lnTo>
                  <a:lnTo>
                    <a:pt x="1524" y="18287"/>
                  </a:lnTo>
                  <a:lnTo>
                    <a:pt x="1524" y="0"/>
                  </a:lnTo>
                  <a:lnTo>
                    <a:pt x="19812" y="0"/>
                  </a:lnTo>
                  <a:lnTo>
                    <a:pt x="19812" y="25907"/>
                  </a:lnTo>
                  <a:lnTo>
                    <a:pt x="18288" y="32003"/>
                  </a:lnTo>
                  <a:lnTo>
                    <a:pt x="16764" y="35051"/>
                  </a:lnTo>
                  <a:lnTo>
                    <a:pt x="13716" y="39719"/>
                  </a:lnTo>
                  <a:lnTo>
                    <a:pt x="4572" y="4581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5117115" y="3836574"/>
            <a:ext cx="227965" cy="137795"/>
            <a:chOff x="5117115" y="3836574"/>
            <a:chExt cx="227965" cy="137795"/>
          </a:xfrm>
        </p:grpSpPr>
        <p:sp>
          <p:nvSpPr>
            <p:cNvPr id="142" name="object 142"/>
            <p:cNvSpPr/>
            <p:nvPr/>
          </p:nvSpPr>
          <p:spPr>
            <a:xfrm>
              <a:off x="5117109" y="3836580"/>
              <a:ext cx="69215" cy="136525"/>
            </a:xfrm>
            <a:custGeom>
              <a:avLst/>
              <a:gdLst/>
              <a:ahLst/>
              <a:cxnLst/>
              <a:rect l="l" t="t" r="r" b="b"/>
              <a:pathLst>
                <a:path w="69214" h="136525">
                  <a:moveTo>
                    <a:pt x="16764" y="36677"/>
                  </a:moveTo>
                  <a:lnTo>
                    <a:pt x="0" y="36677"/>
                  </a:lnTo>
                  <a:lnTo>
                    <a:pt x="0" y="134404"/>
                  </a:lnTo>
                  <a:lnTo>
                    <a:pt x="16764" y="134404"/>
                  </a:lnTo>
                  <a:lnTo>
                    <a:pt x="16764" y="36677"/>
                  </a:lnTo>
                  <a:close/>
                </a:path>
                <a:path w="69214" h="136525">
                  <a:moveTo>
                    <a:pt x="16764" y="0"/>
                  </a:moveTo>
                  <a:lnTo>
                    <a:pt x="0" y="0"/>
                  </a:lnTo>
                  <a:lnTo>
                    <a:pt x="0" y="18376"/>
                  </a:lnTo>
                  <a:lnTo>
                    <a:pt x="16764" y="18376"/>
                  </a:lnTo>
                  <a:lnTo>
                    <a:pt x="16764" y="0"/>
                  </a:lnTo>
                  <a:close/>
                </a:path>
                <a:path w="69214" h="136525">
                  <a:moveTo>
                    <a:pt x="69062" y="116674"/>
                  </a:moveTo>
                  <a:lnTo>
                    <a:pt x="49250" y="116674"/>
                  </a:lnTo>
                  <a:lnTo>
                    <a:pt x="49250" y="136486"/>
                  </a:lnTo>
                  <a:lnTo>
                    <a:pt x="69062" y="136486"/>
                  </a:lnTo>
                  <a:lnTo>
                    <a:pt x="69062" y="116674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208650" y="3871721"/>
              <a:ext cx="91535" cy="10229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324855" y="395325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812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9812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5422201" y="3833526"/>
            <a:ext cx="549910" cy="140970"/>
            <a:chOff x="5422201" y="3833526"/>
            <a:chExt cx="549910" cy="140970"/>
          </a:xfrm>
        </p:grpSpPr>
        <p:sp>
          <p:nvSpPr>
            <p:cNvPr id="146" name="object 146"/>
            <p:cNvSpPr/>
            <p:nvPr/>
          </p:nvSpPr>
          <p:spPr>
            <a:xfrm>
              <a:off x="5422201" y="3836574"/>
              <a:ext cx="80867" cy="13439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522989" y="3833526"/>
              <a:ext cx="237921" cy="14049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780722" y="3836574"/>
              <a:ext cx="79343" cy="13439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881605" y="3871722"/>
              <a:ext cx="89903" cy="10229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6041612" y="3836574"/>
            <a:ext cx="119380" cy="137795"/>
            <a:chOff x="6041612" y="3836574"/>
            <a:chExt cx="119380" cy="137795"/>
          </a:xfrm>
        </p:grpSpPr>
        <p:sp>
          <p:nvSpPr>
            <p:cNvPr id="151" name="object 151"/>
            <p:cNvSpPr/>
            <p:nvPr/>
          </p:nvSpPr>
          <p:spPr>
            <a:xfrm>
              <a:off x="6041606" y="3836580"/>
              <a:ext cx="17145" cy="134620"/>
            </a:xfrm>
            <a:custGeom>
              <a:avLst/>
              <a:gdLst/>
              <a:ahLst/>
              <a:cxnLst/>
              <a:rect l="l" t="t" r="r" b="b"/>
              <a:pathLst>
                <a:path w="17145" h="134620">
                  <a:moveTo>
                    <a:pt x="16764" y="36677"/>
                  </a:moveTo>
                  <a:lnTo>
                    <a:pt x="0" y="36677"/>
                  </a:lnTo>
                  <a:lnTo>
                    <a:pt x="0" y="134404"/>
                  </a:lnTo>
                  <a:lnTo>
                    <a:pt x="16764" y="134404"/>
                  </a:lnTo>
                  <a:lnTo>
                    <a:pt x="16764" y="36677"/>
                  </a:lnTo>
                  <a:close/>
                </a:path>
                <a:path w="17145" h="134620">
                  <a:moveTo>
                    <a:pt x="16764" y="0"/>
                  </a:moveTo>
                  <a:lnTo>
                    <a:pt x="0" y="0"/>
                  </a:lnTo>
                  <a:lnTo>
                    <a:pt x="0" y="18376"/>
                  </a:lnTo>
                  <a:lnTo>
                    <a:pt x="16764" y="18376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079807" y="3871721"/>
              <a:ext cx="80867" cy="10229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/>
          <p:nvPr/>
        </p:nvSpPr>
        <p:spPr>
          <a:xfrm>
            <a:off x="6228588" y="3833526"/>
            <a:ext cx="1276159" cy="17716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12264" y="3644265"/>
            <a:ext cx="3239738" cy="59397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5" name="object 155"/>
          <p:cNvGrpSpPr/>
          <p:nvPr/>
        </p:nvGrpSpPr>
        <p:grpSpPr>
          <a:xfrm>
            <a:off x="7570279" y="3836574"/>
            <a:ext cx="353060" cy="137795"/>
            <a:chOff x="7570279" y="3836574"/>
            <a:chExt cx="353060" cy="137795"/>
          </a:xfrm>
        </p:grpSpPr>
        <p:sp>
          <p:nvSpPr>
            <p:cNvPr id="156" name="object 156"/>
            <p:cNvSpPr/>
            <p:nvPr/>
          </p:nvSpPr>
          <p:spPr>
            <a:xfrm>
              <a:off x="7570279" y="3836574"/>
              <a:ext cx="141922" cy="135921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732122" y="3871721"/>
              <a:ext cx="89903" cy="10229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43456" y="3871721"/>
              <a:ext cx="79343" cy="99250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/>
          <p:nvPr/>
        </p:nvSpPr>
        <p:spPr>
          <a:xfrm>
            <a:off x="7992998" y="3836574"/>
            <a:ext cx="1125950" cy="17411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0" name="object 160"/>
          <p:cNvGrpSpPr/>
          <p:nvPr/>
        </p:nvGrpSpPr>
        <p:grpSpPr>
          <a:xfrm>
            <a:off x="1293875" y="4062984"/>
            <a:ext cx="335915" cy="137160"/>
            <a:chOff x="1293875" y="4062984"/>
            <a:chExt cx="335915" cy="137160"/>
          </a:xfrm>
        </p:grpSpPr>
        <p:sp>
          <p:nvSpPr>
            <p:cNvPr id="161" name="object 161"/>
            <p:cNvSpPr/>
            <p:nvPr/>
          </p:nvSpPr>
          <p:spPr>
            <a:xfrm>
              <a:off x="1293875" y="4062984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4" h="135889">
                  <a:moveTo>
                    <a:pt x="16763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333404" y="4097750"/>
              <a:ext cx="196881" cy="10229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550098" y="4097750"/>
              <a:ext cx="79343" cy="100774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/>
          <p:nvPr/>
        </p:nvSpPr>
        <p:spPr>
          <a:xfrm>
            <a:off x="1701069" y="4097750"/>
            <a:ext cx="337185" cy="14049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55335" y="417880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19812" y="19812"/>
                </a:moveTo>
                <a:lnTo>
                  <a:pt x="0" y="19812"/>
                </a:lnTo>
                <a:lnTo>
                  <a:pt x="0" y="0"/>
                </a:lnTo>
                <a:lnTo>
                  <a:pt x="19812" y="0"/>
                </a:lnTo>
                <a:lnTo>
                  <a:pt x="19812" y="19812"/>
                </a:lnTo>
                <a:close/>
              </a:path>
            </a:pathLst>
          </a:custGeom>
          <a:solidFill>
            <a:srgbClr val="081D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018" y="1281683"/>
            <a:ext cx="2180590" cy="275590"/>
            <a:chOff x="148018" y="1281683"/>
            <a:chExt cx="2180590" cy="275590"/>
          </a:xfrm>
        </p:grpSpPr>
        <p:sp>
          <p:nvSpPr>
            <p:cNvPr id="3" name="object 3"/>
            <p:cNvSpPr/>
            <p:nvPr/>
          </p:nvSpPr>
          <p:spPr>
            <a:xfrm>
              <a:off x="148018" y="1283588"/>
              <a:ext cx="160210" cy="2106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8709" y="1283588"/>
              <a:ext cx="1446276" cy="2137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0511" y="1281683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59">
                  <a:moveTo>
                    <a:pt x="25908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5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56708" y="1338548"/>
              <a:ext cx="266985" cy="21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1215" y="128358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1513" y="1338548"/>
              <a:ext cx="126682" cy="158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21254" y="1338548"/>
            <a:ext cx="291465" cy="159385"/>
            <a:chOff x="2421254" y="1338548"/>
            <a:chExt cx="291465" cy="159385"/>
          </a:xfrm>
        </p:grpSpPr>
        <p:sp>
          <p:nvSpPr>
            <p:cNvPr id="10" name="object 10"/>
            <p:cNvSpPr/>
            <p:nvPr/>
          </p:nvSpPr>
          <p:spPr>
            <a:xfrm>
              <a:off x="2421254" y="1338548"/>
              <a:ext cx="143351" cy="1587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89085" y="1338548"/>
              <a:ext cx="123539" cy="1557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08732" y="1279016"/>
            <a:ext cx="2999740" cy="275590"/>
            <a:chOff x="2808732" y="1279016"/>
            <a:chExt cx="2999740" cy="275590"/>
          </a:xfrm>
        </p:grpSpPr>
        <p:sp>
          <p:nvSpPr>
            <p:cNvPr id="13" name="object 13"/>
            <p:cNvSpPr/>
            <p:nvPr/>
          </p:nvSpPr>
          <p:spPr>
            <a:xfrm>
              <a:off x="2808732" y="1283588"/>
              <a:ext cx="421100" cy="2106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2686" y="1281696"/>
              <a:ext cx="389890" cy="273050"/>
            </a:xfrm>
            <a:custGeom>
              <a:avLst/>
              <a:gdLst/>
              <a:ahLst/>
              <a:cxnLst/>
              <a:rect l="l" t="t" r="r" b="b"/>
              <a:pathLst>
                <a:path w="389889" h="273050">
                  <a:moveTo>
                    <a:pt x="167830" y="1765"/>
                  </a:moveTo>
                  <a:lnTo>
                    <a:pt x="0" y="1765"/>
                  </a:lnTo>
                  <a:lnTo>
                    <a:pt x="0" y="37325"/>
                  </a:lnTo>
                  <a:lnTo>
                    <a:pt x="62585" y="37325"/>
                  </a:lnTo>
                  <a:lnTo>
                    <a:pt x="62585" y="212585"/>
                  </a:lnTo>
                  <a:lnTo>
                    <a:pt x="105257" y="212585"/>
                  </a:lnTo>
                  <a:lnTo>
                    <a:pt x="105257" y="37325"/>
                  </a:lnTo>
                  <a:lnTo>
                    <a:pt x="167830" y="37325"/>
                  </a:lnTo>
                  <a:lnTo>
                    <a:pt x="167830" y="1765"/>
                  </a:lnTo>
                  <a:close/>
                </a:path>
                <a:path w="389889" h="273050">
                  <a:moveTo>
                    <a:pt x="333286" y="245364"/>
                  </a:moveTo>
                  <a:lnTo>
                    <a:pt x="162598" y="245364"/>
                  </a:lnTo>
                  <a:lnTo>
                    <a:pt x="162598" y="272796"/>
                  </a:lnTo>
                  <a:lnTo>
                    <a:pt x="333286" y="272796"/>
                  </a:lnTo>
                  <a:lnTo>
                    <a:pt x="333286" y="245364"/>
                  </a:lnTo>
                  <a:close/>
                </a:path>
                <a:path w="389889" h="273050">
                  <a:moveTo>
                    <a:pt x="389674" y="0"/>
                  </a:moveTo>
                  <a:lnTo>
                    <a:pt x="347002" y="0"/>
                  </a:lnTo>
                  <a:lnTo>
                    <a:pt x="347002" y="213360"/>
                  </a:lnTo>
                  <a:lnTo>
                    <a:pt x="389674" y="213360"/>
                  </a:lnTo>
                  <a:lnTo>
                    <a:pt x="3896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79888" y="1283588"/>
              <a:ext cx="167830" cy="210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9723" y="1279016"/>
              <a:ext cx="183165" cy="2183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5748" y="1279016"/>
              <a:ext cx="205806" cy="2183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0730" y="1283588"/>
              <a:ext cx="204406" cy="210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3237" y="1279016"/>
              <a:ext cx="1245235" cy="275590"/>
            </a:xfrm>
            <a:custGeom>
              <a:avLst/>
              <a:gdLst/>
              <a:ahLst/>
              <a:cxnLst/>
              <a:rect l="l" t="t" r="r" b="b"/>
              <a:pathLst>
                <a:path w="1245235" h="275590">
                  <a:moveTo>
                    <a:pt x="160210" y="179705"/>
                  </a:moveTo>
                  <a:lnTo>
                    <a:pt x="42760" y="179705"/>
                  </a:lnTo>
                  <a:lnTo>
                    <a:pt x="42760" y="122555"/>
                  </a:lnTo>
                  <a:lnTo>
                    <a:pt x="148018" y="122555"/>
                  </a:lnTo>
                  <a:lnTo>
                    <a:pt x="148018" y="86995"/>
                  </a:lnTo>
                  <a:lnTo>
                    <a:pt x="42760" y="86995"/>
                  </a:lnTo>
                  <a:lnTo>
                    <a:pt x="42760" y="40005"/>
                  </a:lnTo>
                  <a:lnTo>
                    <a:pt x="157162" y="40005"/>
                  </a:lnTo>
                  <a:lnTo>
                    <a:pt x="157162" y="4445"/>
                  </a:lnTo>
                  <a:lnTo>
                    <a:pt x="0" y="4445"/>
                  </a:lnTo>
                  <a:lnTo>
                    <a:pt x="0" y="40005"/>
                  </a:lnTo>
                  <a:lnTo>
                    <a:pt x="0" y="86995"/>
                  </a:lnTo>
                  <a:lnTo>
                    <a:pt x="0" y="122555"/>
                  </a:lnTo>
                  <a:lnTo>
                    <a:pt x="0" y="179705"/>
                  </a:lnTo>
                  <a:lnTo>
                    <a:pt x="0" y="215265"/>
                  </a:lnTo>
                  <a:lnTo>
                    <a:pt x="160210" y="215265"/>
                  </a:lnTo>
                  <a:lnTo>
                    <a:pt x="160210" y="179705"/>
                  </a:lnTo>
                  <a:close/>
                </a:path>
                <a:path w="1245235" h="275590">
                  <a:moveTo>
                    <a:pt x="337934" y="248031"/>
                  </a:moveTo>
                  <a:lnTo>
                    <a:pt x="167259" y="248031"/>
                  </a:lnTo>
                  <a:lnTo>
                    <a:pt x="167259" y="275463"/>
                  </a:lnTo>
                  <a:lnTo>
                    <a:pt x="337934" y="275463"/>
                  </a:lnTo>
                  <a:lnTo>
                    <a:pt x="337934" y="248031"/>
                  </a:lnTo>
                  <a:close/>
                </a:path>
                <a:path w="1245235" h="275590">
                  <a:moveTo>
                    <a:pt x="503491" y="4445"/>
                  </a:moveTo>
                  <a:lnTo>
                    <a:pt x="335661" y="4445"/>
                  </a:lnTo>
                  <a:lnTo>
                    <a:pt x="335661" y="40005"/>
                  </a:lnTo>
                  <a:lnTo>
                    <a:pt x="398233" y="40005"/>
                  </a:lnTo>
                  <a:lnTo>
                    <a:pt x="398233" y="215265"/>
                  </a:lnTo>
                  <a:lnTo>
                    <a:pt x="440905" y="215265"/>
                  </a:lnTo>
                  <a:lnTo>
                    <a:pt x="440905" y="40005"/>
                  </a:lnTo>
                  <a:lnTo>
                    <a:pt x="503491" y="40005"/>
                  </a:lnTo>
                  <a:lnTo>
                    <a:pt x="503491" y="4445"/>
                  </a:lnTo>
                  <a:close/>
                </a:path>
                <a:path w="1245235" h="275590">
                  <a:moveTo>
                    <a:pt x="717016" y="108394"/>
                  </a:moveTo>
                  <a:lnTo>
                    <a:pt x="715403" y="85890"/>
                  </a:lnTo>
                  <a:lnTo>
                    <a:pt x="710222" y="64300"/>
                  </a:lnTo>
                  <a:lnTo>
                    <a:pt x="701624" y="45288"/>
                  </a:lnTo>
                  <a:lnTo>
                    <a:pt x="695286" y="36677"/>
                  </a:lnTo>
                  <a:lnTo>
                    <a:pt x="689610" y="28956"/>
                  </a:lnTo>
                  <a:lnTo>
                    <a:pt x="673862" y="16725"/>
                  </a:lnTo>
                  <a:lnTo>
                    <a:pt x="672846" y="16205"/>
                  </a:lnTo>
                  <a:lnTo>
                    <a:pt x="672846" y="108394"/>
                  </a:lnTo>
                  <a:lnTo>
                    <a:pt x="671715" y="126479"/>
                  </a:lnTo>
                  <a:lnTo>
                    <a:pt x="656082" y="164884"/>
                  </a:lnTo>
                  <a:lnTo>
                    <a:pt x="614832" y="183273"/>
                  </a:lnTo>
                  <a:lnTo>
                    <a:pt x="602805" y="182079"/>
                  </a:lnTo>
                  <a:lnTo>
                    <a:pt x="565277" y="153314"/>
                  </a:lnTo>
                  <a:lnTo>
                    <a:pt x="556996" y="111442"/>
                  </a:lnTo>
                  <a:lnTo>
                    <a:pt x="556996" y="108394"/>
                  </a:lnTo>
                  <a:lnTo>
                    <a:pt x="565277" y="65265"/>
                  </a:lnTo>
                  <a:lnTo>
                    <a:pt x="601954" y="37820"/>
                  </a:lnTo>
                  <a:lnTo>
                    <a:pt x="614832" y="36677"/>
                  </a:lnTo>
                  <a:lnTo>
                    <a:pt x="627126" y="37820"/>
                  </a:lnTo>
                  <a:lnTo>
                    <a:pt x="664476" y="65239"/>
                  </a:lnTo>
                  <a:lnTo>
                    <a:pt x="672846" y="108394"/>
                  </a:lnTo>
                  <a:lnTo>
                    <a:pt x="672846" y="16205"/>
                  </a:lnTo>
                  <a:lnTo>
                    <a:pt x="656259" y="7620"/>
                  </a:lnTo>
                  <a:lnTo>
                    <a:pt x="636625" y="1955"/>
                  </a:lnTo>
                  <a:lnTo>
                    <a:pt x="614832" y="0"/>
                  </a:lnTo>
                  <a:lnTo>
                    <a:pt x="601687" y="571"/>
                  </a:lnTo>
                  <a:lnTo>
                    <a:pt x="561403" y="12865"/>
                  </a:lnTo>
                  <a:lnTo>
                    <a:pt x="529971" y="41427"/>
                  </a:lnTo>
                  <a:lnTo>
                    <a:pt x="514921" y="81686"/>
                  </a:lnTo>
                  <a:lnTo>
                    <a:pt x="512622" y="111442"/>
                  </a:lnTo>
                  <a:lnTo>
                    <a:pt x="514350" y="135242"/>
                  </a:lnTo>
                  <a:lnTo>
                    <a:pt x="528066" y="174802"/>
                  </a:lnTo>
                  <a:lnTo>
                    <a:pt x="555002" y="202895"/>
                  </a:lnTo>
                  <a:lnTo>
                    <a:pt x="592239" y="216611"/>
                  </a:lnTo>
                  <a:lnTo>
                    <a:pt x="614832" y="218325"/>
                  </a:lnTo>
                  <a:lnTo>
                    <a:pt x="636841" y="216611"/>
                  </a:lnTo>
                  <a:lnTo>
                    <a:pt x="656831" y="211467"/>
                  </a:lnTo>
                  <a:lnTo>
                    <a:pt x="674509" y="202895"/>
                  </a:lnTo>
                  <a:lnTo>
                    <a:pt x="689610" y="190893"/>
                  </a:lnTo>
                  <a:lnTo>
                    <a:pt x="695210" y="183273"/>
                  </a:lnTo>
                  <a:lnTo>
                    <a:pt x="701624" y="174561"/>
                  </a:lnTo>
                  <a:lnTo>
                    <a:pt x="710222" y="155549"/>
                  </a:lnTo>
                  <a:lnTo>
                    <a:pt x="715403" y="133959"/>
                  </a:lnTo>
                  <a:lnTo>
                    <a:pt x="717016" y="111442"/>
                  </a:lnTo>
                  <a:lnTo>
                    <a:pt x="717016" y="108394"/>
                  </a:lnTo>
                  <a:close/>
                </a:path>
                <a:path w="1245235" h="275590">
                  <a:moveTo>
                    <a:pt x="900112" y="4445"/>
                  </a:moveTo>
                  <a:lnTo>
                    <a:pt x="732282" y="4445"/>
                  </a:lnTo>
                  <a:lnTo>
                    <a:pt x="732282" y="40005"/>
                  </a:lnTo>
                  <a:lnTo>
                    <a:pt x="794854" y="40005"/>
                  </a:lnTo>
                  <a:lnTo>
                    <a:pt x="794854" y="215265"/>
                  </a:lnTo>
                  <a:lnTo>
                    <a:pt x="837526" y="215265"/>
                  </a:lnTo>
                  <a:lnTo>
                    <a:pt x="837526" y="40005"/>
                  </a:lnTo>
                  <a:lnTo>
                    <a:pt x="900112" y="40005"/>
                  </a:lnTo>
                  <a:lnTo>
                    <a:pt x="900112" y="4445"/>
                  </a:lnTo>
                  <a:close/>
                </a:path>
                <a:path w="1245235" h="275590">
                  <a:moveTo>
                    <a:pt x="1089367" y="215265"/>
                  </a:moveTo>
                  <a:lnTo>
                    <a:pt x="1070165" y="167932"/>
                  </a:lnTo>
                  <a:lnTo>
                    <a:pt x="1055306" y="131254"/>
                  </a:lnTo>
                  <a:lnTo>
                    <a:pt x="1023747" y="53441"/>
                  </a:lnTo>
                  <a:lnTo>
                    <a:pt x="1010018" y="19608"/>
                  </a:lnTo>
                  <a:lnTo>
                    <a:pt x="1010018" y="131254"/>
                  </a:lnTo>
                  <a:lnTo>
                    <a:pt x="952017" y="131254"/>
                  </a:lnTo>
                  <a:lnTo>
                    <a:pt x="980973" y="53441"/>
                  </a:lnTo>
                  <a:lnTo>
                    <a:pt x="1010018" y="131254"/>
                  </a:lnTo>
                  <a:lnTo>
                    <a:pt x="1010018" y="19608"/>
                  </a:lnTo>
                  <a:lnTo>
                    <a:pt x="1003922" y="4572"/>
                  </a:lnTo>
                  <a:lnTo>
                    <a:pt x="959637" y="4572"/>
                  </a:lnTo>
                  <a:lnTo>
                    <a:pt x="877239" y="215265"/>
                  </a:lnTo>
                  <a:lnTo>
                    <a:pt x="921537" y="215265"/>
                  </a:lnTo>
                  <a:lnTo>
                    <a:pt x="939825" y="167932"/>
                  </a:lnTo>
                  <a:lnTo>
                    <a:pt x="1023734" y="167932"/>
                  </a:lnTo>
                  <a:lnTo>
                    <a:pt x="1042022" y="215265"/>
                  </a:lnTo>
                  <a:lnTo>
                    <a:pt x="1089367" y="215265"/>
                  </a:lnTo>
                  <a:close/>
                </a:path>
                <a:path w="1245235" h="275590">
                  <a:moveTo>
                    <a:pt x="1245006" y="180213"/>
                  </a:moveTo>
                  <a:lnTo>
                    <a:pt x="1138135" y="180213"/>
                  </a:lnTo>
                  <a:lnTo>
                    <a:pt x="1138135" y="6223"/>
                  </a:lnTo>
                  <a:lnTo>
                    <a:pt x="1095463" y="6223"/>
                  </a:lnTo>
                  <a:lnTo>
                    <a:pt x="1095463" y="180213"/>
                  </a:lnTo>
                  <a:lnTo>
                    <a:pt x="1095463" y="215773"/>
                  </a:lnTo>
                  <a:lnTo>
                    <a:pt x="1245006" y="215773"/>
                  </a:lnTo>
                  <a:lnTo>
                    <a:pt x="1245006" y="180213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898260" y="1283588"/>
            <a:ext cx="448945" cy="213995"/>
            <a:chOff x="5898260" y="1283588"/>
            <a:chExt cx="448945" cy="213995"/>
          </a:xfrm>
        </p:grpSpPr>
        <p:sp>
          <p:nvSpPr>
            <p:cNvPr id="21" name="object 21"/>
            <p:cNvSpPr/>
            <p:nvPr/>
          </p:nvSpPr>
          <p:spPr>
            <a:xfrm>
              <a:off x="5898260" y="1338548"/>
              <a:ext cx="140303" cy="1587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64567" y="1338548"/>
              <a:ext cx="125063" cy="1557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4014" y="1283588"/>
              <a:ext cx="132778" cy="2137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459664" y="1279016"/>
            <a:ext cx="3550285" cy="275590"/>
            <a:chOff x="6459664" y="1279016"/>
            <a:chExt cx="3550285" cy="275590"/>
          </a:xfrm>
        </p:grpSpPr>
        <p:sp>
          <p:nvSpPr>
            <p:cNvPr id="25" name="object 25"/>
            <p:cNvSpPr/>
            <p:nvPr/>
          </p:nvSpPr>
          <p:spPr>
            <a:xfrm>
              <a:off x="6459664" y="1283461"/>
              <a:ext cx="1158240" cy="271145"/>
            </a:xfrm>
            <a:custGeom>
              <a:avLst/>
              <a:gdLst/>
              <a:ahLst/>
              <a:cxnLst/>
              <a:rect l="l" t="t" r="r" b="b"/>
              <a:pathLst>
                <a:path w="1158240" h="271144">
                  <a:moveTo>
                    <a:pt x="167830" y="127"/>
                  </a:moveTo>
                  <a:lnTo>
                    <a:pt x="128206" y="127"/>
                  </a:lnTo>
                  <a:lnTo>
                    <a:pt x="128206" y="140627"/>
                  </a:lnTo>
                  <a:lnTo>
                    <a:pt x="41236" y="127"/>
                  </a:lnTo>
                  <a:lnTo>
                    <a:pt x="0" y="127"/>
                  </a:lnTo>
                  <a:lnTo>
                    <a:pt x="0" y="210820"/>
                  </a:lnTo>
                  <a:lnTo>
                    <a:pt x="39712" y="210820"/>
                  </a:lnTo>
                  <a:lnTo>
                    <a:pt x="39712" y="73380"/>
                  </a:lnTo>
                  <a:lnTo>
                    <a:pt x="125158" y="210820"/>
                  </a:lnTo>
                  <a:lnTo>
                    <a:pt x="167830" y="210820"/>
                  </a:lnTo>
                  <a:lnTo>
                    <a:pt x="167830" y="127"/>
                  </a:lnTo>
                  <a:close/>
                </a:path>
                <a:path w="1158240" h="271144">
                  <a:moveTo>
                    <a:pt x="398233" y="210820"/>
                  </a:moveTo>
                  <a:lnTo>
                    <a:pt x="379031" y="163487"/>
                  </a:lnTo>
                  <a:lnTo>
                    <a:pt x="364172" y="126809"/>
                  </a:lnTo>
                  <a:lnTo>
                    <a:pt x="332613" y="48996"/>
                  </a:lnTo>
                  <a:lnTo>
                    <a:pt x="318884" y="15163"/>
                  </a:lnTo>
                  <a:lnTo>
                    <a:pt x="318884" y="126809"/>
                  </a:lnTo>
                  <a:lnTo>
                    <a:pt x="262407" y="126809"/>
                  </a:lnTo>
                  <a:lnTo>
                    <a:pt x="289839" y="48996"/>
                  </a:lnTo>
                  <a:lnTo>
                    <a:pt x="318884" y="126809"/>
                  </a:lnTo>
                  <a:lnTo>
                    <a:pt x="318884" y="15163"/>
                  </a:lnTo>
                  <a:lnTo>
                    <a:pt x="312788" y="127"/>
                  </a:lnTo>
                  <a:lnTo>
                    <a:pt x="268503" y="127"/>
                  </a:lnTo>
                  <a:lnTo>
                    <a:pt x="186105" y="210820"/>
                  </a:lnTo>
                  <a:lnTo>
                    <a:pt x="231927" y="210820"/>
                  </a:lnTo>
                  <a:lnTo>
                    <a:pt x="248691" y="163487"/>
                  </a:lnTo>
                  <a:lnTo>
                    <a:pt x="332600" y="163487"/>
                  </a:lnTo>
                  <a:lnTo>
                    <a:pt x="350888" y="210820"/>
                  </a:lnTo>
                  <a:lnTo>
                    <a:pt x="398233" y="210820"/>
                  </a:lnTo>
                  <a:close/>
                </a:path>
                <a:path w="1158240" h="271144">
                  <a:moveTo>
                    <a:pt x="607212" y="127"/>
                  </a:moveTo>
                  <a:lnTo>
                    <a:pt x="543115" y="127"/>
                  </a:lnTo>
                  <a:lnTo>
                    <a:pt x="505015" y="143675"/>
                  </a:lnTo>
                  <a:lnTo>
                    <a:pt x="466813" y="127"/>
                  </a:lnTo>
                  <a:lnTo>
                    <a:pt x="404329" y="127"/>
                  </a:lnTo>
                  <a:lnTo>
                    <a:pt x="404329" y="210820"/>
                  </a:lnTo>
                  <a:lnTo>
                    <a:pt x="443953" y="210820"/>
                  </a:lnTo>
                  <a:lnTo>
                    <a:pt x="443953" y="44424"/>
                  </a:lnTo>
                  <a:lnTo>
                    <a:pt x="485203" y="210820"/>
                  </a:lnTo>
                  <a:lnTo>
                    <a:pt x="526351" y="210820"/>
                  </a:lnTo>
                  <a:lnTo>
                    <a:pt x="567588" y="44424"/>
                  </a:lnTo>
                  <a:lnTo>
                    <a:pt x="567588" y="210820"/>
                  </a:lnTo>
                  <a:lnTo>
                    <a:pt x="607212" y="210820"/>
                  </a:lnTo>
                  <a:lnTo>
                    <a:pt x="607212" y="127"/>
                  </a:lnTo>
                  <a:close/>
                </a:path>
                <a:path w="1158240" h="271144">
                  <a:moveTo>
                    <a:pt x="807046" y="175260"/>
                  </a:moveTo>
                  <a:lnTo>
                    <a:pt x="688086" y="175260"/>
                  </a:lnTo>
                  <a:lnTo>
                    <a:pt x="688086" y="118110"/>
                  </a:lnTo>
                  <a:lnTo>
                    <a:pt x="794854" y="118110"/>
                  </a:lnTo>
                  <a:lnTo>
                    <a:pt x="794854" y="82550"/>
                  </a:lnTo>
                  <a:lnTo>
                    <a:pt x="688086" y="82550"/>
                  </a:lnTo>
                  <a:lnTo>
                    <a:pt x="688086" y="35560"/>
                  </a:lnTo>
                  <a:lnTo>
                    <a:pt x="802474" y="35560"/>
                  </a:lnTo>
                  <a:lnTo>
                    <a:pt x="802474" y="0"/>
                  </a:lnTo>
                  <a:lnTo>
                    <a:pt x="646836" y="0"/>
                  </a:lnTo>
                  <a:lnTo>
                    <a:pt x="646836" y="35560"/>
                  </a:lnTo>
                  <a:lnTo>
                    <a:pt x="646836" y="82550"/>
                  </a:lnTo>
                  <a:lnTo>
                    <a:pt x="646836" y="118110"/>
                  </a:lnTo>
                  <a:lnTo>
                    <a:pt x="646836" y="175260"/>
                  </a:lnTo>
                  <a:lnTo>
                    <a:pt x="646836" y="210820"/>
                  </a:lnTo>
                  <a:lnTo>
                    <a:pt x="807046" y="210820"/>
                  </a:lnTo>
                  <a:lnTo>
                    <a:pt x="807046" y="175260"/>
                  </a:lnTo>
                  <a:close/>
                </a:path>
                <a:path w="1158240" h="271144">
                  <a:moveTo>
                    <a:pt x="983551" y="243586"/>
                  </a:moveTo>
                  <a:lnTo>
                    <a:pt x="814387" y="243586"/>
                  </a:lnTo>
                  <a:lnTo>
                    <a:pt x="814387" y="271018"/>
                  </a:lnTo>
                  <a:lnTo>
                    <a:pt x="983551" y="271018"/>
                  </a:lnTo>
                  <a:lnTo>
                    <a:pt x="983551" y="243586"/>
                  </a:lnTo>
                  <a:close/>
                </a:path>
                <a:path w="1158240" h="271144">
                  <a:moveTo>
                    <a:pt x="1157947" y="175260"/>
                  </a:moveTo>
                  <a:lnTo>
                    <a:pt x="1040511" y="175260"/>
                  </a:lnTo>
                  <a:lnTo>
                    <a:pt x="1040511" y="118110"/>
                  </a:lnTo>
                  <a:lnTo>
                    <a:pt x="1145755" y="118110"/>
                  </a:lnTo>
                  <a:lnTo>
                    <a:pt x="1145755" y="82550"/>
                  </a:lnTo>
                  <a:lnTo>
                    <a:pt x="1040511" y="82550"/>
                  </a:lnTo>
                  <a:lnTo>
                    <a:pt x="1040511" y="35560"/>
                  </a:lnTo>
                  <a:lnTo>
                    <a:pt x="1154899" y="35560"/>
                  </a:lnTo>
                  <a:lnTo>
                    <a:pt x="1154899" y="0"/>
                  </a:lnTo>
                  <a:lnTo>
                    <a:pt x="997737" y="0"/>
                  </a:lnTo>
                  <a:lnTo>
                    <a:pt x="997737" y="35560"/>
                  </a:lnTo>
                  <a:lnTo>
                    <a:pt x="997737" y="82550"/>
                  </a:lnTo>
                  <a:lnTo>
                    <a:pt x="997737" y="118110"/>
                  </a:lnTo>
                  <a:lnTo>
                    <a:pt x="997737" y="175260"/>
                  </a:lnTo>
                  <a:lnTo>
                    <a:pt x="997737" y="210820"/>
                  </a:lnTo>
                  <a:lnTo>
                    <a:pt x="1157947" y="210820"/>
                  </a:lnTo>
                  <a:lnTo>
                    <a:pt x="1157947" y="1752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49718" y="1283588"/>
              <a:ext cx="176974" cy="2106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7172" y="1283588"/>
              <a:ext cx="169354" cy="21374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58531" y="1279016"/>
              <a:ext cx="603885" cy="218440"/>
            </a:xfrm>
            <a:custGeom>
              <a:avLst/>
              <a:gdLst/>
              <a:ahLst/>
              <a:cxnLst/>
              <a:rect l="l" t="t" r="r" b="b"/>
              <a:pathLst>
                <a:path w="603884" h="218440">
                  <a:moveTo>
                    <a:pt x="183070" y="62585"/>
                  </a:moveTo>
                  <a:lnTo>
                    <a:pt x="161734" y="22860"/>
                  </a:lnTo>
                  <a:lnTo>
                    <a:pt x="116941" y="1435"/>
                  </a:lnTo>
                  <a:lnTo>
                    <a:pt x="99250" y="0"/>
                  </a:lnTo>
                  <a:lnTo>
                    <a:pt x="77711" y="1981"/>
                  </a:lnTo>
                  <a:lnTo>
                    <a:pt x="42138" y="17360"/>
                  </a:lnTo>
                  <a:lnTo>
                    <a:pt x="15468" y="45948"/>
                  </a:lnTo>
                  <a:lnTo>
                    <a:pt x="1714" y="86550"/>
                  </a:lnTo>
                  <a:lnTo>
                    <a:pt x="0" y="111442"/>
                  </a:lnTo>
                  <a:lnTo>
                    <a:pt x="1714" y="135242"/>
                  </a:lnTo>
                  <a:lnTo>
                    <a:pt x="15468" y="174802"/>
                  </a:lnTo>
                  <a:lnTo>
                    <a:pt x="41452" y="202882"/>
                  </a:lnTo>
                  <a:lnTo>
                    <a:pt x="96100" y="218313"/>
                  </a:lnTo>
                  <a:lnTo>
                    <a:pt x="112471" y="217411"/>
                  </a:lnTo>
                  <a:lnTo>
                    <a:pt x="152590" y="201549"/>
                  </a:lnTo>
                  <a:lnTo>
                    <a:pt x="177660" y="167182"/>
                  </a:lnTo>
                  <a:lnTo>
                    <a:pt x="183070" y="151168"/>
                  </a:lnTo>
                  <a:lnTo>
                    <a:pt x="141922" y="137452"/>
                  </a:lnTo>
                  <a:lnTo>
                    <a:pt x="139077" y="148285"/>
                  </a:lnTo>
                  <a:lnTo>
                    <a:pt x="135255" y="157835"/>
                  </a:lnTo>
                  <a:lnTo>
                    <a:pt x="103898" y="182448"/>
                  </a:lnTo>
                  <a:lnTo>
                    <a:pt x="96100" y="183261"/>
                  </a:lnTo>
                  <a:lnTo>
                    <a:pt x="85001" y="182105"/>
                  </a:lnTo>
                  <a:lnTo>
                    <a:pt x="52006" y="155435"/>
                  </a:lnTo>
                  <a:lnTo>
                    <a:pt x="44284" y="108394"/>
                  </a:lnTo>
                  <a:lnTo>
                    <a:pt x="45148" y="91236"/>
                  </a:lnTo>
                  <a:lnTo>
                    <a:pt x="58000" y="53441"/>
                  </a:lnTo>
                  <a:lnTo>
                    <a:pt x="96100" y="36677"/>
                  </a:lnTo>
                  <a:lnTo>
                    <a:pt x="104749" y="37274"/>
                  </a:lnTo>
                  <a:lnTo>
                    <a:pt x="138442" y="64922"/>
                  </a:lnTo>
                  <a:lnTo>
                    <a:pt x="140398" y="73253"/>
                  </a:lnTo>
                  <a:lnTo>
                    <a:pt x="183070" y="62585"/>
                  </a:lnTo>
                  <a:close/>
                </a:path>
                <a:path w="603884" h="218440">
                  <a:moveTo>
                    <a:pt x="405853" y="215265"/>
                  </a:moveTo>
                  <a:lnTo>
                    <a:pt x="386651" y="167932"/>
                  </a:lnTo>
                  <a:lnTo>
                    <a:pt x="371792" y="131254"/>
                  </a:lnTo>
                  <a:lnTo>
                    <a:pt x="340233" y="53441"/>
                  </a:lnTo>
                  <a:lnTo>
                    <a:pt x="326504" y="19608"/>
                  </a:lnTo>
                  <a:lnTo>
                    <a:pt x="326504" y="131254"/>
                  </a:lnTo>
                  <a:lnTo>
                    <a:pt x="270027" y="131254"/>
                  </a:lnTo>
                  <a:lnTo>
                    <a:pt x="297459" y="53441"/>
                  </a:lnTo>
                  <a:lnTo>
                    <a:pt x="326504" y="131254"/>
                  </a:lnTo>
                  <a:lnTo>
                    <a:pt x="326504" y="19608"/>
                  </a:lnTo>
                  <a:lnTo>
                    <a:pt x="320408" y="4572"/>
                  </a:lnTo>
                  <a:lnTo>
                    <a:pt x="276123" y="4572"/>
                  </a:lnTo>
                  <a:lnTo>
                    <a:pt x="193725" y="215265"/>
                  </a:lnTo>
                  <a:lnTo>
                    <a:pt x="239547" y="215265"/>
                  </a:lnTo>
                  <a:lnTo>
                    <a:pt x="256311" y="167932"/>
                  </a:lnTo>
                  <a:lnTo>
                    <a:pt x="340220" y="167932"/>
                  </a:lnTo>
                  <a:lnTo>
                    <a:pt x="358508" y="215265"/>
                  </a:lnTo>
                  <a:lnTo>
                    <a:pt x="405853" y="215265"/>
                  </a:lnTo>
                  <a:close/>
                </a:path>
                <a:path w="603884" h="218440">
                  <a:moveTo>
                    <a:pt x="541591" y="4445"/>
                  </a:moveTo>
                  <a:lnTo>
                    <a:pt x="373761" y="4445"/>
                  </a:lnTo>
                  <a:lnTo>
                    <a:pt x="373761" y="40005"/>
                  </a:lnTo>
                  <a:lnTo>
                    <a:pt x="436333" y="40005"/>
                  </a:lnTo>
                  <a:lnTo>
                    <a:pt x="436333" y="215265"/>
                  </a:lnTo>
                  <a:lnTo>
                    <a:pt x="479005" y="215265"/>
                  </a:lnTo>
                  <a:lnTo>
                    <a:pt x="479005" y="40005"/>
                  </a:lnTo>
                  <a:lnTo>
                    <a:pt x="541591" y="40005"/>
                  </a:lnTo>
                  <a:lnTo>
                    <a:pt x="541591" y="4445"/>
                  </a:lnTo>
                  <a:close/>
                </a:path>
                <a:path w="603884" h="218440">
                  <a:moveTo>
                    <a:pt x="603885" y="2667"/>
                  </a:moveTo>
                  <a:lnTo>
                    <a:pt x="561213" y="2667"/>
                  </a:lnTo>
                  <a:lnTo>
                    <a:pt x="561213" y="216027"/>
                  </a:lnTo>
                  <a:lnTo>
                    <a:pt x="603885" y="216027"/>
                  </a:lnTo>
                  <a:lnTo>
                    <a:pt x="603885" y="2667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91753" y="1279016"/>
              <a:ext cx="205820" cy="21831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28163" y="1283588"/>
              <a:ext cx="167830" cy="210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11996" y="1283461"/>
              <a:ext cx="898525" cy="271145"/>
            </a:xfrm>
            <a:custGeom>
              <a:avLst/>
              <a:gdLst/>
              <a:ahLst/>
              <a:cxnLst/>
              <a:rect l="l" t="t" r="r" b="b"/>
              <a:pathLst>
                <a:path w="898525" h="271144">
                  <a:moveTo>
                    <a:pt x="169164" y="243586"/>
                  </a:moveTo>
                  <a:lnTo>
                    <a:pt x="0" y="243586"/>
                  </a:lnTo>
                  <a:lnTo>
                    <a:pt x="0" y="271018"/>
                  </a:lnTo>
                  <a:lnTo>
                    <a:pt x="169164" y="271018"/>
                  </a:lnTo>
                  <a:lnTo>
                    <a:pt x="169164" y="243586"/>
                  </a:lnTo>
                  <a:close/>
                </a:path>
                <a:path w="898525" h="271144">
                  <a:moveTo>
                    <a:pt x="334899" y="0"/>
                  </a:moveTo>
                  <a:lnTo>
                    <a:pt x="167068" y="0"/>
                  </a:lnTo>
                  <a:lnTo>
                    <a:pt x="167068" y="35560"/>
                  </a:lnTo>
                  <a:lnTo>
                    <a:pt x="229641" y="35560"/>
                  </a:lnTo>
                  <a:lnTo>
                    <a:pt x="229641" y="210820"/>
                  </a:lnTo>
                  <a:lnTo>
                    <a:pt x="272313" y="210820"/>
                  </a:lnTo>
                  <a:lnTo>
                    <a:pt x="272313" y="35560"/>
                  </a:lnTo>
                  <a:lnTo>
                    <a:pt x="334899" y="35560"/>
                  </a:lnTo>
                  <a:lnTo>
                    <a:pt x="334899" y="0"/>
                  </a:lnTo>
                  <a:close/>
                </a:path>
                <a:path w="898525" h="271144">
                  <a:moveTo>
                    <a:pt x="531774" y="127"/>
                  </a:moveTo>
                  <a:lnTo>
                    <a:pt x="482917" y="127"/>
                  </a:lnTo>
                  <a:lnTo>
                    <a:pt x="434149" y="84137"/>
                  </a:lnTo>
                  <a:lnTo>
                    <a:pt x="383755" y="127"/>
                  </a:lnTo>
                  <a:lnTo>
                    <a:pt x="334987" y="127"/>
                  </a:lnTo>
                  <a:lnTo>
                    <a:pt x="411187" y="122339"/>
                  </a:lnTo>
                  <a:lnTo>
                    <a:pt x="411187" y="210820"/>
                  </a:lnTo>
                  <a:lnTo>
                    <a:pt x="453961" y="210820"/>
                  </a:lnTo>
                  <a:lnTo>
                    <a:pt x="453961" y="122339"/>
                  </a:lnTo>
                  <a:lnTo>
                    <a:pt x="531774" y="127"/>
                  </a:lnTo>
                  <a:close/>
                </a:path>
                <a:path w="898525" h="271144">
                  <a:moveTo>
                    <a:pt x="707224" y="64236"/>
                  </a:moveTo>
                  <a:lnTo>
                    <a:pt x="706374" y="52235"/>
                  </a:lnTo>
                  <a:lnTo>
                    <a:pt x="703935" y="41376"/>
                  </a:lnTo>
                  <a:lnTo>
                    <a:pt x="701522" y="35280"/>
                  </a:lnTo>
                  <a:lnTo>
                    <a:pt x="700074" y="31623"/>
                  </a:lnTo>
                  <a:lnTo>
                    <a:pt x="664464" y="3175"/>
                  </a:lnTo>
                  <a:lnTo>
                    <a:pt x="662940" y="2819"/>
                  </a:lnTo>
                  <a:lnTo>
                    <a:pt x="662940" y="58140"/>
                  </a:lnTo>
                  <a:lnTo>
                    <a:pt x="662940" y="71856"/>
                  </a:lnTo>
                  <a:lnTo>
                    <a:pt x="661416" y="76428"/>
                  </a:lnTo>
                  <a:lnTo>
                    <a:pt x="658368" y="81089"/>
                  </a:lnTo>
                  <a:lnTo>
                    <a:pt x="655320" y="87185"/>
                  </a:lnTo>
                  <a:lnTo>
                    <a:pt x="650748" y="90233"/>
                  </a:lnTo>
                  <a:lnTo>
                    <a:pt x="644652" y="91757"/>
                  </a:lnTo>
                  <a:lnTo>
                    <a:pt x="639191" y="93522"/>
                  </a:lnTo>
                  <a:lnTo>
                    <a:pt x="631875" y="94424"/>
                  </a:lnTo>
                  <a:lnTo>
                    <a:pt x="622528" y="94767"/>
                  </a:lnTo>
                  <a:lnTo>
                    <a:pt x="611022" y="94805"/>
                  </a:lnTo>
                  <a:lnTo>
                    <a:pt x="588162" y="94805"/>
                  </a:lnTo>
                  <a:lnTo>
                    <a:pt x="588162" y="35280"/>
                  </a:lnTo>
                  <a:lnTo>
                    <a:pt x="607974" y="35280"/>
                  </a:lnTo>
                  <a:lnTo>
                    <a:pt x="618578" y="35521"/>
                  </a:lnTo>
                  <a:lnTo>
                    <a:pt x="627303" y="36042"/>
                  </a:lnTo>
                  <a:lnTo>
                    <a:pt x="633996" y="36563"/>
                  </a:lnTo>
                  <a:lnTo>
                    <a:pt x="638556" y="36804"/>
                  </a:lnTo>
                  <a:lnTo>
                    <a:pt x="662940" y="58140"/>
                  </a:lnTo>
                  <a:lnTo>
                    <a:pt x="662940" y="2819"/>
                  </a:lnTo>
                  <a:lnTo>
                    <a:pt x="657021" y="1422"/>
                  </a:lnTo>
                  <a:lnTo>
                    <a:pt x="646163" y="508"/>
                  </a:lnTo>
                  <a:lnTo>
                    <a:pt x="631837" y="177"/>
                  </a:lnTo>
                  <a:lnTo>
                    <a:pt x="614070" y="127"/>
                  </a:lnTo>
                  <a:lnTo>
                    <a:pt x="545490" y="127"/>
                  </a:lnTo>
                  <a:lnTo>
                    <a:pt x="545490" y="210820"/>
                  </a:lnTo>
                  <a:lnTo>
                    <a:pt x="588162" y="210820"/>
                  </a:lnTo>
                  <a:lnTo>
                    <a:pt x="588162" y="131483"/>
                  </a:lnTo>
                  <a:lnTo>
                    <a:pt x="615594" y="131483"/>
                  </a:lnTo>
                  <a:lnTo>
                    <a:pt x="659892" y="128435"/>
                  </a:lnTo>
                  <a:lnTo>
                    <a:pt x="681228" y="117665"/>
                  </a:lnTo>
                  <a:lnTo>
                    <a:pt x="686650" y="113931"/>
                  </a:lnTo>
                  <a:lnTo>
                    <a:pt x="706678" y="74028"/>
                  </a:lnTo>
                  <a:lnTo>
                    <a:pt x="707224" y="64236"/>
                  </a:lnTo>
                  <a:close/>
                </a:path>
                <a:path w="898525" h="271144">
                  <a:moveTo>
                    <a:pt x="897915" y="175260"/>
                  </a:moveTo>
                  <a:lnTo>
                    <a:pt x="780376" y="175260"/>
                  </a:lnTo>
                  <a:lnTo>
                    <a:pt x="780376" y="118110"/>
                  </a:lnTo>
                  <a:lnTo>
                    <a:pt x="887247" y="118110"/>
                  </a:lnTo>
                  <a:lnTo>
                    <a:pt x="887247" y="82550"/>
                  </a:lnTo>
                  <a:lnTo>
                    <a:pt x="780376" y="82550"/>
                  </a:lnTo>
                  <a:lnTo>
                    <a:pt x="780376" y="35560"/>
                  </a:lnTo>
                  <a:lnTo>
                    <a:pt x="894867" y="35560"/>
                  </a:lnTo>
                  <a:lnTo>
                    <a:pt x="894867" y="0"/>
                  </a:lnTo>
                  <a:lnTo>
                    <a:pt x="737704" y="0"/>
                  </a:lnTo>
                  <a:lnTo>
                    <a:pt x="737704" y="35560"/>
                  </a:lnTo>
                  <a:lnTo>
                    <a:pt x="737704" y="82550"/>
                  </a:lnTo>
                  <a:lnTo>
                    <a:pt x="737704" y="118110"/>
                  </a:lnTo>
                  <a:lnTo>
                    <a:pt x="737704" y="175260"/>
                  </a:lnTo>
                  <a:lnTo>
                    <a:pt x="737704" y="210820"/>
                  </a:lnTo>
                  <a:lnTo>
                    <a:pt x="897915" y="210820"/>
                  </a:lnTo>
                  <a:lnTo>
                    <a:pt x="897915" y="1752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813613" y="2170747"/>
            <a:ext cx="271780" cy="130175"/>
            <a:chOff x="6813613" y="2170747"/>
            <a:chExt cx="271780" cy="130175"/>
          </a:xfrm>
        </p:grpSpPr>
        <p:sp>
          <p:nvSpPr>
            <p:cNvPr id="33" name="object 33"/>
            <p:cNvSpPr/>
            <p:nvPr/>
          </p:nvSpPr>
          <p:spPr>
            <a:xfrm>
              <a:off x="6813613" y="2170747"/>
              <a:ext cx="173926" cy="1282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08876" y="2208942"/>
              <a:ext cx="76295" cy="9153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222521" y="2169223"/>
            <a:ext cx="436880" cy="163830"/>
            <a:chOff x="7222521" y="2169223"/>
            <a:chExt cx="436880" cy="163830"/>
          </a:xfrm>
        </p:grpSpPr>
        <p:sp>
          <p:nvSpPr>
            <p:cNvPr id="36" name="object 36"/>
            <p:cNvSpPr/>
            <p:nvPr/>
          </p:nvSpPr>
          <p:spPr>
            <a:xfrm>
              <a:off x="7222521" y="2169223"/>
              <a:ext cx="183070" cy="16335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25404" y="2210466"/>
              <a:ext cx="71723" cy="9001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27607" y="2208942"/>
              <a:ext cx="131254" cy="915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7796117" y="2187511"/>
            <a:ext cx="152590" cy="1129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8084534" y="2170747"/>
            <a:ext cx="244475" cy="130175"/>
            <a:chOff x="8084534" y="2170747"/>
            <a:chExt cx="244475" cy="130175"/>
          </a:xfrm>
        </p:grpSpPr>
        <p:sp>
          <p:nvSpPr>
            <p:cNvPr id="41" name="object 41"/>
            <p:cNvSpPr/>
            <p:nvPr/>
          </p:nvSpPr>
          <p:spPr>
            <a:xfrm>
              <a:off x="8084534" y="2187511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40" h="113030">
                  <a:moveTo>
                    <a:pt x="25908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3340" h="113030">
                  <a:moveTo>
                    <a:pt x="28956" y="22955"/>
                  </a:moveTo>
                  <a:lnTo>
                    <a:pt x="13716" y="22955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22955"/>
                  </a:lnTo>
                  <a:close/>
                </a:path>
                <a:path w="53340" h="113030">
                  <a:moveTo>
                    <a:pt x="51816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1816" y="22955"/>
                  </a:lnTo>
                  <a:lnTo>
                    <a:pt x="51816" y="24479"/>
                  </a:lnTo>
                  <a:close/>
                </a:path>
                <a:path w="53340" h="113030">
                  <a:moveTo>
                    <a:pt x="51816" y="36671"/>
                  </a:moveTo>
                  <a:lnTo>
                    <a:pt x="1524" y="36671"/>
                  </a:lnTo>
                  <a:lnTo>
                    <a:pt x="0" y="35147"/>
                  </a:lnTo>
                  <a:lnTo>
                    <a:pt x="0" y="24479"/>
                  </a:lnTo>
                  <a:lnTo>
                    <a:pt x="53340" y="24479"/>
                  </a:lnTo>
                  <a:lnTo>
                    <a:pt x="53340" y="35147"/>
                  </a:lnTo>
                  <a:lnTo>
                    <a:pt x="51816" y="35147"/>
                  </a:lnTo>
                  <a:lnTo>
                    <a:pt x="51816" y="36671"/>
                  </a:lnTo>
                  <a:close/>
                </a:path>
                <a:path w="53340" h="113030">
                  <a:moveTo>
                    <a:pt x="44196" y="112966"/>
                  </a:moveTo>
                  <a:lnTo>
                    <a:pt x="30480" y="112966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5240" y="97726"/>
                  </a:lnTo>
                  <a:lnTo>
                    <a:pt x="13716" y="93154"/>
                  </a:lnTo>
                  <a:lnTo>
                    <a:pt x="13716" y="36671"/>
                  </a:lnTo>
                  <a:lnTo>
                    <a:pt x="28956" y="36671"/>
                  </a:lnTo>
                  <a:lnTo>
                    <a:pt x="28956" y="88582"/>
                  </a:lnTo>
                  <a:lnTo>
                    <a:pt x="30480" y="93154"/>
                  </a:lnTo>
                  <a:lnTo>
                    <a:pt x="32004" y="94678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50292" y="111442"/>
                  </a:lnTo>
                  <a:lnTo>
                    <a:pt x="45720" y="111442"/>
                  </a:lnTo>
                  <a:lnTo>
                    <a:pt x="44196" y="112966"/>
                  </a:lnTo>
                  <a:close/>
                </a:path>
                <a:path w="53340" h="113030">
                  <a:moveTo>
                    <a:pt x="53340" y="99250"/>
                  </a:moveTo>
                  <a:lnTo>
                    <a:pt x="47244" y="99250"/>
                  </a:lnTo>
                  <a:lnTo>
                    <a:pt x="48768" y="97726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59305" y="2170747"/>
              <a:ext cx="71628" cy="128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52364" y="2208942"/>
              <a:ext cx="76200" cy="915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8479630" y="2169223"/>
            <a:ext cx="236854" cy="131445"/>
            <a:chOff x="8479630" y="2169223"/>
            <a:chExt cx="236854" cy="131445"/>
          </a:xfrm>
        </p:grpSpPr>
        <p:sp>
          <p:nvSpPr>
            <p:cNvPr id="45" name="object 45"/>
            <p:cNvSpPr/>
            <p:nvPr/>
          </p:nvSpPr>
          <p:spPr>
            <a:xfrm>
              <a:off x="8479630" y="217017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16302" y="2169223"/>
              <a:ext cx="199834" cy="13125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8856535" y="2170747"/>
            <a:ext cx="537019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9535382" y="2208942"/>
            <a:ext cx="149860" cy="92075"/>
            <a:chOff x="9535382" y="2208942"/>
            <a:chExt cx="149860" cy="92075"/>
          </a:xfrm>
        </p:grpSpPr>
        <p:sp>
          <p:nvSpPr>
            <p:cNvPr id="49" name="object 49"/>
            <p:cNvSpPr/>
            <p:nvPr/>
          </p:nvSpPr>
          <p:spPr>
            <a:xfrm>
              <a:off x="9535382" y="2208942"/>
              <a:ext cx="68675" cy="9153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25393" y="2208942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39719" y="1524"/>
                  </a:moveTo>
                  <a:lnTo>
                    <a:pt x="22955" y="1524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9719" y="1524"/>
                  </a:lnTo>
                  <a:close/>
                </a:path>
                <a:path w="59690" h="92075">
                  <a:moveTo>
                    <a:pt x="54959" y="79343"/>
                  </a:moveTo>
                  <a:lnTo>
                    <a:pt x="32099" y="79343"/>
                  </a:lnTo>
                  <a:lnTo>
                    <a:pt x="33623" y="77819"/>
                  </a:lnTo>
                  <a:lnTo>
                    <a:pt x="38195" y="77819"/>
                  </a:lnTo>
                  <a:lnTo>
                    <a:pt x="41243" y="74771"/>
                  </a:lnTo>
                  <a:lnTo>
                    <a:pt x="41243" y="73247"/>
                  </a:lnTo>
                  <a:lnTo>
                    <a:pt x="44291" y="70199"/>
                  </a:lnTo>
                  <a:lnTo>
                    <a:pt x="44291" y="64103"/>
                  </a:lnTo>
                  <a:lnTo>
                    <a:pt x="42767" y="61055"/>
                  </a:lnTo>
                  <a:lnTo>
                    <a:pt x="42767" y="59531"/>
                  </a:lnTo>
                  <a:lnTo>
                    <a:pt x="39719" y="56483"/>
                  </a:lnTo>
                  <a:lnTo>
                    <a:pt x="36671" y="56483"/>
                  </a:lnTo>
                  <a:lnTo>
                    <a:pt x="33623" y="53435"/>
                  </a:lnTo>
                  <a:lnTo>
                    <a:pt x="30575" y="51911"/>
                  </a:lnTo>
                  <a:lnTo>
                    <a:pt x="29051" y="51911"/>
                  </a:lnTo>
                  <a:lnTo>
                    <a:pt x="26003" y="50387"/>
                  </a:lnTo>
                  <a:lnTo>
                    <a:pt x="22955" y="50387"/>
                  </a:lnTo>
                  <a:lnTo>
                    <a:pt x="19907" y="48863"/>
                  </a:lnTo>
                  <a:lnTo>
                    <a:pt x="18383" y="47339"/>
                  </a:lnTo>
                  <a:lnTo>
                    <a:pt x="15335" y="45815"/>
                  </a:lnTo>
                  <a:lnTo>
                    <a:pt x="12192" y="44196"/>
                  </a:lnTo>
                  <a:lnTo>
                    <a:pt x="9144" y="41148"/>
                  </a:lnTo>
                  <a:lnTo>
                    <a:pt x="6096" y="39624"/>
                  </a:lnTo>
                  <a:lnTo>
                    <a:pt x="4572" y="36576"/>
                  </a:lnTo>
                  <a:lnTo>
                    <a:pt x="4572" y="35052"/>
                  </a:lnTo>
                  <a:lnTo>
                    <a:pt x="1524" y="28956"/>
                  </a:lnTo>
                  <a:lnTo>
                    <a:pt x="1524" y="21336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2192" y="6096"/>
                  </a:lnTo>
                  <a:lnTo>
                    <a:pt x="15335" y="3048"/>
                  </a:lnTo>
                  <a:lnTo>
                    <a:pt x="19907" y="1524"/>
                  </a:lnTo>
                  <a:lnTo>
                    <a:pt x="45815" y="1524"/>
                  </a:lnTo>
                  <a:lnTo>
                    <a:pt x="47339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7620"/>
                  </a:lnTo>
                  <a:lnTo>
                    <a:pt x="54959" y="7620"/>
                  </a:lnTo>
                  <a:lnTo>
                    <a:pt x="54959" y="12192"/>
                  </a:lnTo>
                  <a:lnTo>
                    <a:pt x="26003" y="12192"/>
                  </a:lnTo>
                  <a:lnTo>
                    <a:pt x="22955" y="13716"/>
                  </a:lnTo>
                  <a:lnTo>
                    <a:pt x="21431" y="13716"/>
                  </a:lnTo>
                  <a:lnTo>
                    <a:pt x="21431" y="15240"/>
                  </a:lnTo>
                  <a:lnTo>
                    <a:pt x="18383" y="18288"/>
                  </a:lnTo>
                  <a:lnTo>
                    <a:pt x="18383" y="19812"/>
                  </a:lnTo>
                  <a:lnTo>
                    <a:pt x="16859" y="21336"/>
                  </a:lnTo>
                  <a:lnTo>
                    <a:pt x="16859" y="28956"/>
                  </a:lnTo>
                  <a:lnTo>
                    <a:pt x="22955" y="35052"/>
                  </a:lnTo>
                  <a:lnTo>
                    <a:pt x="26003" y="35052"/>
                  </a:lnTo>
                  <a:lnTo>
                    <a:pt x="27527" y="36576"/>
                  </a:lnTo>
                  <a:lnTo>
                    <a:pt x="30575" y="38100"/>
                  </a:lnTo>
                  <a:lnTo>
                    <a:pt x="32099" y="38100"/>
                  </a:lnTo>
                  <a:lnTo>
                    <a:pt x="38195" y="41148"/>
                  </a:lnTo>
                  <a:lnTo>
                    <a:pt x="41243" y="41148"/>
                  </a:lnTo>
                  <a:lnTo>
                    <a:pt x="42767" y="42672"/>
                  </a:lnTo>
                  <a:lnTo>
                    <a:pt x="45815" y="44196"/>
                  </a:lnTo>
                  <a:lnTo>
                    <a:pt x="48863" y="45815"/>
                  </a:lnTo>
                  <a:lnTo>
                    <a:pt x="51911" y="48863"/>
                  </a:lnTo>
                  <a:lnTo>
                    <a:pt x="54959" y="50387"/>
                  </a:lnTo>
                  <a:lnTo>
                    <a:pt x="56483" y="53435"/>
                  </a:lnTo>
                  <a:lnTo>
                    <a:pt x="56483" y="54959"/>
                  </a:lnTo>
                  <a:lnTo>
                    <a:pt x="59531" y="61055"/>
                  </a:lnTo>
                  <a:lnTo>
                    <a:pt x="59531" y="68675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9690" h="92075">
                  <a:moveTo>
                    <a:pt x="54959" y="16764"/>
                  </a:moveTo>
                  <a:lnTo>
                    <a:pt x="47339" y="16764"/>
                  </a:lnTo>
                  <a:lnTo>
                    <a:pt x="45815" y="15240"/>
                  </a:lnTo>
                  <a:lnTo>
                    <a:pt x="44291" y="15240"/>
                  </a:lnTo>
                  <a:lnTo>
                    <a:pt x="42767" y="13716"/>
                  </a:lnTo>
                  <a:lnTo>
                    <a:pt x="39719" y="13716"/>
                  </a:lnTo>
                  <a:lnTo>
                    <a:pt x="38195" y="12192"/>
                  </a:lnTo>
                  <a:lnTo>
                    <a:pt x="54959" y="12192"/>
                  </a:lnTo>
                  <a:lnTo>
                    <a:pt x="54959" y="16764"/>
                  </a:lnTo>
                  <a:close/>
                </a:path>
                <a:path w="5969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50387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2075">
                  <a:moveTo>
                    <a:pt x="6096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close/>
                </a:path>
                <a:path w="59690" h="92075">
                  <a:moveTo>
                    <a:pt x="35147" y="91535"/>
                  </a:moveTo>
                  <a:lnTo>
                    <a:pt x="18383" y="91535"/>
                  </a:lnTo>
                  <a:lnTo>
                    <a:pt x="15335" y="90011"/>
                  </a:lnTo>
                  <a:lnTo>
                    <a:pt x="12192" y="90011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6096" y="86963"/>
                  </a:lnTo>
                  <a:lnTo>
                    <a:pt x="4572" y="86963"/>
                  </a:lnTo>
                  <a:lnTo>
                    <a:pt x="4572" y="85439"/>
                  </a:lnTo>
                  <a:lnTo>
                    <a:pt x="1524" y="85439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4771"/>
                  </a:lnTo>
                  <a:lnTo>
                    <a:pt x="12192" y="76295"/>
                  </a:lnTo>
                  <a:lnTo>
                    <a:pt x="15335" y="77819"/>
                  </a:lnTo>
                  <a:lnTo>
                    <a:pt x="16859" y="77819"/>
                  </a:lnTo>
                  <a:lnTo>
                    <a:pt x="19907" y="79343"/>
                  </a:lnTo>
                  <a:lnTo>
                    <a:pt x="54959" y="79343"/>
                  </a:lnTo>
                  <a:lnTo>
                    <a:pt x="53435" y="82391"/>
                  </a:lnTo>
                  <a:lnTo>
                    <a:pt x="50387" y="83915"/>
                  </a:lnTo>
                  <a:lnTo>
                    <a:pt x="47339" y="86963"/>
                  </a:lnTo>
                  <a:lnTo>
                    <a:pt x="44291" y="88487"/>
                  </a:lnTo>
                  <a:lnTo>
                    <a:pt x="35147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6825805" y="2396680"/>
            <a:ext cx="491490" cy="131445"/>
            <a:chOff x="6825805" y="2396680"/>
            <a:chExt cx="491490" cy="131445"/>
          </a:xfrm>
        </p:grpSpPr>
        <p:sp>
          <p:nvSpPr>
            <p:cNvPr id="52" name="object 52"/>
            <p:cNvSpPr/>
            <p:nvPr/>
          </p:nvSpPr>
          <p:spPr>
            <a:xfrm>
              <a:off x="6825805" y="2396680"/>
              <a:ext cx="169354" cy="1313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018007" y="239668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17" y="1524"/>
                  </a:lnTo>
                  <a:lnTo>
                    <a:pt x="12293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2293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54691" y="2436399"/>
              <a:ext cx="219646" cy="916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297293" y="2440971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6764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8288" y="3048"/>
                  </a:lnTo>
                  <a:lnTo>
                    <a:pt x="18288" y="6096"/>
                  </a:lnTo>
                  <a:lnTo>
                    <a:pt x="19812" y="7620"/>
                  </a:lnTo>
                  <a:lnTo>
                    <a:pt x="19812" y="13811"/>
                  </a:lnTo>
                  <a:lnTo>
                    <a:pt x="18288" y="15335"/>
                  </a:lnTo>
                  <a:lnTo>
                    <a:pt x="18288" y="18383"/>
                  </a:lnTo>
                  <a:lnTo>
                    <a:pt x="16764" y="19907"/>
                  </a:lnTo>
                  <a:close/>
                </a:path>
                <a:path w="20320" h="85725">
                  <a:moveTo>
                    <a:pt x="13716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5240" y="19907"/>
                  </a:lnTo>
                  <a:lnTo>
                    <a:pt x="13716" y="21431"/>
                  </a:lnTo>
                  <a:close/>
                </a:path>
                <a:path w="20320" h="85725">
                  <a:moveTo>
                    <a:pt x="16764" y="84010"/>
                  </a:move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68770"/>
                  </a:lnTo>
                  <a:lnTo>
                    <a:pt x="4572" y="64198"/>
                  </a:lnTo>
                  <a:lnTo>
                    <a:pt x="13716" y="64198"/>
                  </a:lnTo>
                  <a:lnTo>
                    <a:pt x="15240" y="65722"/>
                  </a:lnTo>
                  <a:lnTo>
                    <a:pt x="16764" y="65722"/>
                  </a:lnTo>
                  <a:lnTo>
                    <a:pt x="16764" y="67246"/>
                  </a:lnTo>
                  <a:lnTo>
                    <a:pt x="18288" y="67246"/>
                  </a:lnTo>
                  <a:lnTo>
                    <a:pt x="18288" y="70294"/>
                  </a:lnTo>
                  <a:lnTo>
                    <a:pt x="19812" y="71818"/>
                  </a:lnTo>
                  <a:lnTo>
                    <a:pt x="19812" y="77914"/>
                  </a:lnTo>
                  <a:lnTo>
                    <a:pt x="18288" y="79438"/>
                  </a:lnTo>
                  <a:lnTo>
                    <a:pt x="18288" y="82486"/>
                  </a:lnTo>
                  <a:lnTo>
                    <a:pt x="16764" y="84010"/>
                  </a:lnTo>
                  <a:close/>
                </a:path>
                <a:path w="20320" h="85725">
                  <a:moveTo>
                    <a:pt x="13716" y="85534"/>
                  </a:moveTo>
                  <a:lnTo>
                    <a:pt x="4572" y="85534"/>
                  </a:lnTo>
                  <a:lnTo>
                    <a:pt x="3048" y="84010"/>
                  </a:lnTo>
                  <a:lnTo>
                    <a:pt x="15240" y="84010"/>
                  </a:lnTo>
                  <a:lnTo>
                    <a:pt x="13716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6821233" y="26623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7051643" y="2624232"/>
            <a:ext cx="271780" cy="130175"/>
            <a:chOff x="7051643" y="2624232"/>
            <a:chExt cx="271780" cy="130175"/>
          </a:xfrm>
        </p:grpSpPr>
        <p:sp>
          <p:nvSpPr>
            <p:cNvPr id="58" name="object 58"/>
            <p:cNvSpPr/>
            <p:nvPr/>
          </p:nvSpPr>
          <p:spPr>
            <a:xfrm>
              <a:off x="7051643" y="2624232"/>
              <a:ext cx="173926" cy="12830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46905" y="2662428"/>
              <a:ext cx="76295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7524559" y="2624232"/>
            <a:ext cx="256317" cy="1298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7974615" y="2624327"/>
            <a:ext cx="283845" cy="161925"/>
            <a:chOff x="7974615" y="2624327"/>
            <a:chExt cx="283845" cy="161925"/>
          </a:xfrm>
        </p:grpSpPr>
        <p:sp>
          <p:nvSpPr>
            <p:cNvPr id="62" name="object 62"/>
            <p:cNvSpPr/>
            <p:nvPr/>
          </p:nvSpPr>
          <p:spPr>
            <a:xfrm>
              <a:off x="7974615" y="2662427"/>
              <a:ext cx="76295" cy="1236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075390" y="2624327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5240" y="128206"/>
                  </a:moveTo>
                  <a:lnTo>
                    <a:pt x="1524" y="128206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111966" y="2642520"/>
              <a:ext cx="146494" cy="11153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8456771" y="2642520"/>
            <a:ext cx="796385" cy="14354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9439275" y="2624232"/>
            <a:ext cx="245745" cy="130175"/>
            <a:chOff x="9439275" y="2624232"/>
            <a:chExt cx="245745" cy="130175"/>
          </a:xfrm>
        </p:grpSpPr>
        <p:sp>
          <p:nvSpPr>
            <p:cNvPr id="67" name="object 67"/>
            <p:cNvSpPr/>
            <p:nvPr/>
          </p:nvSpPr>
          <p:spPr>
            <a:xfrm>
              <a:off x="9439275" y="2642520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575" y="21431"/>
                  </a:moveTo>
                  <a:lnTo>
                    <a:pt x="15240" y="21431"/>
                  </a:lnTo>
                  <a:lnTo>
                    <a:pt x="15240" y="0"/>
                  </a:lnTo>
                  <a:lnTo>
                    <a:pt x="29051" y="0"/>
                  </a:lnTo>
                  <a:lnTo>
                    <a:pt x="30575" y="1524"/>
                  </a:lnTo>
                  <a:lnTo>
                    <a:pt x="30575" y="21431"/>
                  </a:lnTo>
                  <a:close/>
                </a:path>
                <a:path w="55245" h="111760">
                  <a:moveTo>
                    <a:pt x="53435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3048" y="22955"/>
                  </a:lnTo>
                  <a:lnTo>
                    <a:pt x="3048" y="21431"/>
                  </a:lnTo>
                  <a:lnTo>
                    <a:pt x="51911" y="21431"/>
                  </a:lnTo>
                  <a:lnTo>
                    <a:pt x="53435" y="22955"/>
                  </a:lnTo>
                  <a:lnTo>
                    <a:pt x="53435" y="24479"/>
                  </a:lnTo>
                  <a:close/>
                </a:path>
                <a:path w="55245" h="111760">
                  <a:moveTo>
                    <a:pt x="51911" y="35147"/>
                  </a:moveTo>
                  <a:lnTo>
                    <a:pt x="3048" y="35147"/>
                  </a:lnTo>
                  <a:lnTo>
                    <a:pt x="0" y="32099"/>
                  </a:lnTo>
                  <a:lnTo>
                    <a:pt x="0" y="24479"/>
                  </a:lnTo>
                  <a:lnTo>
                    <a:pt x="54959" y="24479"/>
                  </a:lnTo>
                  <a:lnTo>
                    <a:pt x="54959" y="32099"/>
                  </a:lnTo>
                  <a:lnTo>
                    <a:pt x="51911" y="35147"/>
                  </a:lnTo>
                  <a:close/>
                </a:path>
                <a:path w="55245" h="111760">
                  <a:moveTo>
                    <a:pt x="45815" y="111537"/>
                  </a:moveTo>
                  <a:lnTo>
                    <a:pt x="32099" y="111537"/>
                  </a:lnTo>
                  <a:lnTo>
                    <a:pt x="27527" y="110013"/>
                  </a:lnTo>
                  <a:lnTo>
                    <a:pt x="24384" y="108489"/>
                  </a:lnTo>
                  <a:lnTo>
                    <a:pt x="22860" y="106965"/>
                  </a:lnTo>
                  <a:lnTo>
                    <a:pt x="21336" y="103822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1630"/>
                  </a:lnTo>
                  <a:lnTo>
                    <a:pt x="15240" y="35147"/>
                  </a:lnTo>
                  <a:lnTo>
                    <a:pt x="30575" y="35147"/>
                  </a:lnTo>
                  <a:lnTo>
                    <a:pt x="30575" y="91630"/>
                  </a:lnTo>
                  <a:lnTo>
                    <a:pt x="32099" y="94678"/>
                  </a:lnTo>
                  <a:lnTo>
                    <a:pt x="38195" y="97726"/>
                  </a:lnTo>
                  <a:lnTo>
                    <a:pt x="54959" y="97726"/>
                  </a:lnTo>
                  <a:lnTo>
                    <a:pt x="54959" y="105346"/>
                  </a:lnTo>
                  <a:lnTo>
                    <a:pt x="53435" y="106965"/>
                  </a:lnTo>
                  <a:lnTo>
                    <a:pt x="53435" y="108489"/>
                  </a:lnTo>
                  <a:lnTo>
                    <a:pt x="51911" y="108489"/>
                  </a:lnTo>
                  <a:lnTo>
                    <a:pt x="50387" y="110013"/>
                  </a:lnTo>
                  <a:lnTo>
                    <a:pt x="47339" y="110013"/>
                  </a:lnTo>
                  <a:lnTo>
                    <a:pt x="45815" y="111537"/>
                  </a:lnTo>
                  <a:close/>
                </a:path>
                <a:path w="55245" h="111760">
                  <a:moveTo>
                    <a:pt x="53435" y="97726"/>
                  </a:moveTo>
                  <a:lnTo>
                    <a:pt x="48863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515570" y="2624232"/>
              <a:ext cx="70199" cy="12830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608629" y="2662428"/>
              <a:ext cx="76295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7065359" y="2856357"/>
            <a:ext cx="643794" cy="1251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32622" y="2850260"/>
            <a:ext cx="585882" cy="16335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8943499" y="2889885"/>
            <a:ext cx="175895" cy="92075"/>
            <a:chOff x="8943499" y="2889885"/>
            <a:chExt cx="175895" cy="92075"/>
          </a:xfrm>
        </p:grpSpPr>
        <p:sp>
          <p:nvSpPr>
            <p:cNvPr id="73" name="object 73"/>
            <p:cNvSpPr/>
            <p:nvPr/>
          </p:nvSpPr>
          <p:spPr>
            <a:xfrm>
              <a:off x="8943499" y="2889885"/>
              <a:ext cx="82296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047226" y="2889885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39275" y="2850260"/>
            <a:ext cx="245745" cy="131445"/>
            <a:chOff x="9439275" y="2850260"/>
            <a:chExt cx="245745" cy="131445"/>
          </a:xfrm>
        </p:grpSpPr>
        <p:sp>
          <p:nvSpPr>
            <p:cNvPr id="76" name="object 76"/>
            <p:cNvSpPr/>
            <p:nvPr/>
          </p:nvSpPr>
          <p:spPr>
            <a:xfrm>
              <a:off x="9439275" y="2868548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30">
                  <a:moveTo>
                    <a:pt x="27527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w="55245" h="113030">
                  <a:moveTo>
                    <a:pt x="30575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3030">
                  <a:moveTo>
                    <a:pt x="54959" y="33623"/>
                  </a:moveTo>
                  <a:lnTo>
                    <a:pt x="0" y="33623"/>
                  </a:lnTo>
                  <a:lnTo>
                    <a:pt x="0" y="25908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4384"/>
                  </a:lnTo>
                  <a:lnTo>
                    <a:pt x="54959" y="25908"/>
                  </a:lnTo>
                  <a:lnTo>
                    <a:pt x="54959" y="33623"/>
                  </a:lnTo>
                  <a:close/>
                </a:path>
                <a:path w="55245" h="113030">
                  <a:moveTo>
                    <a:pt x="53435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3030">
                  <a:moveTo>
                    <a:pt x="50387" y="111442"/>
                  </a:moveTo>
                  <a:lnTo>
                    <a:pt x="27527" y="111442"/>
                  </a:lnTo>
                  <a:lnTo>
                    <a:pt x="24384" y="109918"/>
                  </a:lnTo>
                  <a:lnTo>
                    <a:pt x="22860" y="108394"/>
                  </a:lnTo>
                  <a:lnTo>
                    <a:pt x="21336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575" y="35147"/>
                  </a:lnTo>
                  <a:lnTo>
                    <a:pt x="30575" y="91630"/>
                  </a:lnTo>
                  <a:lnTo>
                    <a:pt x="32099" y="94678"/>
                  </a:lnTo>
                  <a:lnTo>
                    <a:pt x="35147" y="97726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6870"/>
                  </a:lnTo>
                  <a:lnTo>
                    <a:pt x="53435" y="108394"/>
                  </a:lnTo>
                  <a:lnTo>
                    <a:pt x="53435" y="109918"/>
                  </a:lnTo>
                  <a:lnTo>
                    <a:pt x="50387" y="109918"/>
                  </a:lnTo>
                  <a:lnTo>
                    <a:pt x="50387" y="111442"/>
                  </a:lnTo>
                  <a:close/>
                </a:path>
                <a:path w="55245" h="113030">
                  <a:moveTo>
                    <a:pt x="54959" y="99250"/>
                  </a:moveTo>
                  <a:lnTo>
                    <a:pt x="47339" y="99250"/>
                  </a:lnTo>
                  <a:lnTo>
                    <a:pt x="48863" y="97726"/>
                  </a:lnTo>
                  <a:lnTo>
                    <a:pt x="51911" y="97726"/>
                  </a:lnTo>
                  <a:lnTo>
                    <a:pt x="51911" y="96202"/>
                  </a:lnTo>
                  <a:lnTo>
                    <a:pt x="53435" y="96202"/>
                  </a:lnTo>
                  <a:lnTo>
                    <a:pt x="53435" y="97726"/>
                  </a:lnTo>
                  <a:lnTo>
                    <a:pt x="54959" y="99250"/>
                  </a:lnTo>
                  <a:close/>
                </a:path>
                <a:path w="55245" h="113030">
                  <a:moveTo>
                    <a:pt x="42767" y="112966"/>
                  </a:moveTo>
                  <a:lnTo>
                    <a:pt x="35147" y="112966"/>
                  </a:lnTo>
                  <a:lnTo>
                    <a:pt x="32099" y="111442"/>
                  </a:lnTo>
                  <a:lnTo>
                    <a:pt x="44291" y="111442"/>
                  </a:lnTo>
                  <a:lnTo>
                    <a:pt x="42767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15570" y="2850260"/>
              <a:ext cx="70199" cy="12973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608629" y="2889884"/>
              <a:ext cx="76295" cy="916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7051643" y="3085338"/>
            <a:ext cx="1699895" cy="154305"/>
            <a:chOff x="7051643" y="3085338"/>
            <a:chExt cx="1699895" cy="154305"/>
          </a:xfrm>
        </p:grpSpPr>
        <p:sp>
          <p:nvSpPr>
            <p:cNvPr id="80" name="object 80"/>
            <p:cNvSpPr/>
            <p:nvPr/>
          </p:nvSpPr>
          <p:spPr>
            <a:xfrm>
              <a:off x="7051637" y="3086861"/>
              <a:ext cx="369570" cy="121285"/>
            </a:xfrm>
            <a:custGeom>
              <a:avLst/>
              <a:gdLst/>
              <a:ahLst/>
              <a:cxnLst/>
              <a:rect l="l" t="t" r="r" b="b"/>
              <a:pathLst>
                <a:path w="369570" h="121285">
                  <a:moveTo>
                    <a:pt x="109829" y="113068"/>
                  </a:moveTo>
                  <a:lnTo>
                    <a:pt x="108305" y="110020"/>
                  </a:lnTo>
                  <a:lnTo>
                    <a:pt x="101917" y="91630"/>
                  </a:lnTo>
                  <a:lnTo>
                    <a:pt x="95580" y="73342"/>
                  </a:lnTo>
                  <a:lnTo>
                    <a:pt x="78105" y="22961"/>
                  </a:lnTo>
                  <a:lnTo>
                    <a:pt x="71716" y="4572"/>
                  </a:lnTo>
                  <a:lnTo>
                    <a:pt x="71716" y="3048"/>
                  </a:lnTo>
                  <a:lnTo>
                    <a:pt x="70192" y="1524"/>
                  </a:lnTo>
                  <a:lnTo>
                    <a:pt x="70192" y="73342"/>
                  </a:lnTo>
                  <a:lnTo>
                    <a:pt x="36576" y="73342"/>
                  </a:lnTo>
                  <a:lnTo>
                    <a:pt x="53340" y="22961"/>
                  </a:lnTo>
                  <a:lnTo>
                    <a:pt x="70192" y="73342"/>
                  </a:lnTo>
                  <a:lnTo>
                    <a:pt x="70192" y="1524"/>
                  </a:lnTo>
                  <a:lnTo>
                    <a:pt x="68668" y="0"/>
                  </a:lnTo>
                  <a:lnTo>
                    <a:pt x="41148" y="0"/>
                  </a:lnTo>
                  <a:lnTo>
                    <a:pt x="39624" y="1524"/>
                  </a:lnTo>
                  <a:lnTo>
                    <a:pt x="39624" y="3048"/>
                  </a:lnTo>
                  <a:lnTo>
                    <a:pt x="38100" y="4572"/>
                  </a:lnTo>
                  <a:lnTo>
                    <a:pt x="1524" y="110020"/>
                  </a:lnTo>
                  <a:lnTo>
                    <a:pt x="1524" y="113068"/>
                  </a:lnTo>
                  <a:lnTo>
                    <a:pt x="0" y="114592"/>
                  </a:lnTo>
                  <a:lnTo>
                    <a:pt x="0" y="117640"/>
                  </a:lnTo>
                  <a:lnTo>
                    <a:pt x="1524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15240" y="120688"/>
                  </a:lnTo>
                  <a:lnTo>
                    <a:pt x="16764" y="119164"/>
                  </a:lnTo>
                  <a:lnTo>
                    <a:pt x="22860" y="119164"/>
                  </a:lnTo>
                  <a:lnTo>
                    <a:pt x="22860" y="117640"/>
                  </a:lnTo>
                  <a:lnTo>
                    <a:pt x="24384" y="116116"/>
                  </a:lnTo>
                  <a:lnTo>
                    <a:pt x="32004" y="91630"/>
                  </a:lnTo>
                  <a:lnTo>
                    <a:pt x="76288" y="91630"/>
                  </a:lnTo>
                  <a:lnTo>
                    <a:pt x="83908" y="116116"/>
                  </a:lnTo>
                  <a:lnTo>
                    <a:pt x="85432" y="117640"/>
                  </a:lnTo>
                  <a:lnTo>
                    <a:pt x="85432" y="119164"/>
                  </a:lnTo>
                  <a:lnTo>
                    <a:pt x="90004" y="119164"/>
                  </a:lnTo>
                  <a:lnTo>
                    <a:pt x="91528" y="120688"/>
                  </a:lnTo>
                  <a:lnTo>
                    <a:pt x="103720" y="120688"/>
                  </a:lnTo>
                  <a:lnTo>
                    <a:pt x="105244" y="119164"/>
                  </a:lnTo>
                  <a:lnTo>
                    <a:pt x="109829" y="119164"/>
                  </a:lnTo>
                  <a:lnTo>
                    <a:pt x="109829" y="113068"/>
                  </a:lnTo>
                  <a:close/>
                </a:path>
                <a:path w="369570" h="121285">
                  <a:moveTo>
                    <a:pt x="263944" y="7620"/>
                  </a:moveTo>
                  <a:lnTo>
                    <a:pt x="262407" y="7620"/>
                  </a:lnTo>
                  <a:lnTo>
                    <a:pt x="262407" y="3048"/>
                  </a:lnTo>
                  <a:lnTo>
                    <a:pt x="260883" y="3048"/>
                  </a:lnTo>
                  <a:lnTo>
                    <a:pt x="260883" y="1524"/>
                  </a:lnTo>
                  <a:lnTo>
                    <a:pt x="259359" y="1524"/>
                  </a:lnTo>
                  <a:lnTo>
                    <a:pt x="257835" y="0"/>
                  </a:lnTo>
                  <a:lnTo>
                    <a:pt x="233451" y="0"/>
                  </a:lnTo>
                  <a:lnTo>
                    <a:pt x="231838" y="1524"/>
                  </a:lnTo>
                  <a:lnTo>
                    <a:pt x="228790" y="1524"/>
                  </a:lnTo>
                  <a:lnTo>
                    <a:pt x="224218" y="6096"/>
                  </a:lnTo>
                  <a:lnTo>
                    <a:pt x="224218" y="7620"/>
                  </a:lnTo>
                  <a:lnTo>
                    <a:pt x="222694" y="9245"/>
                  </a:lnTo>
                  <a:lnTo>
                    <a:pt x="221170" y="12293"/>
                  </a:lnTo>
                  <a:lnTo>
                    <a:pt x="221170" y="13817"/>
                  </a:lnTo>
                  <a:lnTo>
                    <a:pt x="193738" y="85534"/>
                  </a:lnTo>
                  <a:lnTo>
                    <a:pt x="169481" y="18389"/>
                  </a:lnTo>
                  <a:lnTo>
                    <a:pt x="167830" y="13817"/>
                  </a:lnTo>
                  <a:lnTo>
                    <a:pt x="167830" y="10769"/>
                  </a:lnTo>
                  <a:lnTo>
                    <a:pt x="166306" y="9245"/>
                  </a:lnTo>
                  <a:lnTo>
                    <a:pt x="164782" y="7620"/>
                  </a:lnTo>
                  <a:lnTo>
                    <a:pt x="164782" y="6096"/>
                  </a:lnTo>
                  <a:lnTo>
                    <a:pt x="160210" y="1524"/>
                  </a:lnTo>
                  <a:lnTo>
                    <a:pt x="157162" y="1524"/>
                  </a:lnTo>
                  <a:lnTo>
                    <a:pt x="154114" y="0"/>
                  </a:lnTo>
                  <a:lnTo>
                    <a:pt x="131152" y="0"/>
                  </a:lnTo>
                  <a:lnTo>
                    <a:pt x="128104" y="1524"/>
                  </a:lnTo>
                  <a:lnTo>
                    <a:pt x="123532" y="6096"/>
                  </a:lnTo>
                  <a:lnTo>
                    <a:pt x="123532" y="117640"/>
                  </a:lnTo>
                  <a:lnTo>
                    <a:pt x="125056" y="117640"/>
                  </a:lnTo>
                  <a:lnTo>
                    <a:pt x="125056" y="119164"/>
                  </a:lnTo>
                  <a:lnTo>
                    <a:pt x="129628" y="119164"/>
                  </a:lnTo>
                  <a:lnTo>
                    <a:pt x="131152" y="120688"/>
                  </a:lnTo>
                  <a:lnTo>
                    <a:pt x="140296" y="120688"/>
                  </a:lnTo>
                  <a:lnTo>
                    <a:pt x="141820" y="119164"/>
                  </a:lnTo>
                  <a:lnTo>
                    <a:pt x="146494" y="119164"/>
                  </a:lnTo>
                  <a:lnTo>
                    <a:pt x="146494" y="117640"/>
                  </a:lnTo>
                  <a:lnTo>
                    <a:pt x="148018" y="116116"/>
                  </a:lnTo>
                  <a:lnTo>
                    <a:pt x="148018" y="18389"/>
                  </a:lnTo>
                  <a:lnTo>
                    <a:pt x="181546" y="116116"/>
                  </a:lnTo>
                  <a:lnTo>
                    <a:pt x="181546" y="117640"/>
                  </a:lnTo>
                  <a:lnTo>
                    <a:pt x="183070" y="119164"/>
                  </a:lnTo>
                  <a:lnTo>
                    <a:pt x="187642" y="119164"/>
                  </a:lnTo>
                  <a:lnTo>
                    <a:pt x="189166" y="120688"/>
                  </a:lnTo>
                  <a:lnTo>
                    <a:pt x="198310" y="120688"/>
                  </a:lnTo>
                  <a:lnTo>
                    <a:pt x="199834" y="119164"/>
                  </a:lnTo>
                  <a:lnTo>
                    <a:pt x="204406" y="119164"/>
                  </a:lnTo>
                  <a:lnTo>
                    <a:pt x="204406" y="117640"/>
                  </a:lnTo>
                  <a:lnTo>
                    <a:pt x="205930" y="117640"/>
                  </a:lnTo>
                  <a:lnTo>
                    <a:pt x="205930" y="116116"/>
                  </a:lnTo>
                  <a:lnTo>
                    <a:pt x="216446" y="85534"/>
                  </a:lnTo>
                  <a:lnTo>
                    <a:pt x="239547" y="18389"/>
                  </a:lnTo>
                  <a:lnTo>
                    <a:pt x="241071" y="18389"/>
                  </a:lnTo>
                  <a:lnTo>
                    <a:pt x="241071" y="119164"/>
                  </a:lnTo>
                  <a:lnTo>
                    <a:pt x="245643" y="119164"/>
                  </a:lnTo>
                  <a:lnTo>
                    <a:pt x="247167" y="120688"/>
                  </a:lnTo>
                  <a:lnTo>
                    <a:pt x="256311" y="120688"/>
                  </a:lnTo>
                  <a:lnTo>
                    <a:pt x="257835" y="119164"/>
                  </a:lnTo>
                  <a:lnTo>
                    <a:pt x="262407" y="119164"/>
                  </a:lnTo>
                  <a:lnTo>
                    <a:pt x="262407" y="117640"/>
                  </a:lnTo>
                  <a:lnTo>
                    <a:pt x="263944" y="117640"/>
                  </a:lnTo>
                  <a:lnTo>
                    <a:pt x="263944" y="18389"/>
                  </a:lnTo>
                  <a:lnTo>
                    <a:pt x="263944" y="7620"/>
                  </a:lnTo>
                  <a:close/>
                </a:path>
                <a:path w="369570" h="121285">
                  <a:moveTo>
                    <a:pt x="369189" y="1524"/>
                  </a:moveTo>
                  <a:lnTo>
                    <a:pt x="367665" y="1524"/>
                  </a:lnTo>
                  <a:lnTo>
                    <a:pt x="367665" y="0"/>
                  </a:lnTo>
                  <a:lnTo>
                    <a:pt x="280695" y="0"/>
                  </a:lnTo>
                  <a:lnTo>
                    <a:pt x="279171" y="1524"/>
                  </a:lnTo>
                  <a:lnTo>
                    <a:pt x="279171" y="6096"/>
                  </a:lnTo>
                  <a:lnTo>
                    <a:pt x="277647" y="6096"/>
                  </a:lnTo>
                  <a:lnTo>
                    <a:pt x="277647" y="12293"/>
                  </a:lnTo>
                  <a:lnTo>
                    <a:pt x="279171" y="13817"/>
                  </a:lnTo>
                  <a:lnTo>
                    <a:pt x="279171" y="18389"/>
                  </a:lnTo>
                  <a:lnTo>
                    <a:pt x="280695" y="18389"/>
                  </a:lnTo>
                  <a:lnTo>
                    <a:pt x="280695" y="19913"/>
                  </a:lnTo>
                  <a:lnTo>
                    <a:pt x="311175" y="19913"/>
                  </a:lnTo>
                  <a:lnTo>
                    <a:pt x="311175" y="117640"/>
                  </a:lnTo>
                  <a:lnTo>
                    <a:pt x="312699" y="117640"/>
                  </a:lnTo>
                  <a:lnTo>
                    <a:pt x="312699" y="119164"/>
                  </a:lnTo>
                  <a:lnTo>
                    <a:pt x="318795" y="119164"/>
                  </a:lnTo>
                  <a:lnTo>
                    <a:pt x="320319" y="120688"/>
                  </a:lnTo>
                  <a:lnTo>
                    <a:pt x="328041" y="120688"/>
                  </a:lnTo>
                  <a:lnTo>
                    <a:pt x="329565" y="119164"/>
                  </a:lnTo>
                  <a:lnTo>
                    <a:pt x="334137" y="119164"/>
                  </a:lnTo>
                  <a:lnTo>
                    <a:pt x="335661" y="117640"/>
                  </a:lnTo>
                  <a:lnTo>
                    <a:pt x="335661" y="19913"/>
                  </a:lnTo>
                  <a:lnTo>
                    <a:pt x="367665" y="19913"/>
                  </a:lnTo>
                  <a:lnTo>
                    <a:pt x="367665" y="18389"/>
                  </a:lnTo>
                  <a:lnTo>
                    <a:pt x="369189" y="18389"/>
                  </a:lnTo>
                  <a:lnTo>
                    <a:pt x="3691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422356" y="3085338"/>
              <a:ext cx="1328832" cy="15420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9131141" y="3077813"/>
            <a:ext cx="546735" cy="130175"/>
            <a:chOff x="9131141" y="3077813"/>
            <a:chExt cx="546735" cy="130175"/>
          </a:xfrm>
        </p:grpSpPr>
        <p:sp>
          <p:nvSpPr>
            <p:cNvPr id="83" name="object 83"/>
            <p:cNvSpPr/>
            <p:nvPr/>
          </p:nvSpPr>
          <p:spPr>
            <a:xfrm>
              <a:off x="9131141" y="3117437"/>
              <a:ext cx="163258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314211" y="307781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  <a:path w="15240" h="130175">
                  <a:moveTo>
                    <a:pt x="10668" y="129730"/>
                  </a:moveTo>
                  <a:lnTo>
                    <a:pt x="6096" y="129730"/>
                  </a:lnTo>
                  <a:lnTo>
                    <a:pt x="4572" y="128206"/>
                  </a:lnTo>
                  <a:lnTo>
                    <a:pt x="12192" y="128206"/>
                  </a:lnTo>
                  <a:lnTo>
                    <a:pt x="10668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355359" y="3117437"/>
              <a:ext cx="71723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454514" y="3117437"/>
              <a:ext cx="123634" cy="901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605581" y="3117437"/>
              <a:ext cx="71723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7057738" y="3305270"/>
            <a:ext cx="266065" cy="130175"/>
            <a:chOff x="7057738" y="3305270"/>
            <a:chExt cx="266065" cy="130175"/>
          </a:xfrm>
        </p:grpSpPr>
        <p:sp>
          <p:nvSpPr>
            <p:cNvPr id="89" name="object 89"/>
            <p:cNvSpPr/>
            <p:nvPr/>
          </p:nvSpPr>
          <p:spPr>
            <a:xfrm>
              <a:off x="7057738" y="3343370"/>
              <a:ext cx="68675" cy="916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53846" y="3343370"/>
              <a:ext cx="71723" cy="9010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46905" y="3305270"/>
              <a:ext cx="76295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7709154" y="3311366"/>
            <a:ext cx="1976120" cy="156210"/>
            <a:chOff x="7709154" y="3311366"/>
            <a:chExt cx="1976120" cy="156210"/>
          </a:xfrm>
        </p:grpSpPr>
        <p:sp>
          <p:nvSpPr>
            <p:cNvPr id="93" name="object 93"/>
            <p:cNvSpPr/>
            <p:nvPr/>
          </p:nvSpPr>
          <p:spPr>
            <a:xfrm>
              <a:off x="7709154" y="3312890"/>
              <a:ext cx="376904" cy="12058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111966" y="3312890"/>
              <a:ext cx="256317" cy="15420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388096" y="3312890"/>
              <a:ext cx="99155" cy="12058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508682" y="3312890"/>
              <a:ext cx="97631" cy="12211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627650" y="3311366"/>
              <a:ext cx="451532" cy="1236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100566" y="3312890"/>
              <a:ext cx="492823" cy="15420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613201" y="3312890"/>
              <a:ext cx="71723" cy="12058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7057738" y="3531298"/>
            <a:ext cx="592455" cy="131445"/>
            <a:chOff x="7057738" y="3531298"/>
            <a:chExt cx="592455" cy="131445"/>
          </a:xfrm>
        </p:grpSpPr>
        <p:sp>
          <p:nvSpPr>
            <p:cNvPr id="101" name="object 101"/>
            <p:cNvSpPr/>
            <p:nvPr/>
          </p:nvSpPr>
          <p:spPr>
            <a:xfrm>
              <a:off x="7057738" y="3570922"/>
              <a:ext cx="163258" cy="9163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40803" y="353129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3048" y="128219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19"/>
                  </a:lnTo>
                  <a:lnTo>
                    <a:pt x="15240" y="128219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81957" y="3572446"/>
              <a:ext cx="71723" cy="9010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81207" y="3570922"/>
              <a:ext cx="123539" cy="9010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532179" y="3570922"/>
              <a:ext cx="71723" cy="9010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29810" y="363959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191" y="21431"/>
                  </a:lnTo>
                  <a:lnTo>
                    <a:pt x="4667" y="19907"/>
                  </a:lnTo>
                  <a:lnTo>
                    <a:pt x="3047" y="19907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3" y="3143"/>
                  </a:lnTo>
                  <a:lnTo>
                    <a:pt x="4667" y="0"/>
                  </a:lnTo>
                  <a:lnTo>
                    <a:pt x="16859" y="0"/>
                  </a:lnTo>
                  <a:lnTo>
                    <a:pt x="19907" y="3143"/>
                  </a:lnTo>
                  <a:lnTo>
                    <a:pt x="19907" y="18383"/>
                  </a:lnTo>
                  <a:lnTo>
                    <a:pt x="18383" y="18383"/>
                  </a:lnTo>
                  <a:lnTo>
                    <a:pt x="16859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/>
          <p:nvPr/>
        </p:nvSpPr>
        <p:spPr>
          <a:xfrm>
            <a:off x="6821233" y="37969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8288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288" y="0"/>
                </a:lnTo>
                <a:lnTo>
                  <a:pt x="30480" y="0"/>
                </a:lnTo>
                <a:lnTo>
                  <a:pt x="36576" y="3048"/>
                </a:lnTo>
                <a:lnTo>
                  <a:pt x="45719" y="12192"/>
                </a:lnTo>
                <a:lnTo>
                  <a:pt x="47244" y="16764"/>
                </a:lnTo>
                <a:lnTo>
                  <a:pt x="47244" y="30480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7051643" y="3758755"/>
            <a:ext cx="271780" cy="130175"/>
            <a:chOff x="7051643" y="3758755"/>
            <a:chExt cx="271780" cy="130175"/>
          </a:xfrm>
        </p:grpSpPr>
        <p:sp>
          <p:nvSpPr>
            <p:cNvPr id="109" name="object 109"/>
            <p:cNvSpPr/>
            <p:nvPr/>
          </p:nvSpPr>
          <p:spPr>
            <a:xfrm>
              <a:off x="7051643" y="3758755"/>
              <a:ext cx="173926" cy="12827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246905" y="3796950"/>
              <a:ext cx="76295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7559706" y="3757231"/>
            <a:ext cx="288925" cy="131445"/>
            <a:chOff x="7559706" y="3757231"/>
            <a:chExt cx="288925" cy="131445"/>
          </a:xfrm>
        </p:grpSpPr>
        <p:sp>
          <p:nvSpPr>
            <p:cNvPr id="112" name="object 112"/>
            <p:cNvSpPr/>
            <p:nvPr/>
          </p:nvSpPr>
          <p:spPr>
            <a:xfrm>
              <a:off x="7559706" y="3757231"/>
              <a:ext cx="83915" cy="1297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72578" y="3775519"/>
              <a:ext cx="175450" cy="1129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8087582" y="3758183"/>
            <a:ext cx="285750" cy="162560"/>
            <a:chOff x="8087582" y="3758183"/>
            <a:chExt cx="285750" cy="162560"/>
          </a:xfrm>
        </p:grpSpPr>
        <p:sp>
          <p:nvSpPr>
            <p:cNvPr id="115" name="object 115"/>
            <p:cNvSpPr/>
            <p:nvPr/>
          </p:nvSpPr>
          <p:spPr>
            <a:xfrm>
              <a:off x="8087582" y="3796950"/>
              <a:ext cx="76295" cy="12363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89784" y="3758183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24932" y="3775519"/>
              <a:ext cx="147923" cy="11306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8610981" y="3758755"/>
            <a:ext cx="536924" cy="16182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9379839" y="3758755"/>
            <a:ext cx="306705" cy="130175"/>
            <a:chOff x="9379839" y="3758755"/>
            <a:chExt cx="306705" cy="130175"/>
          </a:xfrm>
        </p:grpSpPr>
        <p:sp>
          <p:nvSpPr>
            <p:cNvPr id="120" name="object 120"/>
            <p:cNvSpPr/>
            <p:nvPr/>
          </p:nvSpPr>
          <p:spPr>
            <a:xfrm>
              <a:off x="9379839" y="3775519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40" h="113029">
                  <a:moveTo>
                    <a:pt x="25908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3340" h="113029">
                  <a:moveTo>
                    <a:pt x="28956" y="22955"/>
                  </a:moveTo>
                  <a:lnTo>
                    <a:pt x="13716" y="22955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955"/>
                  </a:lnTo>
                  <a:close/>
                </a:path>
                <a:path w="53340" h="113029">
                  <a:moveTo>
                    <a:pt x="51816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1816" y="22955"/>
                  </a:lnTo>
                  <a:lnTo>
                    <a:pt x="51816" y="24479"/>
                  </a:lnTo>
                  <a:close/>
                </a:path>
                <a:path w="53340" h="113029">
                  <a:moveTo>
                    <a:pt x="53340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3340" y="24479"/>
                  </a:lnTo>
                  <a:lnTo>
                    <a:pt x="53340" y="35147"/>
                  </a:lnTo>
                  <a:close/>
                </a:path>
                <a:path w="53340" h="113029">
                  <a:moveTo>
                    <a:pt x="51816" y="36671"/>
                  </a:moveTo>
                  <a:lnTo>
                    <a:pt x="1524" y="36671"/>
                  </a:lnTo>
                  <a:lnTo>
                    <a:pt x="1524" y="35147"/>
                  </a:lnTo>
                  <a:lnTo>
                    <a:pt x="51816" y="35147"/>
                  </a:lnTo>
                  <a:lnTo>
                    <a:pt x="51816" y="36671"/>
                  </a:lnTo>
                  <a:close/>
                </a:path>
                <a:path w="53340" h="113029">
                  <a:moveTo>
                    <a:pt x="44196" y="112966"/>
                  </a:moveTo>
                  <a:lnTo>
                    <a:pt x="30480" y="112966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5240" y="97726"/>
                  </a:lnTo>
                  <a:lnTo>
                    <a:pt x="15240" y="93154"/>
                  </a:lnTo>
                  <a:lnTo>
                    <a:pt x="13716" y="90106"/>
                  </a:lnTo>
                  <a:lnTo>
                    <a:pt x="13716" y="36671"/>
                  </a:lnTo>
                  <a:lnTo>
                    <a:pt x="28956" y="36671"/>
                  </a:lnTo>
                  <a:lnTo>
                    <a:pt x="28956" y="88582"/>
                  </a:lnTo>
                  <a:lnTo>
                    <a:pt x="30480" y="93154"/>
                  </a:lnTo>
                  <a:lnTo>
                    <a:pt x="32004" y="94678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50292" y="111442"/>
                  </a:lnTo>
                  <a:lnTo>
                    <a:pt x="45720" y="111442"/>
                  </a:lnTo>
                  <a:lnTo>
                    <a:pt x="44196" y="112966"/>
                  </a:lnTo>
                  <a:close/>
                </a:path>
                <a:path w="53340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454515" y="3758755"/>
              <a:ext cx="71723" cy="12820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546050" y="3775519"/>
              <a:ext cx="140398" cy="11296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7057738" y="4003071"/>
            <a:ext cx="710946" cy="11296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8093678" y="3984688"/>
            <a:ext cx="593725" cy="131445"/>
            <a:chOff x="8093678" y="3984688"/>
            <a:chExt cx="593725" cy="131445"/>
          </a:xfrm>
        </p:grpSpPr>
        <p:sp>
          <p:nvSpPr>
            <p:cNvPr id="125" name="object 125"/>
            <p:cNvSpPr/>
            <p:nvPr/>
          </p:nvSpPr>
          <p:spPr>
            <a:xfrm>
              <a:off x="8093678" y="3990879"/>
              <a:ext cx="228790" cy="12515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43899" y="3984688"/>
              <a:ext cx="71628" cy="12982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40007" y="4024407"/>
              <a:ext cx="83915" cy="9163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543734" y="4003071"/>
              <a:ext cx="143446" cy="11296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/>
          <p:nvPr/>
        </p:nvSpPr>
        <p:spPr>
          <a:xfrm>
            <a:off x="9027318" y="4003071"/>
            <a:ext cx="659130" cy="14506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059262" y="4212018"/>
            <a:ext cx="776573" cy="13004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7906036" y="4212240"/>
            <a:ext cx="342265" cy="130175"/>
            <a:chOff x="7906036" y="4212240"/>
            <a:chExt cx="342265" cy="130175"/>
          </a:xfrm>
        </p:grpSpPr>
        <p:sp>
          <p:nvSpPr>
            <p:cNvPr id="132" name="object 132"/>
            <p:cNvSpPr/>
            <p:nvPr/>
          </p:nvSpPr>
          <p:spPr>
            <a:xfrm>
              <a:off x="7906036" y="4212240"/>
              <a:ext cx="71628" cy="12982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999095" y="4251959"/>
              <a:ext cx="248697" cy="9010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8320944" y="4212240"/>
            <a:ext cx="471805" cy="161925"/>
            <a:chOff x="8320944" y="4212240"/>
            <a:chExt cx="471805" cy="161925"/>
          </a:xfrm>
        </p:grpSpPr>
        <p:sp>
          <p:nvSpPr>
            <p:cNvPr id="135" name="object 135"/>
            <p:cNvSpPr/>
            <p:nvPr/>
          </p:nvSpPr>
          <p:spPr>
            <a:xfrm>
              <a:off x="8320944" y="4212240"/>
              <a:ext cx="71723" cy="1298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418576" y="4218336"/>
              <a:ext cx="111442" cy="15573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551354" y="4212240"/>
              <a:ext cx="71723" cy="12982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644413" y="4251959"/>
              <a:ext cx="76295" cy="9010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743569" y="425195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10668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48895" h="90170">
                  <a:moveTo>
                    <a:pt x="30575" y="15240"/>
                  </a:moveTo>
                  <a:lnTo>
                    <a:pt x="13716" y="15240"/>
                  </a:lnTo>
                  <a:lnTo>
                    <a:pt x="16764" y="12192"/>
                  </a:lnTo>
                  <a:lnTo>
                    <a:pt x="18288" y="9144"/>
                  </a:lnTo>
                  <a:lnTo>
                    <a:pt x="24384" y="3048"/>
                  </a:lnTo>
                  <a:lnTo>
                    <a:pt x="26003" y="3048"/>
                  </a:lnTo>
                  <a:lnTo>
                    <a:pt x="29051" y="0"/>
                  </a:lnTo>
                  <a:lnTo>
                    <a:pt x="44291" y="0"/>
                  </a:lnTo>
                  <a:lnTo>
                    <a:pt x="45815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48863" y="13716"/>
                  </a:lnTo>
                  <a:lnTo>
                    <a:pt x="32099" y="13716"/>
                  </a:lnTo>
                  <a:lnTo>
                    <a:pt x="30575" y="15240"/>
                  </a:lnTo>
                  <a:close/>
                </a:path>
                <a:path w="48895" h="90170">
                  <a:moveTo>
                    <a:pt x="15240" y="88582"/>
                  </a:moveTo>
                  <a:lnTo>
                    <a:pt x="1524" y="88582"/>
                  </a:lnTo>
                  <a:lnTo>
                    <a:pt x="0" y="87058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5240"/>
                  </a:lnTo>
                  <a:lnTo>
                    <a:pt x="29051" y="15240"/>
                  </a:lnTo>
                  <a:lnTo>
                    <a:pt x="26003" y="18288"/>
                  </a:lnTo>
                  <a:lnTo>
                    <a:pt x="24384" y="18288"/>
                  </a:lnTo>
                  <a:lnTo>
                    <a:pt x="22860" y="21336"/>
                  </a:lnTo>
                  <a:lnTo>
                    <a:pt x="21336" y="22860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582"/>
                  </a:lnTo>
                  <a:close/>
                </a:path>
                <a:path w="48895" h="90170">
                  <a:moveTo>
                    <a:pt x="48863" y="15240"/>
                  </a:moveTo>
                  <a:lnTo>
                    <a:pt x="41243" y="15240"/>
                  </a:lnTo>
                  <a:lnTo>
                    <a:pt x="39719" y="13716"/>
                  </a:lnTo>
                  <a:lnTo>
                    <a:pt x="48863" y="13716"/>
                  </a:lnTo>
                  <a:lnTo>
                    <a:pt x="48863" y="15240"/>
                  </a:lnTo>
                  <a:close/>
                </a:path>
                <a:path w="48895" h="90170">
                  <a:moveTo>
                    <a:pt x="47339" y="16764"/>
                  </a:moveTo>
                  <a:lnTo>
                    <a:pt x="45815" y="16764"/>
                  </a:lnTo>
                  <a:lnTo>
                    <a:pt x="45815" y="15240"/>
                  </a:lnTo>
                  <a:lnTo>
                    <a:pt x="47339" y="15240"/>
                  </a:lnTo>
                  <a:lnTo>
                    <a:pt x="47339" y="16764"/>
                  </a:lnTo>
                  <a:close/>
                </a:path>
                <a:path w="48895" h="90170">
                  <a:moveTo>
                    <a:pt x="9144" y="90106"/>
                  </a:moveTo>
                  <a:lnTo>
                    <a:pt x="6096" y="90106"/>
                  </a:lnTo>
                  <a:lnTo>
                    <a:pt x="4572" y="88582"/>
                  </a:lnTo>
                  <a:lnTo>
                    <a:pt x="10668" y="88582"/>
                  </a:lnTo>
                  <a:lnTo>
                    <a:pt x="9144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8856535" y="4212240"/>
            <a:ext cx="831850" cy="130175"/>
            <a:chOff x="8856535" y="4212240"/>
            <a:chExt cx="831850" cy="130175"/>
          </a:xfrm>
        </p:grpSpPr>
        <p:sp>
          <p:nvSpPr>
            <p:cNvPr id="141" name="object 141"/>
            <p:cNvSpPr/>
            <p:nvPr/>
          </p:nvSpPr>
          <p:spPr>
            <a:xfrm>
              <a:off x="8856535" y="4251959"/>
              <a:ext cx="82296" cy="9010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958738" y="4230528"/>
              <a:ext cx="141827" cy="11153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121997" y="4212240"/>
              <a:ext cx="565975" cy="12982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/>
          <p:nvPr/>
        </p:nvSpPr>
        <p:spPr>
          <a:xfrm>
            <a:off x="7065359" y="4438269"/>
            <a:ext cx="1289208" cy="16335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821233" y="4705445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7051643" y="4665726"/>
            <a:ext cx="271780" cy="130175"/>
            <a:chOff x="7051643" y="4665726"/>
            <a:chExt cx="271780" cy="130175"/>
          </a:xfrm>
        </p:grpSpPr>
        <p:sp>
          <p:nvSpPr>
            <p:cNvPr id="147" name="object 147"/>
            <p:cNvSpPr/>
            <p:nvPr/>
          </p:nvSpPr>
          <p:spPr>
            <a:xfrm>
              <a:off x="7051643" y="4665726"/>
              <a:ext cx="173926" cy="12982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246905" y="4705445"/>
              <a:ext cx="76295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/>
          <p:nvPr/>
        </p:nvSpPr>
        <p:spPr>
          <a:xfrm>
            <a:off x="7498651" y="4665726"/>
            <a:ext cx="523303" cy="12982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0" name="object 150"/>
          <p:cNvGrpSpPr/>
          <p:nvPr/>
        </p:nvGrpSpPr>
        <p:grpSpPr>
          <a:xfrm>
            <a:off x="8212645" y="4665726"/>
            <a:ext cx="283845" cy="161925"/>
            <a:chOff x="8212645" y="4665726"/>
            <a:chExt cx="283845" cy="161925"/>
          </a:xfrm>
        </p:grpSpPr>
        <p:sp>
          <p:nvSpPr>
            <p:cNvPr id="151" name="object 151"/>
            <p:cNvSpPr/>
            <p:nvPr/>
          </p:nvSpPr>
          <p:spPr>
            <a:xfrm>
              <a:off x="8212645" y="4705445"/>
              <a:ext cx="76295" cy="12211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13324" y="466572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40" h="130175">
                  <a:moveTo>
                    <a:pt x="12192" y="129825"/>
                  </a:moveTo>
                  <a:lnTo>
                    <a:pt x="4572" y="129825"/>
                  </a:lnTo>
                  <a:lnTo>
                    <a:pt x="3048" y="128301"/>
                  </a:lnTo>
                  <a:lnTo>
                    <a:pt x="12192" y="128301"/>
                  </a:lnTo>
                  <a:lnTo>
                    <a:pt x="12192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49995" y="4684109"/>
              <a:ext cx="146399" cy="11144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/>
          <p:nvPr/>
        </p:nvSpPr>
        <p:spPr>
          <a:xfrm>
            <a:off x="8674893" y="4665726"/>
            <a:ext cx="537114" cy="16182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5" name="object 155"/>
          <p:cNvGrpSpPr/>
          <p:nvPr/>
        </p:nvGrpSpPr>
        <p:grpSpPr>
          <a:xfrm>
            <a:off x="9382886" y="4665726"/>
            <a:ext cx="306705" cy="130175"/>
            <a:chOff x="9382886" y="4665726"/>
            <a:chExt cx="306705" cy="130175"/>
          </a:xfrm>
        </p:grpSpPr>
        <p:sp>
          <p:nvSpPr>
            <p:cNvPr id="156" name="object 156"/>
            <p:cNvSpPr/>
            <p:nvPr/>
          </p:nvSpPr>
          <p:spPr>
            <a:xfrm>
              <a:off x="9382886" y="4684109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3340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25908"/>
                  </a:lnTo>
                  <a:lnTo>
                    <a:pt x="54864" y="27432"/>
                  </a:lnTo>
                  <a:lnTo>
                    <a:pt x="54864" y="30480"/>
                  </a:lnTo>
                  <a:lnTo>
                    <a:pt x="53340" y="33528"/>
                  </a:lnTo>
                  <a:lnTo>
                    <a:pt x="53340" y="35052"/>
                  </a:lnTo>
                  <a:close/>
                </a:path>
                <a:path w="55245" h="111760">
                  <a:moveTo>
                    <a:pt x="48768" y="111442"/>
                  </a:moveTo>
                  <a:lnTo>
                    <a:pt x="30480" y="111442"/>
                  </a:lnTo>
                  <a:lnTo>
                    <a:pt x="24384" y="108394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107"/>
                  </a:lnTo>
                  <a:lnTo>
                    <a:pt x="15240" y="93059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91535"/>
                  </a:lnTo>
                  <a:lnTo>
                    <a:pt x="32004" y="94583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54864" y="105346"/>
                  </a:lnTo>
                  <a:lnTo>
                    <a:pt x="53340" y="10687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48768" y="111442"/>
                  </a:lnTo>
                  <a:close/>
                </a:path>
                <a:path w="55245" h="111760">
                  <a:moveTo>
                    <a:pt x="53340" y="99250"/>
                  </a:moveTo>
                  <a:lnTo>
                    <a:pt x="45720" y="99250"/>
                  </a:lnTo>
                  <a:lnTo>
                    <a:pt x="45720" y="97726"/>
                  </a:lnTo>
                  <a:lnTo>
                    <a:pt x="50292" y="97726"/>
                  </a:lnTo>
                  <a:lnTo>
                    <a:pt x="50292" y="96107"/>
                  </a:lnTo>
                  <a:lnTo>
                    <a:pt x="53340" y="96107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457562" y="4665726"/>
              <a:ext cx="71723" cy="129825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550622" y="4684109"/>
              <a:ext cx="138874" cy="11144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/>
          <p:nvPr/>
        </p:nvSpPr>
        <p:spPr>
          <a:xfrm>
            <a:off x="7057738" y="4910042"/>
            <a:ext cx="710946" cy="11296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0" name="object 160"/>
          <p:cNvGrpSpPr/>
          <p:nvPr/>
        </p:nvGrpSpPr>
        <p:grpSpPr>
          <a:xfrm>
            <a:off x="8224837" y="4893278"/>
            <a:ext cx="323850" cy="130175"/>
            <a:chOff x="8224837" y="4893278"/>
            <a:chExt cx="323850" cy="130175"/>
          </a:xfrm>
        </p:grpSpPr>
        <p:sp>
          <p:nvSpPr>
            <p:cNvPr id="161" name="object 161"/>
            <p:cNvSpPr/>
            <p:nvPr/>
          </p:nvSpPr>
          <p:spPr>
            <a:xfrm>
              <a:off x="8224837" y="4899374"/>
              <a:ext cx="230409" cy="12363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476583" y="4893278"/>
              <a:ext cx="71723" cy="12820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/>
          <p:nvPr/>
        </p:nvSpPr>
        <p:spPr>
          <a:xfrm>
            <a:off x="9027318" y="4910042"/>
            <a:ext cx="659130" cy="14506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059262" y="5119211"/>
            <a:ext cx="770477" cy="13134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5" name="object 165"/>
          <p:cNvGrpSpPr/>
          <p:nvPr/>
        </p:nvGrpSpPr>
        <p:grpSpPr>
          <a:xfrm>
            <a:off x="7902987" y="5119211"/>
            <a:ext cx="342265" cy="131445"/>
            <a:chOff x="7902987" y="5119211"/>
            <a:chExt cx="342265" cy="131445"/>
          </a:xfrm>
        </p:grpSpPr>
        <p:sp>
          <p:nvSpPr>
            <p:cNvPr id="166" name="object 166"/>
            <p:cNvSpPr/>
            <p:nvPr/>
          </p:nvSpPr>
          <p:spPr>
            <a:xfrm>
              <a:off x="7902987" y="5119211"/>
              <a:ext cx="70104" cy="129825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94522" y="5158930"/>
              <a:ext cx="250221" cy="9163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8310276" y="5119211"/>
            <a:ext cx="1085215" cy="131445"/>
            <a:chOff x="8310276" y="5119211"/>
            <a:chExt cx="1085215" cy="131445"/>
          </a:xfrm>
        </p:grpSpPr>
        <p:sp>
          <p:nvSpPr>
            <p:cNvPr id="169" name="object 169"/>
            <p:cNvSpPr/>
            <p:nvPr/>
          </p:nvSpPr>
          <p:spPr>
            <a:xfrm>
              <a:off x="8310276" y="5119211"/>
              <a:ext cx="1042035" cy="13134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375171" y="522770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859" y="0"/>
                  </a:lnTo>
                  <a:lnTo>
                    <a:pt x="16859" y="1524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5240"/>
                  </a:lnTo>
                  <a:lnTo>
                    <a:pt x="18383" y="18288"/>
                  </a:lnTo>
                  <a:lnTo>
                    <a:pt x="16859" y="19812"/>
                  </a:lnTo>
                  <a:lnTo>
                    <a:pt x="13811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/>
          <p:nvPr/>
        </p:nvSpPr>
        <p:spPr>
          <a:xfrm>
            <a:off x="405125" y="1668779"/>
            <a:ext cx="6024918" cy="433882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263" y="1237488"/>
            <a:ext cx="8683625" cy="4344035"/>
            <a:chOff x="571263" y="1237488"/>
            <a:chExt cx="8683625" cy="4344035"/>
          </a:xfrm>
        </p:grpSpPr>
        <p:sp>
          <p:nvSpPr>
            <p:cNvPr id="3" name="object 3"/>
            <p:cNvSpPr/>
            <p:nvPr/>
          </p:nvSpPr>
          <p:spPr>
            <a:xfrm>
              <a:off x="571263" y="1819656"/>
              <a:ext cx="4507887" cy="37617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6023" y="1237488"/>
              <a:ext cx="1962912" cy="667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14715" y="1421034"/>
              <a:ext cx="271780" cy="210820"/>
            </a:xfrm>
            <a:custGeom>
              <a:avLst/>
              <a:gdLst/>
              <a:ahLst/>
              <a:cxnLst/>
              <a:rect l="l" t="t" r="r" b="b"/>
              <a:pathLst>
                <a:path w="271780" h="210819">
                  <a:moveTo>
                    <a:pt x="213550" y="210692"/>
                  </a:moveTo>
                  <a:lnTo>
                    <a:pt x="187642" y="210692"/>
                  </a:lnTo>
                  <a:lnTo>
                    <a:pt x="141922" y="50387"/>
                  </a:lnTo>
                  <a:lnTo>
                    <a:pt x="138874" y="36575"/>
                  </a:lnTo>
                  <a:lnTo>
                    <a:pt x="137350" y="28955"/>
                  </a:lnTo>
                  <a:lnTo>
                    <a:pt x="135826" y="25907"/>
                  </a:lnTo>
                  <a:lnTo>
                    <a:pt x="134207" y="35051"/>
                  </a:lnTo>
                  <a:lnTo>
                    <a:pt x="131159" y="44291"/>
                  </a:lnTo>
                  <a:lnTo>
                    <a:pt x="129635" y="50387"/>
                  </a:lnTo>
                  <a:lnTo>
                    <a:pt x="85439" y="210692"/>
                  </a:lnTo>
                  <a:lnTo>
                    <a:pt x="56483" y="210692"/>
                  </a:lnTo>
                  <a:lnTo>
                    <a:pt x="0" y="0"/>
                  </a:lnTo>
                  <a:lnTo>
                    <a:pt x="28955" y="0"/>
                  </a:lnTo>
                  <a:lnTo>
                    <a:pt x="61055" y="138969"/>
                  </a:lnTo>
                  <a:lnTo>
                    <a:pt x="70199" y="181641"/>
                  </a:lnTo>
                  <a:lnTo>
                    <a:pt x="77057" y="155162"/>
                  </a:lnTo>
                  <a:lnTo>
                    <a:pt x="78771" y="147566"/>
                  </a:lnTo>
                  <a:lnTo>
                    <a:pt x="79343" y="143541"/>
                  </a:lnTo>
                  <a:lnTo>
                    <a:pt x="120491" y="0"/>
                  </a:lnTo>
                  <a:lnTo>
                    <a:pt x="154114" y="0"/>
                  </a:lnTo>
                  <a:lnTo>
                    <a:pt x="188475" y="126911"/>
                  </a:lnTo>
                  <a:lnTo>
                    <a:pt x="193166" y="145970"/>
                  </a:lnTo>
                  <a:lnTo>
                    <a:pt x="197000" y="164172"/>
                  </a:lnTo>
                  <a:lnTo>
                    <a:pt x="199834" y="181641"/>
                  </a:lnTo>
                  <a:lnTo>
                    <a:pt x="204596" y="159912"/>
                  </a:lnTo>
                  <a:lnTo>
                    <a:pt x="207335" y="148168"/>
                  </a:lnTo>
                  <a:lnTo>
                    <a:pt x="210502" y="135826"/>
                  </a:lnTo>
                  <a:lnTo>
                    <a:pt x="244125" y="0"/>
                  </a:lnTo>
                  <a:lnTo>
                    <a:pt x="271557" y="0"/>
                  </a:lnTo>
                  <a:lnTo>
                    <a:pt x="213550" y="210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4561" y="1475994"/>
              <a:ext cx="143446" cy="1603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76963" y="1421034"/>
              <a:ext cx="224313" cy="210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2613" y="1422463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6716" y="1475994"/>
              <a:ext cx="123539" cy="155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9307" y="1475994"/>
              <a:ext cx="134207" cy="2183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7241" y="1475994"/>
              <a:ext cx="143446" cy="1603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9644" y="1475994"/>
              <a:ext cx="123634" cy="1557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9647" y="1237488"/>
              <a:ext cx="2410968" cy="6675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6818" y="1421034"/>
              <a:ext cx="161734" cy="21069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92080" y="1421034"/>
              <a:ext cx="471487" cy="21526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97095" y="1475994"/>
              <a:ext cx="157162" cy="16030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86262" y="1479042"/>
              <a:ext cx="138874" cy="1572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54092" y="1475994"/>
              <a:ext cx="141922" cy="16030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06111" y="1664208"/>
              <a:ext cx="170815" cy="27940"/>
            </a:xfrm>
            <a:custGeom>
              <a:avLst/>
              <a:gdLst/>
              <a:ahLst/>
              <a:cxnLst/>
              <a:rect l="l" t="t" r="r" b="b"/>
              <a:pathLst>
                <a:path w="170814" h="27939">
                  <a:moveTo>
                    <a:pt x="170687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70687" y="0"/>
                  </a:lnTo>
                  <a:lnTo>
                    <a:pt x="170687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82134" y="1475994"/>
              <a:ext cx="143446" cy="16030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54536" y="1475994"/>
              <a:ext cx="148018" cy="21526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34559" y="1475994"/>
              <a:ext cx="149542" cy="21526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92851" y="1237488"/>
              <a:ext cx="1865376" cy="66751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10688" y="1421034"/>
              <a:ext cx="175450" cy="21069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10523" y="1425606"/>
              <a:ext cx="386048" cy="2106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1611" y="1420913"/>
              <a:ext cx="142240" cy="210820"/>
            </a:xfrm>
            <a:custGeom>
              <a:avLst/>
              <a:gdLst/>
              <a:ahLst/>
              <a:cxnLst/>
              <a:rect l="l" t="t" r="r" b="b"/>
              <a:pathLst>
                <a:path w="142239" h="210819">
                  <a:moveTo>
                    <a:pt x="141935" y="0"/>
                  </a:moveTo>
                  <a:lnTo>
                    <a:pt x="12" y="0"/>
                  </a:lnTo>
                  <a:lnTo>
                    <a:pt x="12" y="25400"/>
                  </a:lnTo>
                  <a:lnTo>
                    <a:pt x="0" y="210820"/>
                  </a:lnTo>
                  <a:lnTo>
                    <a:pt x="27533" y="210820"/>
                  </a:lnTo>
                  <a:lnTo>
                    <a:pt x="27533" y="115570"/>
                  </a:lnTo>
                  <a:lnTo>
                    <a:pt x="126695" y="115570"/>
                  </a:lnTo>
                  <a:lnTo>
                    <a:pt x="126695" y="90170"/>
                  </a:lnTo>
                  <a:lnTo>
                    <a:pt x="27533" y="90170"/>
                  </a:lnTo>
                  <a:lnTo>
                    <a:pt x="27533" y="25400"/>
                  </a:lnTo>
                  <a:lnTo>
                    <a:pt x="141935" y="25400"/>
                  </a:lnTo>
                  <a:lnTo>
                    <a:pt x="141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07073" y="1475994"/>
              <a:ext cx="230409" cy="1603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67963" y="1475994"/>
              <a:ext cx="207549" cy="15573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05993" y="1475994"/>
              <a:ext cx="140398" cy="1603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43301" y="2083688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8956" y="45815"/>
                  </a:moveTo>
                  <a:lnTo>
                    <a:pt x="16764" y="45815"/>
                  </a:lnTo>
                  <a:lnTo>
                    <a:pt x="10668" y="44291"/>
                  </a:lnTo>
                  <a:lnTo>
                    <a:pt x="1524" y="35147"/>
                  </a:lnTo>
                  <a:lnTo>
                    <a:pt x="0" y="29051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4195" y="10668"/>
                  </a:lnTo>
                  <a:lnTo>
                    <a:pt x="45815" y="16764"/>
                  </a:lnTo>
                  <a:lnTo>
                    <a:pt x="45815" y="29051"/>
                  </a:lnTo>
                  <a:lnTo>
                    <a:pt x="44195" y="35147"/>
                  </a:lnTo>
                  <a:lnTo>
                    <a:pt x="35052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82855" y="2047017"/>
              <a:ext cx="657510" cy="12830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44938" y="2043969"/>
              <a:ext cx="2509742" cy="1634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9324879" y="2043969"/>
            <a:ext cx="149542" cy="1313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3711" y="2271522"/>
            <a:ext cx="2515743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661177" y="2271522"/>
            <a:ext cx="302260" cy="130175"/>
            <a:chOff x="8661177" y="2271522"/>
            <a:chExt cx="302260" cy="130175"/>
          </a:xfrm>
        </p:grpSpPr>
        <p:sp>
          <p:nvSpPr>
            <p:cNvPr id="36" name="object 36"/>
            <p:cNvSpPr/>
            <p:nvPr/>
          </p:nvSpPr>
          <p:spPr>
            <a:xfrm>
              <a:off x="8661177" y="2271522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  <a:path w="15240" h="130175">
                  <a:moveTo>
                    <a:pt x="9144" y="129730"/>
                  </a:moveTo>
                  <a:lnTo>
                    <a:pt x="4572" y="129730"/>
                  </a:lnTo>
                  <a:lnTo>
                    <a:pt x="4572" y="128206"/>
                  </a:lnTo>
                  <a:lnTo>
                    <a:pt x="10668" y="128206"/>
                  </a:lnTo>
                  <a:lnTo>
                    <a:pt x="9144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97848" y="2311241"/>
              <a:ext cx="166306" cy="9001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91587" y="2311241"/>
              <a:ext cx="71723" cy="9001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6079807" y="2499074"/>
            <a:ext cx="819245" cy="16182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975347" y="2498979"/>
            <a:ext cx="513080" cy="130175"/>
            <a:chOff x="6975347" y="2498979"/>
            <a:chExt cx="513080" cy="130175"/>
          </a:xfrm>
        </p:grpSpPr>
        <p:sp>
          <p:nvSpPr>
            <p:cNvPr id="41" name="object 41"/>
            <p:cNvSpPr/>
            <p:nvPr/>
          </p:nvSpPr>
          <p:spPr>
            <a:xfrm>
              <a:off x="6975347" y="2537174"/>
              <a:ext cx="131159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29462" y="2499074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5240" y="128301"/>
                  </a:moveTo>
                  <a:lnTo>
                    <a:pt x="1524" y="128301"/>
                  </a:lnTo>
                  <a:lnTo>
                    <a:pt x="1524" y="126777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66038" y="2498979"/>
              <a:ext cx="321945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7558182" y="2498502"/>
            <a:ext cx="485108" cy="1303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8110442" y="2498503"/>
            <a:ext cx="233679" cy="130810"/>
            <a:chOff x="8110442" y="2498503"/>
            <a:chExt cx="233679" cy="130810"/>
          </a:xfrm>
        </p:grpSpPr>
        <p:sp>
          <p:nvSpPr>
            <p:cNvPr id="46" name="object 46"/>
            <p:cNvSpPr/>
            <p:nvPr/>
          </p:nvSpPr>
          <p:spPr>
            <a:xfrm>
              <a:off x="8110436" y="2498508"/>
              <a:ext cx="59690" cy="128905"/>
            </a:xfrm>
            <a:custGeom>
              <a:avLst/>
              <a:gdLst/>
              <a:ahLst/>
              <a:cxnLst/>
              <a:rect l="l" t="t" r="r" b="b"/>
              <a:pathLst>
                <a:path w="59690" h="128905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9690" h="128905">
                  <a:moveTo>
                    <a:pt x="58013" y="41719"/>
                  </a:moveTo>
                  <a:lnTo>
                    <a:pt x="56476" y="41719"/>
                  </a:lnTo>
                  <a:lnTo>
                    <a:pt x="54952" y="40195"/>
                  </a:lnTo>
                  <a:lnTo>
                    <a:pt x="44196" y="40195"/>
                  </a:lnTo>
                  <a:lnTo>
                    <a:pt x="44196" y="41719"/>
                  </a:lnTo>
                  <a:lnTo>
                    <a:pt x="42672" y="41719"/>
                  </a:lnTo>
                  <a:lnTo>
                    <a:pt x="42672" y="128778"/>
                  </a:lnTo>
                  <a:lnTo>
                    <a:pt x="56476" y="128778"/>
                  </a:lnTo>
                  <a:lnTo>
                    <a:pt x="56476" y="127254"/>
                  </a:lnTo>
                  <a:lnTo>
                    <a:pt x="58013" y="127254"/>
                  </a:lnTo>
                  <a:lnTo>
                    <a:pt x="58013" y="41719"/>
                  </a:lnTo>
                  <a:close/>
                </a:path>
                <a:path w="59690" h="128905">
                  <a:moveTo>
                    <a:pt x="59537" y="11239"/>
                  </a:moveTo>
                  <a:lnTo>
                    <a:pt x="58013" y="9715"/>
                  </a:lnTo>
                  <a:lnTo>
                    <a:pt x="58013" y="8191"/>
                  </a:lnTo>
                  <a:lnTo>
                    <a:pt x="56476" y="6667"/>
                  </a:lnTo>
                  <a:lnTo>
                    <a:pt x="44196" y="6667"/>
                  </a:lnTo>
                  <a:lnTo>
                    <a:pt x="41148" y="9715"/>
                  </a:lnTo>
                  <a:lnTo>
                    <a:pt x="41148" y="21907"/>
                  </a:lnTo>
                  <a:lnTo>
                    <a:pt x="42672" y="21907"/>
                  </a:lnTo>
                  <a:lnTo>
                    <a:pt x="45720" y="24955"/>
                  </a:lnTo>
                  <a:lnTo>
                    <a:pt x="53428" y="24955"/>
                  </a:lnTo>
                  <a:lnTo>
                    <a:pt x="56476" y="23431"/>
                  </a:lnTo>
                  <a:lnTo>
                    <a:pt x="58013" y="21907"/>
                  </a:lnTo>
                  <a:lnTo>
                    <a:pt x="58013" y="20383"/>
                  </a:lnTo>
                  <a:lnTo>
                    <a:pt x="59537" y="18859"/>
                  </a:lnTo>
                  <a:lnTo>
                    <a:pt x="59537" y="11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94357" y="2498979"/>
              <a:ext cx="149542" cy="1298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8407907" y="2505170"/>
            <a:ext cx="1054735" cy="156210"/>
            <a:chOff x="8407907" y="2505170"/>
            <a:chExt cx="1054735" cy="156210"/>
          </a:xfrm>
        </p:grpSpPr>
        <p:sp>
          <p:nvSpPr>
            <p:cNvPr id="49" name="object 49"/>
            <p:cNvSpPr/>
            <p:nvPr/>
          </p:nvSpPr>
          <p:spPr>
            <a:xfrm>
              <a:off x="8407907" y="2505170"/>
              <a:ext cx="280797" cy="1236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08516" y="2508218"/>
              <a:ext cx="99155" cy="11906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829002" y="2506700"/>
              <a:ext cx="633730" cy="154305"/>
            </a:xfrm>
            <a:custGeom>
              <a:avLst/>
              <a:gdLst/>
              <a:ahLst/>
              <a:cxnLst/>
              <a:rect l="l" t="t" r="r" b="b"/>
              <a:pathLst>
                <a:path w="633729" h="154305">
                  <a:moveTo>
                    <a:pt x="24384" y="3048"/>
                  </a:moveTo>
                  <a:lnTo>
                    <a:pt x="22860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17538"/>
                  </a:lnTo>
                  <a:lnTo>
                    <a:pt x="3048" y="120586"/>
                  </a:lnTo>
                  <a:lnTo>
                    <a:pt x="21336" y="120586"/>
                  </a:lnTo>
                  <a:lnTo>
                    <a:pt x="22860" y="119062"/>
                  </a:lnTo>
                  <a:lnTo>
                    <a:pt x="24384" y="119062"/>
                  </a:lnTo>
                  <a:lnTo>
                    <a:pt x="24384" y="3048"/>
                  </a:lnTo>
                  <a:close/>
                </a:path>
                <a:path w="633729" h="154305">
                  <a:moveTo>
                    <a:pt x="93052" y="119062"/>
                  </a:moveTo>
                  <a:lnTo>
                    <a:pt x="73240" y="119062"/>
                  </a:lnTo>
                  <a:lnTo>
                    <a:pt x="73240" y="120586"/>
                  </a:lnTo>
                  <a:lnTo>
                    <a:pt x="93052" y="120586"/>
                  </a:lnTo>
                  <a:lnTo>
                    <a:pt x="93052" y="119062"/>
                  </a:lnTo>
                  <a:close/>
                </a:path>
                <a:path w="633729" h="154305">
                  <a:moveTo>
                    <a:pt x="126682" y="19812"/>
                  </a:moveTo>
                  <a:lnTo>
                    <a:pt x="39712" y="19812"/>
                  </a:lnTo>
                  <a:lnTo>
                    <a:pt x="39712" y="21336"/>
                  </a:lnTo>
                  <a:lnTo>
                    <a:pt x="70205" y="21336"/>
                  </a:lnTo>
                  <a:lnTo>
                    <a:pt x="70205" y="118618"/>
                  </a:lnTo>
                  <a:lnTo>
                    <a:pt x="94589" y="118618"/>
                  </a:lnTo>
                  <a:lnTo>
                    <a:pt x="94589" y="21336"/>
                  </a:lnTo>
                  <a:lnTo>
                    <a:pt x="125158" y="21336"/>
                  </a:lnTo>
                  <a:lnTo>
                    <a:pt x="126682" y="19812"/>
                  </a:lnTo>
                  <a:close/>
                </a:path>
                <a:path w="633729" h="154305">
                  <a:moveTo>
                    <a:pt x="128206" y="3048"/>
                  </a:moveTo>
                  <a:lnTo>
                    <a:pt x="127571" y="3048"/>
                  </a:lnTo>
                  <a:lnTo>
                    <a:pt x="127571" y="1778"/>
                  </a:lnTo>
                  <a:lnTo>
                    <a:pt x="38823" y="1778"/>
                  </a:lnTo>
                  <a:lnTo>
                    <a:pt x="38823" y="3048"/>
                  </a:lnTo>
                  <a:lnTo>
                    <a:pt x="38188" y="3048"/>
                  </a:lnTo>
                  <a:lnTo>
                    <a:pt x="38188" y="19558"/>
                  </a:lnTo>
                  <a:lnTo>
                    <a:pt x="128206" y="19558"/>
                  </a:lnTo>
                  <a:lnTo>
                    <a:pt x="128206" y="3048"/>
                  </a:lnTo>
                  <a:close/>
                </a:path>
                <a:path w="633729" h="154305">
                  <a:moveTo>
                    <a:pt x="225844" y="141922"/>
                  </a:moveTo>
                  <a:lnTo>
                    <a:pt x="224307" y="140398"/>
                  </a:lnTo>
                  <a:lnTo>
                    <a:pt x="224307" y="137350"/>
                  </a:lnTo>
                  <a:lnTo>
                    <a:pt x="131254" y="137350"/>
                  </a:lnTo>
                  <a:lnTo>
                    <a:pt x="131254" y="138874"/>
                  </a:lnTo>
                  <a:lnTo>
                    <a:pt x="129730" y="140398"/>
                  </a:lnTo>
                  <a:lnTo>
                    <a:pt x="129730" y="151168"/>
                  </a:lnTo>
                  <a:lnTo>
                    <a:pt x="132778" y="154216"/>
                  </a:lnTo>
                  <a:lnTo>
                    <a:pt x="222783" y="154216"/>
                  </a:lnTo>
                  <a:lnTo>
                    <a:pt x="224307" y="152692"/>
                  </a:lnTo>
                  <a:lnTo>
                    <a:pt x="224307" y="151168"/>
                  </a:lnTo>
                  <a:lnTo>
                    <a:pt x="225844" y="148120"/>
                  </a:lnTo>
                  <a:lnTo>
                    <a:pt x="225844" y="141922"/>
                  </a:lnTo>
                  <a:close/>
                </a:path>
                <a:path w="633729" h="154305">
                  <a:moveTo>
                    <a:pt x="337185" y="114490"/>
                  </a:moveTo>
                  <a:lnTo>
                    <a:pt x="335661" y="112966"/>
                  </a:lnTo>
                  <a:lnTo>
                    <a:pt x="335661" y="111442"/>
                  </a:lnTo>
                  <a:lnTo>
                    <a:pt x="329272" y="93052"/>
                  </a:lnTo>
                  <a:lnTo>
                    <a:pt x="322922" y="74764"/>
                  </a:lnTo>
                  <a:lnTo>
                    <a:pt x="305435" y="24384"/>
                  </a:lnTo>
                  <a:lnTo>
                    <a:pt x="299085" y="6096"/>
                  </a:lnTo>
                  <a:lnTo>
                    <a:pt x="297561" y="4572"/>
                  </a:lnTo>
                  <a:lnTo>
                    <a:pt x="297561" y="74764"/>
                  </a:lnTo>
                  <a:lnTo>
                    <a:pt x="263931" y="74764"/>
                  </a:lnTo>
                  <a:lnTo>
                    <a:pt x="280695" y="24384"/>
                  </a:lnTo>
                  <a:lnTo>
                    <a:pt x="297561" y="74764"/>
                  </a:lnTo>
                  <a:lnTo>
                    <a:pt x="297561" y="4572"/>
                  </a:lnTo>
                  <a:lnTo>
                    <a:pt x="297561" y="3048"/>
                  </a:lnTo>
                  <a:lnTo>
                    <a:pt x="296037" y="1524"/>
                  </a:lnTo>
                  <a:lnTo>
                    <a:pt x="292989" y="1524"/>
                  </a:lnTo>
                  <a:lnTo>
                    <a:pt x="291465" y="0"/>
                  </a:lnTo>
                  <a:lnTo>
                    <a:pt x="271551" y="0"/>
                  </a:lnTo>
                  <a:lnTo>
                    <a:pt x="270027" y="1524"/>
                  </a:lnTo>
                  <a:lnTo>
                    <a:pt x="266979" y="1524"/>
                  </a:lnTo>
                  <a:lnTo>
                    <a:pt x="266979" y="3048"/>
                  </a:lnTo>
                  <a:lnTo>
                    <a:pt x="265455" y="3048"/>
                  </a:lnTo>
                  <a:lnTo>
                    <a:pt x="265455" y="4572"/>
                  </a:lnTo>
                  <a:lnTo>
                    <a:pt x="228879" y="111442"/>
                  </a:lnTo>
                  <a:lnTo>
                    <a:pt x="227355" y="112966"/>
                  </a:lnTo>
                  <a:lnTo>
                    <a:pt x="227355" y="119062"/>
                  </a:lnTo>
                  <a:lnTo>
                    <a:pt x="228879" y="120586"/>
                  </a:lnTo>
                  <a:lnTo>
                    <a:pt x="247167" y="120586"/>
                  </a:lnTo>
                  <a:lnTo>
                    <a:pt x="248691" y="119062"/>
                  </a:lnTo>
                  <a:lnTo>
                    <a:pt x="250215" y="119062"/>
                  </a:lnTo>
                  <a:lnTo>
                    <a:pt x="250215" y="116014"/>
                  </a:lnTo>
                  <a:lnTo>
                    <a:pt x="257835" y="93052"/>
                  </a:lnTo>
                  <a:lnTo>
                    <a:pt x="303657" y="93052"/>
                  </a:lnTo>
                  <a:lnTo>
                    <a:pt x="311277" y="117538"/>
                  </a:lnTo>
                  <a:lnTo>
                    <a:pt x="311277" y="119062"/>
                  </a:lnTo>
                  <a:lnTo>
                    <a:pt x="312801" y="119062"/>
                  </a:lnTo>
                  <a:lnTo>
                    <a:pt x="312801" y="120586"/>
                  </a:lnTo>
                  <a:lnTo>
                    <a:pt x="335661" y="120586"/>
                  </a:lnTo>
                  <a:lnTo>
                    <a:pt x="335661" y="119062"/>
                  </a:lnTo>
                  <a:lnTo>
                    <a:pt x="337185" y="119062"/>
                  </a:lnTo>
                  <a:lnTo>
                    <a:pt x="337185" y="114490"/>
                  </a:lnTo>
                  <a:close/>
                </a:path>
                <a:path w="633729" h="154305">
                  <a:moveTo>
                    <a:pt x="489775" y="4572"/>
                  </a:moveTo>
                  <a:lnTo>
                    <a:pt x="488251" y="4572"/>
                  </a:lnTo>
                  <a:lnTo>
                    <a:pt x="488251" y="3048"/>
                  </a:lnTo>
                  <a:lnTo>
                    <a:pt x="486727" y="3048"/>
                  </a:lnTo>
                  <a:lnTo>
                    <a:pt x="486727" y="1524"/>
                  </a:lnTo>
                  <a:lnTo>
                    <a:pt x="456145" y="1524"/>
                  </a:lnTo>
                  <a:lnTo>
                    <a:pt x="450049" y="7620"/>
                  </a:lnTo>
                  <a:lnTo>
                    <a:pt x="450049" y="10668"/>
                  </a:lnTo>
                  <a:lnTo>
                    <a:pt x="448525" y="12192"/>
                  </a:lnTo>
                  <a:lnTo>
                    <a:pt x="448525" y="15240"/>
                  </a:lnTo>
                  <a:lnTo>
                    <a:pt x="421093" y="85432"/>
                  </a:lnTo>
                  <a:lnTo>
                    <a:pt x="396875" y="19812"/>
                  </a:lnTo>
                  <a:lnTo>
                    <a:pt x="395185" y="15240"/>
                  </a:lnTo>
                  <a:lnTo>
                    <a:pt x="393661" y="12192"/>
                  </a:lnTo>
                  <a:lnTo>
                    <a:pt x="393661" y="10668"/>
                  </a:lnTo>
                  <a:lnTo>
                    <a:pt x="392137" y="7620"/>
                  </a:lnTo>
                  <a:lnTo>
                    <a:pt x="392137" y="6096"/>
                  </a:lnTo>
                  <a:lnTo>
                    <a:pt x="390613" y="4572"/>
                  </a:lnTo>
                  <a:lnTo>
                    <a:pt x="389089" y="4572"/>
                  </a:lnTo>
                  <a:lnTo>
                    <a:pt x="386041" y="1524"/>
                  </a:lnTo>
                  <a:lnTo>
                    <a:pt x="355473" y="1524"/>
                  </a:lnTo>
                  <a:lnTo>
                    <a:pt x="352425" y="4572"/>
                  </a:lnTo>
                  <a:lnTo>
                    <a:pt x="350901" y="7620"/>
                  </a:lnTo>
                  <a:lnTo>
                    <a:pt x="350901" y="119062"/>
                  </a:lnTo>
                  <a:lnTo>
                    <a:pt x="352425" y="119062"/>
                  </a:lnTo>
                  <a:lnTo>
                    <a:pt x="353949" y="120586"/>
                  </a:lnTo>
                  <a:lnTo>
                    <a:pt x="372237" y="120586"/>
                  </a:lnTo>
                  <a:lnTo>
                    <a:pt x="372237" y="119062"/>
                  </a:lnTo>
                  <a:lnTo>
                    <a:pt x="373761" y="119062"/>
                  </a:lnTo>
                  <a:lnTo>
                    <a:pt x="373761" y="19812"/>
                  </a:lnTo>
                  <a:lnTo>
                    <a:pt x="407377" y="117538"/>
                  </a:lnTo>
                  <a:lnTo>
                    <a:pt x="408901" y="117538"/>
                  </a:lnTo>
                  <a:lnTo>
                    <a:pt x="408901" y="119062"/>
                  </a:lnTo>
                  <a:lnTo>
                    <a:pt x="410425" y="119062"/>
                  </a:lnTo>
                  <a:lnTo>
                    <a:pt x="410425" y="120586"/>
                  </a:lnTo>
                  <a:lnTo>
                    <a:pt x="428713" y="120586"/>
                  </a:lnTo>
                  <a:lnTo>
                    <a:pt x="430237" y="119062"/>
                  </a:lnTo>
                  <a:lnTo>
                    <a:pt x="431761" y="119062"/>
                  </a:lnTo>
                  <a:lnTo>
                    <a:pt x="431761" y="117538"/>
                  </a:lnTo>
                  <a:lnTo>
                    <a:pt x="443318" y="85432"/>
                  </a:lnTo>
                  <a:lnTo>
                    <a:pt x="466915" y="19812"/>
                  </a:lnTo>
                  <a:lnTo>
                    <a:pt x="466915" y="117538"/>
                  </a:lnTo>
                  <a:lnTo>
                    <a:pt x="469963" y="120586"/>
                  </a:lnTo>
                  <a:lnTo>
                    <a:pt x="488251" y="120586"/>
                  </a:lnTo>
                  <a:lnTo>
                    <a:pt x="488251" y="119062"/>
                  </a:lnTo>
                  <a:lnTo>
                    <a:pt x="489775" y="119062"/>
                  </a:lnTo>
                  <a:lnTo>
                    <a:pt x="489775" y="19812"/>
                  </a:lnTo>
                  <a:lnTo>
                    <a:pt x="489775" y="4572"/>
                  </a:lnTo>
                  <a:close/>
                </a:path>
                <a:path w="633729" h="154305">
                  <a:moveTo>
                    <a:pt x="596557" y="4572"/>
                  </a:moveTo>
                  <a:lnTo>
                    <a:pt x="595020" y="3048"/>
                  </a:lnTo>
                  <a:lnTo>
                    <a:pt x="595020" y="1524"/>
                  </a:lnTo>
                  <a:lnTo>
                    <a:pt x="506539" y="1524"/>
                  </a:lnTo>
                  <a:lnTo>
                    <a:pt x="506539" y="4572"/>
                  </a:lnTo>
                  <a:lnTo>
                    <a:pt x="505015" y="4572"/>
                  </a:lnTo>
                  <a:lnTo>
                    <a:pt x="505015" y="16764"/>
                  </a:lnTo>
                  <a:lnTo>
                    <a:pt x="506539" y="18288"/>
                  </a:lnTo>
                  <a:lnTo>
                    <a:pt x="506539" y="19812"/>
                  </a:lnTo>
                  <a:lnTo>
                    <a:pt x="508063" y="19812"/>
                  </a:lnTo>
                  <a:lnTo>
                    <a:pt x="508063" y="21336"/>
                  </a:lnTo>
                  <a:lnTo>
                    <a:pt x="538543" y="21336"/>
                  </a:lnTo>
                  <a:lnTo>
                    <a:pt x="538543" y="119062"/>
                  </a:lnTo>
                  <a:lnTo>
                    <a:pt x="540067" y="119062"/>
                  </a:lnTo>
                  <a:lnTo>
                    <a:pt x="541591" y="120586"/>
                  </a:lnTo>
                  <a:lnTo>
                    <a:pt x="559968" y="120586"/>
                  </a:lnTo>
                  <a:lnTo>
                    <a:pt x="561492" y="119062"/>
                  </a:lnTo>
                  <a:lnTo>
                    <a:pt x="563016" y="119062"/>
                  </a:lnTo>
                  <a:lnTo>
                    <a:pt x="563016" y="21336"/>
                  </a:lnTo>
                  <a:lnTo>
                    <a:pt x="593496" y="21336"/>
                  </a:lnTo>
                  <a:lnTo>
                    <a:pt x="593496" y="19812"/>
                  </a:lnTo>
                  <a:lnTo>
                    <a:pt x="595020" y="19812"/>
                  </a:lnTo>
                  <a:lnTo>
                    <a:pt x="595020" y="18288"/>
                  </a:lnTo>
                  <a:lnTo>
                    <a:pt x="596557" y="18288"/>
                  </a:lnTo>
                  <a:lnTo>
                    <a:pt x="596557" y="4572"/>
                  </a:lnTo>
                  <a:close/>
                </a:path>
                <a:path w="633729" h="154305">
                  <a:moveTo>
                    <a:pt x="633133" y="102298"/>
                  </a:moveTo>
                  <a:lnTo>
                    <a:pt x="631596" y="100774"/>
                  </a:lnTo>
                  <a:lnTo>
                    <a:pt x="630072" y="100774"/>
                  </a:lnTo>
                  <a:lnTo>
                    <a:pt x="628548" y="99250"/>
                  </a:lnTo>
                  <a:lnTo>
                    <a:pt x="620928" y="99250"/>
                  </a:lnTo>
                  <a:lnTo>
                    <a:pt x="619404" y="100774"/>
                  </a:lnTo>
                  <a:lnTo>
                    <a:pt x="617880" y="100774"/>
                  </a:lnTo>
                  <a:lnTo>
                    <a:pt x="616356" y="102298"/>
                  </a:lnTo>
                  <a:lnTo>
                    <a:pt x="616356" y="119062"/>
                  </a:lnTo>
                  <a:lnTo>
                    <a:pt x="604164" y="145072"/>
                  </a:lnTo>
                  <a:lnTo>
                    <a:pt x="602640" y="145072"/>
                  </a:lnTo>
                  <a:lnTo>
                    <a:pt x="602640" y="146596"/>
                  </a:lnTo>
                  <a:lnTo>
                    <a:pt x="613308" y="146596"/>
                  </a:lnTo>
                  <a:lnTo>
                    <a:pt x="614832" y="145072"/>
                  </a:lnTo>
                  <a:lnTo>
                    <a:pt x="628548" y="125158"/>
                  </a:lnTo>
                  <a:lnTo>
                    <a:pt x="628548" y="123634"/>
                  </a:lnTo>
                  <a:lnTo>
                    <a:pt x="630072" y="122110"/>
                  </a:lnTo>
                  <a:lnTo>
                    <a:pt x="630072" y="120586"/>
                  </a:lnTo>
                  <a:lnTo>
                    <a:pt x="631596" y="119062"/>
                  </a:lnTo>
                  <a:lnTo>
                    <a:pt x="631596" y="117538"/>
                  </a:lnTo>
                  <a:lnTo>
                    <a:pt x="633133" y="116014"/>
                  </a:lnTo>
                  <a:lnTo>
                    <a:pt x="633133" y="102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072187" y="2732627"/>
            <a:ext cx="1501775" cy="154305"/>
            <a:chOff x="6072187" y="2732627"/>
            <a:chExt cx="1501775" cy="154305"/>
          </a:xfrm>
        </p:grpSpPr>
        <p:sp>
          <p:nvSpPr>
            <p:cNvPr id="53" name="object 53"/>
            <p:cNvSpPr/>
            <p:nvPr/>
          </p:nvSpPr>
          <p:spPr>
            <a:xfrm>
              <a:off x="6072187" y="2732627"/>
              <a:ext cx="1022127" cy="12372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06501" y="2734157"/>
              <a:ext cx="467359" cy="153035"/>
            </a:xfrm>
            <a:custGeom>
              <a:avLst/>
              <a:gdLst/>
              <a:ahLst/>
              <a:cxnLst/>
              <a:rect l="l" t="t" r="r" b="b"/>
              <a:pathLst>
                <a:path w="467359" h="153035">
                  <a:moveTo>
                    <a:pt x="96202" y="138963"/>
                  </a:moveTo>
                  <a:lnTo>
                    <a:pt x="93154" y="135915"/>
                  </a:lnTo>
                  <a:lnTo>
                    <a:pt x="3048" y="135915"/>
                  </a:lnTo>
                  <a:lnTo>
                    <a:pt x="1524" y="137439"/>
                  </a:lnTo>
                  <a:lnTo>
                    <a:pt x="1524" y="138963"/>
                  </a:lnTo>
                  <a:lnTo>
                    <a:pt x="0" y="142011"/>
                  </a:lnTo>
                  <a:lnTo>
                    <a:pt x="0" y="148120"/>
                  </a:lnTo>
                  <a:lnTo>
                    <a:pt x="1524" y="149644"/>
                  </a:lnTo>
                  <a:lnTo>
                    <a:pt x="1524" y="152692"/>
                  </a:lnTo>
                  <a:lnTo>
                    <a:pt x="94678" y="152692"/>
                  </a:lnTo>
                  <a:lnTo>
                    <a:pt x="94678" y="151168"/>
                  </a:lnTo>
                  <a:lnTo>
                    <a:pt x="96202" y="149644"/>
                  </a:lnTo>
                  <a:lnTo>
                    <a:pt x="96202" y="138963"/>
                  </a:lnTo>
                  <a:close/>
                </a:path>
                <a:path w="467359" h="153035">
                  <a:moveTo>
                    <a:pt x="207556" y="112966"/>
                  </a:moveTo>
                  <a:lnTo>
                    <a:pt x="206032" y="109918"/>
                  </a:lnTo>
                  <a:lnTo>
                    <a:pt x="199656" y="91630"/>
                  </a:lnTo>
                  <a:lnTo>
                    <a:pt x="193294" y="73342"/>
                  </a:lnTo>
                  <a:lnTo>
                    <a:pt x="175755" y="22948"/>
                  </a:lnTo>
                  <a:lnTo>
                    <a:pt x="169354" y="4572"/>
                  </a:lnTo>
                  <a:lnTo>
                    <a:pt x="169354" y="3048"/>
                  </a:lnTo>
                  <a:lnTo>
                    <a:pt x="167830" y="3048"/>
                  </a:lnTo>
                  <a:lnTo>
                    <a:pt x="167830" y="73342"/>
                  </a:lnTo>
                  <a:lnTo>
                    <a:pt x="134302" y="73342"/>
                  </a:lnTo>
                  <a:lnTo>
                    <a:pt x="151066" y="22948"/>
                  </a:lnTo>
                  <a:lnTo>
                    <a:pt x="167830" y="73342"/>
                  </a:lnTo>
                  <a:lnTo>
                    <a:pt x="167830" y="3048"/>
                  </a:lnTo>
                  <a:lnTo>
                    <a:pt x="167830" y="1524"/>
                  </a:lnTo>
                  <a:lnTo>
                    <a:pt x="166306" y="0"/>
                  </a:lnTo>
                  <a:lnTo>
                    <a:pt x="138874" y="0"/>
                  </a:lnTo>
                  <a:lnTo>
                    <a:pt x="137350" y="1524"/>
                  </a:lnTo>
                  <a:lnTo>
                    <a:pt x="137350" y="3048"/>
                  </a:lnTo>
                  <a:lnTo>
                    <a:pt x="135826" y="3048"/>
                  </a:lnTo>
                  <a:lnTo>
                    <a:pt x="135826" y="4572"/>
                  </a:lnTo>
                  <a:lnTo>
                    <a:pt x="99250" y="109918"/>
                  </a:lnTo>
                  <a:lnTo>
                    <a:pt x="97726" y="112966"/>
                  </a:lnTo>
                  <a:lnTo>
                    <a:pt x="97726" y="119164"/>
                  </a:lnTo>
                  <a:lnTo>
                    <a:pt x="102298" y="119164"/>
                  </a:lnTo>
                  <a:lnTo>
                    <a:pt x="103822" y="120688"/>
                  </a:lnTo>
                  <a:lnTo>
                    <a:pt x="114490" y="120688"/>
                  </a:lnTo>
                  <a:lnTo>
                    <a:pt x="116014" y="119164"/>
                  </a:lnTo>
                  <a:lnTo>
                    <a:pt x="120586" y="119164"/>
                  </a:lnTo>
                  <a:lnTo>
                    <a:pt x="120586" y="116116"/>
                  </a:lnTo>
                  <a:lnTo>
                    <a:pt x="122110" y="116116"/>
                  </a:lnTo>
                  <a:lnTo>
                    <a:pt x="129730" y="91630"/>
                  </a:lnTo>
                  <a:lnTo>
                    <a:pt x="173926" y="91630"/>
                  </a:lnTo>
                  <a:lnTo>
                    <a:pt x="181635" y="116116"/>
                  </a:lnTo>
                  <a:lnTo>
                    <a:pt x="181635" y="117640"/>
                  </a:lnTo>
                  <a:lnTo>
                    <a:pt x="183159" y="117640"/>
                  </a:lnTo>
                  <a:lnTo>
                    <a:pt x="183159" y="119164"/>
                  </a:lnTo>
                  <a:lnTo>
                    <a:pt x="187731" y="119164"/>
                  </a:lnTo>
                  <a:lnTo>
                    <a:pt x="189255" y="120688"/>
                  </a:lnTo>
                  <a:lnTo>
                    <a:pt x="201447" y="120688"/>
                  </a:lnTo>
                  <a:lnTo>
                    <a:pt x="202971" y="119164"/>
                  </a:lnTo>
                  <a:lnTo>
                    <a:pt x="207556" y="119164"/>
                  </a:lnTo>
                  <a:lnTo>
                    <a:pt x="207556" y="112966"/>
                  </a:lnTo>
                  <a:close/>
                </a:path>
                <a:path w="467359" h="153035">
                  <a:moveTo>
                    <a:pt x="361670" y="6096"/>
                  </a:moveTo>
                  <a:lnTo>
                    <a:pt x="360133" y="6096"/>
                  </a:lnTo>
                  <a:lnTo>
                    <a:pt x="360133" y="3048"/>
                  </a:lnTo>
                  <a:lnTo>
                    <a:pt x="358609" y="3048"/>
                  </a:lnTo>
                  <a:lnTo>
                    <a:pt x="358609" y="1524"/>
                  </a:lnTo>
                  <a:lnTo>
                    <a:pt x="357085" y="1524"/>
                  </a:lnTo>
                  <a:lnTo>
                    <a:pt x="355561" y="0"/>
                  </a:lnTo>
                  <a:lnTo>
                    <a:pt x="329565" y="0"/>
                  </a:lnTo>
                  <a:lnTo>
                    <a:pt x="328041" y="1524"/>
                  </a:lnTo>
                  <a:lnTo>
                    <a:pt x="326517" y="1524"/>
                  </a:lnTo>
                  <a:lnTo>
                    <a:pt x="321945" y="6096"/>
                  </a:lnTo>
                  <a:lnTo>
                    <a:pt x="321945" y="7620"/>
                  </a:lnTo>
                  <a:lnTo>
                    <a:pt x="318897" y="10668"/>
                  </a:lnTo>
                  <a:lnTo>
                    <a:pt x="318897" y="13716"/>
                  </a:lnTo>
                  <a:lnTo>
                    <a:pt x="291465" y="85534"/>
                  </a:lnTo>
                  <a:lnTo>
                    <a:pt x="267157" y="18376"/>
                  </a:lnTo>
                  <a:lnTo>
                    <a:pt x="265455" y="13716"/>
                  </a:lnTo>
                  <a:lnTo>
                    <a:pt x="265455" y="10668"/>
                  </a:lnTo>
                  <a:lnTo>
                    <a:pt x="263931" y="9144"/>
                  </a:lnTo>
                  <a:lnTo>
                    <a:pt x="263931" y="7620"/>
                  </a:lnTo>
                  <a:lnTo>
                    <a:pt x="257835" y="1524"/>
                  </a:lnTo>
                  <a:lnTo>
                    <a:pt x="256311" y="1524"/>
                  </a:lnTo>
                  <a:lnTo>
                    <a:pt x="254787" y="0"/>
                  </a:lnTo>
                  <a:lnTo>
                    <a:pt x="228879" y="0"/>
                  </a:lnTo>
                  <a:lnTo>
                    <a:pt x="225831" y="1524"/>
                  </a:lnTo>
                  <a:lnTo>
                    <a:pt x="221259" y="6096"/>
                  </a:lnTo>
                  <a:lnTo>
                    <a:pt x="221259" y="117640"/>
                  </a:lnTo>
                  <a:lnTo>
                    <a:pt x="222783" y="117640"/>
                  </a:lnTo>
                  <a:lnTo>
                    <a:pt x="222783" y="119164"/>
                  </a:lnTo>
                  <a:lnTo>
                    <a:pt x="227355" y="119164"/>
                  </a:lnTo>
                  <a:lnTo>
                    <a:pt x="228879" y="120688"/>
                  </a:lnTo>
                  <a:lnTo>
                    <a:pt x="238023" y="120688"/>
                  </a:lnTo>
                  <a:lnTo>
                    <a:pt x="239547" y="119164"/>
                  </a:lnTo>
                  <a:lnTo>
                    <a:pt x="244119" y="119164"/>
                  </a:lnTo>
                  <a:lnTo>
                    <a:pt x="244119" y="117640"/>
                  </a:lnTo>
                  <a:lnTo>
                    <a:pt x="245643" y="117640"/>
                  </a:lnTo>
                  <a:lnTo>
                    <a:pt x="245643" y="18376"/>
                  </a:lnTo>
                  <a:lnTo>
                    <a:pt x="279273" y="116103"/>
                  </a:lnTo>
                  <a:lnTo>
                    <a:pt x="279273" y="117640"/>
                  </a:lnTo>
                  <a:lnTo>
                    <a:pt x="280797" y="119164"/>
                  </a:lnTo>
                  <a:lnTo>
                    <a:pt x="285369" y="119164"/>
                  </a:lnTo>
                  <a:lnTo>
                    <a:pt x="286893" y="120688"/>
                  </a:lnTo>
                  <a:lnTo>
                    <a:pt x="296037" y="120688"/>
                  </a:lnTo>
                  <a:lnTo>
                    <a:pt x="297561" y="119164"/>
                  </a:lnTo>
                  <a:lnTo>
                    <a:pt x="302133" y="119164"/>
                  </a:lnTo>
                  <a:lnTo>
                    <a:pt x="302133" y="117640"/>
                  </a:lnTo>
                  <a:lnTo>
                    <a:pt x="303657" y="117640"/>
                  </a:lnTo>
                  <a:lnTo>
                    <a:pt x="303657" y="116103"/>
                  </a:lnTo>
                  <a:lnTo>
                    <a:pt x="314629" y="85534"/>
                  </a:lnTo>
                  <a:lnTo>
                    <a:pt x="338709" y="18376"/>
                  </a:lnTo>
                  <a:lnTo>
                    <a:pt x="338709" y="119164"/>
                  </a:lnTo>
                  <a:lnTo>
                    <a:pt x="344805" y="119164"/>
                  </a:lnTo>
                  <a:lnTo>
                    <a:pt x="344805" y="120688"/>
                  </a:lnTo>
                  <a:lnTo>
                    <a:pt x="354037" y="120688"/>
                  </a:lnTo>
                  <a:lnTo>
                    <a:pt x="355561" y="119164"/>
                  </a:lnTo>
                  <a:lnTo>
                    <a:pt x="360133" y="119164"/>
                  </a:lnTo>
                  <a:lnTo>
                    <a:pt x="360133" y="117640"/>
                  </a:lnTo>
                  <a:lnTo>
                    <a:pt x="361670" y="117640"/>
                  </a:lnTo>
                  <a:lnTo>
                    <a:pt x="361670" y="18376"/>
                  </a:lnTo>
                  <a:lnTo>
                    <a:pt x="361670" y="6096"/>
                  </a:lnTo>
                  <a:close/>
                </a:path>
                <a:path w="467359" h="153035">
                  <a:moveTo>
                    <a:pt x="466915" y="1524"/>
                  </a:moveTo>
                  <a:lnTo>
                    <a:pt x="465391" y="1524"/>
                  </a:lnTo>
                  <a:lnTo>
                    <a:pt x="465391" y="0"/>
                  </a:lnTo>
                  <a:lnTo>
                    <a:pt x="378421" y="0"/>
                  </a:lnTo>
                  <a:lnTo>
                    <a:pt x="376897" y="1524"/>
                  </a:lnTo>
                  <a:lnTo>
                    <a:pt x="376897" y="6096"/>
                  </a:lnTo>
                  <a:lnTo>
                    <a:pt x="375373" y="7620"/>
                  </a:lnTo>
                  <a:lnTo>
                    <a:pt x="375373" y="12192"/>
                  </a:lnTo>
                  <a:lnTo>
                    <a:pt x="376897" y="13716"/>
                  </a:lnTo>
                  <a:lnTo>
                    <a:pt x="376897" y="18389"/>
                  </a:lnTo>
                  <a:lnTo>
                    <a:pt x="378421" y="18389"/>
                  </a:lnTo>
                  <a:lnTo>
                    <a:pt x="378421" y="19913"/>
                  </a:lnTo>
                  <a:lnTo>
                    <a:pt x="408901" y="19913"/>
                  </a:lnTo>
                  <a:lnTo>
                    <a:pt x="408901" y="117640"/>
                  </a:lnTo>
                  <a:lnTo>
                    <a:pt x="410425" y="117640"/>
                  </a:lnTo>
                  <a:lnTo>
                    <a:pt x="410425" y="119164"/>
                  </a:lnTo>
                  <a:lnTo>
                    <a:pt x="416521" y="119164"/>
                  </a:lnTo>
                  <a:lnTo>
                    <a:pt x="418045" y="120688"/>
                  </a:lnTo>
                  <a:lnTo>
                    <a:pt x="425665" y="120688"/>
                  </a:lnTo>
                  <a:lnTo>
                    <a:pt x="427189" y="119164"/>
                  </a:lnTo>
                  <a:lnTo>
                    <a:pt x="431761" y="119164"/>
                  </a:lnTo>
                  <a:lnTo>
                    <a:pt x="433285" y="117640"/>
                  </a:lnTo>
                  <a:lnTo>
                    <a:pt x="433285" y="19913"/>
                  </a:lnTo>
                  <a:lnTo>
                    <a:pt x="465391" y="19913"/>
                  </a:lnTo>
                  <a:lnTo>
                    <a:pt x="465391" y="18389"/>
                  </a:lnTo>
                  <a:lnTo>
                    <a:pt x="466915" y="18389"/>
                  </a:lnTo>
                  <a:lnTo>
                    <a:pt x="466915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7626762" y="2725007"/>
            <a:ext cx="267335" cy="130175"/>
            <a:chOff x="7626762" y="2725007"/>
            <a:chExt cx="267335" cy="130175"/>
          </a:xfrm>
        </p:grpSpPr>
        <p:sp>
          <p:nvSpPr>
            <p:cNvPr id="56" name="object 56"/>
            <p:cNvSpPr/>
            <p:nvPr/>
          </p:nvSpPr>
          <p:spPr>
            <a:xfrm>
              <a:off x="7626762" y="2764726"/>
              <a:ext cx="68675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24488" y="2764726"/>
              <a:ext cx="70104" cy="901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17548" y="2725007"/>
              <a:ext cx="76200" cy="1298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6082855" y="2958655"/>
            <a:ext cx="2139315" cy="156210"/>
            <a:chOff x="6082855" y="2958655"/>
            <a:chExt cx="2139315" cy="156210"/>
          </a:xfrm>
        </p:grpSpPr>
        <p:sp>
          <p:nvSpPr>
            <p:cNvPr id="60" name="object 60"/>
            <p:cNvSpPr/>
            <p:nvPr/>
          </p:nvSpPr>
          <p:spPr>
            <a:xfrm>
              <a:off x="6082855" y="2960179"/>
              <a:ext cx="376809" cy="12058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87096" y="2961703"/>
              <a:ext cx="70485" cy="119380"/>
            </a:xfrm>
            <a:custGeom>
              <a:avLst/>
              <a:gdLst/>
              <a:ahLst/>
              <a:cxnLst/>
              <a:rect l="l" t="t" r="r" b="b"/>
              <a:pathLst>
                <a:path w="70484" h="119380">
                  <a:moveTo>
                    <a:pt x="68675" y="119062"/>
                  </a:moveTo>
                  <a:lnTo>
                    <a:pt x="3048" y="119062"/>
                  </a:lnTo>
                  <a:lnTo>
                    <a:pt x="3048" y="117538"/>
                  </a:lnTo>
                  <a:lnTo>
                    <a:pt x="0" y="114490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68675" y="0"/>
                  </a:lnTo>
                  <a:lnTo>
                    <a:pt x="68675" y="1524"/>
                  </a:lnTo>
                  <a:lnTo>
                    <a:pt x="70199" y="1524"/>
                  </a:lnTo>
                  <a:lnTo>
                    <a:pt x="70199" y="16764"/>
                  </a:lnTo>
                  <a:lnTo>
                    <a:pt x="68675" y="16764"/>
                  </a:lnTo>
                  <a:lnTo>
                    <a:pt x="68675" y="18288"/>
                  </a:lnTo>
                  <a:lnTo>
                    <a:pt x="24479" y="18288"/>
                  </a:lnTo>
                  <a:lnTo>
                    <a:pt x="24479" y="47339"/>
                  </a:lnTo>
                  <a:lnTo>
                    <a:pt x="61055" y="47339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0387"/>
                  </a:lnTo>
                  <a:lnTo>
                    <a:pt x="64103" y="64103"/>
                  </a:lnTo>
                  <a:lnTo>
                    <a:pt x="62579" y="64103"/>
                  </a:lnTo>
                  <a:lnTo>
                    <a:pt x="62579" y="65627"/>
                  </a:lnTo>
                  <a:lnTo>
                    <a:pt x="24479" y="65627"/>
                  </a:lnTo>
                  <a:lnTo>
                    <a:pt x="24479" y="99250"/>
                  </a:lnTo>
                  <a:lnTo>
                    <a:pt x="67151" y="99250"/>
                  </a:lnTo>
                  <a:lnTo>
                    <a:pt x="68675" y="100774"/>
                  </a:lnTo>
                  <a:lnTo>
                    <a:pt x="70199" y="100774"/>
                  </a:lnTo>
                  <a:lnTo>
                    <a:pt x="70199" y="117538"/>
                  </a:lnTo>
                  <a:lnTo>
                    <a:pt x="68675" y="117538"/>
                  </a:lnTo>
                  <a:lnTo>
                    <a:pt x="68675" y="1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564915" y="2958655"/>
              <a:ext cx="1124426" cy="15573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98473" y="2960179"/>
              <a:ext cx="380365" cy="122555"/>
            </a:xfrm>
            <a:custGeom>
              <a:avLst/>
              <a:gdLst/>
              <a:ahLst/>
              <a:cxnLst/>
              <a:rect l="l" t="t" r="r" b="b"/>
              <a:pathLst>
                <a:path w="380365" h="122555">
                  <a:moveTo>
                    <a:pt x="54965" y="119075"/>
                  </a:moveTo>
                  <a:lnTo>
                    <a:pt x="35153" y="119075"/>
                  </a:lnTo>
                  <a:lnTo>
                    <a:pt x="35153" y="120599"/>
                  </a:lnTo>
                  <a:lnTo>
                    <a:pt x="54965" y="120599"/>
                  </a:lnTo>
                  <a:lnTo>
                    <a:pt x="54965" y="119075"/>
                  </a:lnTo>
                  <a:close/>
                </a:path>
                <a:path w="380365" h="122555">
                  <a:moveTo>
                    <a:pt x="88493" y="19824"/>
                  </a:moveTo>
                  <a:lnTo>
                    <a:pt x="1524" y="19824"/>
                  </a:lnTo>
                  <a:lnTo>
                    <a:pt x="1524" y="21348"/>
                  </a:lnTo>
                  <a:lnTo>
                    <a:pt x="33629" y="21348"/>
                  </a:lnTo>
                  <a:lnTo>
                    <a:pt x="33629" y="118630"/>
                  </a:lnTo>
                  <a:lnTo>
                    <a:pt x="58013" y="118630"/>
                  </a:lnTo>
                  <a:lnTo>
                    <a:pt x="58013" y="21348"/>
                  </a:lnTo>
                  <a:lnTo>
                    <a:pt x="88493" y="21348"/>
                  </a:lnTo>
                  <a:lnTo>
                    <a:pt x="88493" y="19824"/>
                  </a:lnTo>
                  <a:close/>
                </a:path>
                <a:path w="380365" h="122555">
                  <a:moveTo>
                    <a:pt x="90017" y="3048"/>
                  </a:moveTo>
                  <a:lnTo>
                    <a:pt x="89382" y="3048"/>
                  </a:lnTo>
                  <a:lnTo>
                    <a:pt x="89382" y="1778"/>
                  </a:lnTo>
                  <a:lnTo>
                    <a:pt x="635" y="1778"/>
                  </a:lnTo>
                  <a:lnTo>
                    <a:pt x="635" y="3048"/>
                  </a:lnTo>
                  <a:lnTo>
                    <a:pt x="0" y="3048"/>
                  </a:lnTo>
                  <a:lnTo>
                    <a:pt x="0" y="19558"/>
                  </a:lnTo>
                  <a:lnTo>
                    <a:pt x="90017" y="19558"/>
                  </a:lnTo>
                  <a:lnTo>
                    <a:pt x="90017" y="3048"/>
                  </a:lnTo>
                  <a:close/>
                </a:path>
                <a:path w="380365" h="122555">
                  <a:moveTo>
                    <a:pt x="189179" y="112979"/>
                  </a:moveTo>
                  <a:lnTo>
                    <a:pt x="187655" y="111442"/>
                  </a:lnTo>
                  <a:lnTo>
                    <a:pt x="181305" y="93154"/>
                  </a:lnTo>
                  <a:lnTo>
                    <a:pt x="174917" y="74777"/>
                  </a:lnTo>
                  <a:lnTo>
                    <a:pt x="157416" y="24384"/>
                  </a:lnTo>
                  <a:lnTo>
                    <a:pt x="151066" y="6096"/>
                  </a:lnTo>
                  <a:lnTo>
                    <a:pt x="151066" y="74777"/>
                  </a:lnTo>
                  <a:lnTo>
                    <a:pt x="116014" y="74777"/>
                  </a:lnTo>
                  <a:lnTo>
                    <a:pt x="134302" y="24384"/>
                  </a:lnTo>
                  <a:lnTo>
                    <a:pt x="151066" y="74777"/>
                  </a:lnTo>
                  <a:lnTo>
                    <a:pt x="151066" y="6096"/>
                  </a:lnTo>
                  <a:lnTo>
                    <a:pt x="151066" y="3048"/>
                  </a:lnTo>
                  <a:lnTo>
                    <a:pt x="149542" y="3048"/>
                  </a:lnTo>
                  <a:lnTo>
                    <a:pt x="149542" y="1524"/>
                  </a:lnTo>
                  <a:lnTo>
                    <a:pt x="144970" y="1524"/>
                  </a:lnTo>
                  <a:lnTo>
                    <a:pt x="141922" y="0"/>
                  </a:lnTo>
                  <a:lnTo>
                    <a:pt x="126682" y="0"/>
                  </a:lnTo>
                  <a:lnTo>
                    <a:pt x="125158" y="1524"/>
                  </a:lnTo>
                  <a:lnTo>
                    <a:pt x="120586" y="1524"/>
                  </a:lnTo>
                  <a:lnTo>
                    <a:pt x="119062" y="3048"/>
                  </a:lnTo>
                  <a:lnTo>
                    <a:pt x="119062" y="4572"/>
                  </a:lnTo>
                  <a:lnTo>
                    <a:pt x="117538" y="6096"/>
                  </a:lnTo>
                  <a:lnTo>
                    <a:pt x="80873" y="111442"/>
                  </a:lnTo>
                  <a:lnTo>
                    <a:pt x="80873" y="114503"/>
                  </a:lnTo>
                  <a:lnTo>
                    <a:pt x="79349" y="116027"/>
                  </a:lnTo>
                  <a:lnTo>
                    <a:pt x="79349" y="117551"/>
                  </a:lnTo>
                  <a:lnTo>
                    <a:pt x="80873" y="119075"/>
                  </a:lnTo>
                  <a:lnTo>
                    <a:pt x="80873" y="120599"/>
                  </a:lnTo>
                  <a:lnTo>
                    <a:pt x="100685" y="120599"/>
                  </a:lnTo>
                  <a:lnTo>
                    <a:pt x="103733" y="117551"/>
                  </a:lnTo>
                  <a:lnTo>
                    <a:pt x="103733" y="116027"/>
                  </a:lnTo>
                  <a:lnTo>
                    <a:pt x="111442" y="93154"/>
                  </a:lnTo>
                  <a:lnTo>
                    <a:pt x="155638" y="93154"/>
                  </a:lnTo>
                  <a:lnTo>
                    <a:pt x="164782" y="117551"/>
                  </a:lnTo>
                  <a:lnTo>
                    <a:pt x="164782" y="119075"/>
                  </a:lnTo>
                  <a:lnTo>
                    <a:pt x="166306" y="120599"/>
                  </a:lnTo>
                  <a:lnTo>
                    <a:pt x="187655" y="120599"/>
                  </a:lnTo>
                  <a:lnTo>
                    <a:pt x="189179" y="119075"/>
                  </a:lnTo>
                  <a:lnTo>
                    <a:pt x="189179" y="112979"/>
                  </a:lnTo>
                  <a:close/>
                </a:path>
                <a:path w="380365" h="122555">
                  <a:moveTo>
                    <a:pt x="268516" y="4572"/>
                  </a:moveTo>
                  <a:lnTo>
                    <a:pt x="266992" y="4572"/>
                  </a:lnTo>
                  <a:lnTo>
                    <a:pt x="266992" y="1524"/>
                  </a:lnTo>
                  <a:lnTo>
                    <a:pt x="178498" y="1524"/>
                  </a:lnTo>
                  <a:lnTo>
                    <a:pt x="178498" y="3048"/>
                  </a:lnTo>
                  <a:lnTo>
                    <a:pt x="176974" y="4572"/>
                  </a:lnTo>
                  <a:lnTo>
                    <a:pt x="176974" y="18300"/>
                  </a:lnTo>
                  <a:lnTo>
                    <a:pt x="178498" y="18300"/>
                  </a:lnTo>
                  <a:lnTo>
                    <a:pt x="178498" y="19824"/>
                  </a:lnTo>
                  <a:lnTo>
                    <a:pt x="180022" y="21348"/>
                  </a:lnTo>
                  <a:lnTo>
                    <a:pt x="210604" y="21348"/>
                  </a:lnTo>
                  <a:lnTo>
                    <a:pt x="210604" y="119075"/>
                  </a:lnTo>
                  <a:lnTo>
                    <a:pt x="212128" y="119075"/>
                  </a:lnTo>
                  <a:lnTo>
                    <a:pt x="213652" y="120599"/>
                  </a:lnTo>
                  <a:lnTo>
                    <a:pt x="231940" y="120599"/>
                  </a:lnTo>
                  <a:lnTo>
                    <a:pt x="234988" y="117551"/>
                  </a:lnTo>
                  <a:lnTo>
                    <a:pt x="234988" y="21348"/>
                  </a:lnTo>
                  <a:lnTo>
                    <a:pt x="265468" y="21348"/>
                  </a:lnTo>
                  <a:lnTo>
                    <a:pt x="265468" y="19824"/>
                  </a:lnTo>
                  <a:lnTo>
                    <a:pt x="266992" y="19824"/>
                  </a:lnTo>
                  <a:lnTo>
                    <a:pt x="266992" y="18300"/>
                  </a:lnTo>
                  <a:lnTo>
                    <a:pt x="268516" y="16776"/>
                  </a:lnTo>
                  <a:lnTo>
                    <a:pt x="268516" y="4572"/>
                  </a:lnTo>
                  <a:close/>
                </a:path>
                <a:path w="380365" h="122555">
                  <a:moveTo>
                    <a:pt x="379958" y="1524"/>
                  </a:moveTo>
                  <a:lnTo>
                    <a:pt x="373862" y="1524"/>
                  </a:lnTo>
                  <a:lnTo>
                    <a:pt x="372338" y="0"/>
                  </a:lnTo>
                  <a:lnTo>
                    <a:pt x="364617" y="0"/>
                  </a:lnTo>
                  <a:lnTo>
                    <a:pt x="363093" y="1524"/>
                  </a:lnTo>
                  <a:lnTo>
                    <a:pt x="358521" y="1524"/>
                  </a:lnTo>
                  <a:lnTo>
                    <a:pt x="356997" y="3048"/>
                  </a:lnTo>
                  <a:lnTo>
                    <a:pt x="356997" y="80873"/>
                  </a:lnTo>
                  <a:lnTo>
                    <a:pt x="355473" y="83921"/>
                  </a:lnTo>
                  <a:lnTo>
                    <a:pt x="353949" y="87071"/>
                  </a:lnTo>
                  <a:lnTo>
                    <a:pt x="353949" y="90119"/>
                  </a:lnTo>
                  <a:lnTo>
                    <a:pt x="352425" y="93167"/>
                  </a:lnTo>
                  <a:lnTo>
                    <a:pt x="347853" y="97739"/>
                  </a:lnTo>
                  <a:lnTo>
                    <a:pt x="338709" y="102311"/>
                  </a:lnTo>
                  <a:lnTo>
                    <a:pt x="324993" y="102311"/>
                  </a:lnTo>
                  <a:lnTo>
                    <a:pt x="315849" y="97739"/>
                  </a:lnTo>
                  <a:lnTo>
                    <a:pt x="311277" y="93167"/>
                  </a:lnTo>
                  <a:lnTo>
                    <a:pt x="308229" y="87071"/>
                  </a:lnTo>
                  <a:lnTo>
                    <a:pt x="308229" y="83921"/>
                  </a:lnTo>
                  <a:lnTo>
                    <a:pt x="306705" y="79349"/>
                  </a:lnTo>
                  <a:lnTo>
                    <a:pt x="306705" y="1524"/>
                  </a:lnTo>
                  <a:lnTo>
                    <a:pt x="300609" y="1524"/>
                  </a:lnTo>
                  <a:lnTo>
                    <a:pt x="299085" y="0"/>
                  </a:lnTo>
                  <a:lnTo>
                    <a:pt x="291465" y="0"/>
                  </a:lnTo>
                  <a:lnTo>
                    <a:pt x="289941" y="1524"/>
                  </a:lnTo>
                  <a:lnTo>
                    <a:pt x="283756" y="1524"/>
                  </a:lnTo>
                  <a:lnTo>
                    <a:pt x="283756" y="3048"/>
                  </a:lnTo>
                  <a:lnTo>
                    <a:pt x="282232" y="4572"/>
                  </a:lnTo>
                  <a:lnTo>
                    <a:pt x="282232" y="83921"/>
                  </a:lnTo>
                  <a:lnTo>
                    <a:pt x="283756" y="91643"/>
                  </a:lnTo>
                  <a:lnTo>
                    <a:pt x="286893" y="97739"/>
                  </a:lnTo>
                  <a:lnTo>
                    <a:pt x="288417" y="102311"/>
                  </a:lnTo>
                  <a:lnTo>
                    <a:pt x="291465" y="106883"/>
                  </a:lnTo>
                  <a:lnTo>
                    <a:pt x="296037" y="111455"/>
                  </a:lnTo>
                  <a:lnTo>
                    <a:pt x="305181" y="117551"/>
                  </a:lnTo>
                  <a:lnTo>
                    <a:pt x="311277" y="119075"/>
                  </a:lnTo>
                  <a:lnTo>
                    <a:pt x="317373" y="122123"/>
                  </a:lnTo>
                  <a:lnTo>
                    <a:pt x="346329" y="122123"/>
                  </a:lnTo>
                  <a:lnTo>
                    <a:pt x="352425" y="119075"/>
                  </a:lnTo>
                  <a:lnTo>
                    <a:pt x="358521" y="117551"/>
                  </a:lnTo>
                  <a:lnTo>
                    <a:pt x="363093" y="114503"/>
                  </a:lnTo>
                  <a:lnTo>
                    <a:pt x="367665" y="109931"/>
                  </a:lnTo>
                  <a:lnTo>
                    <a:pt x="372338" y="106883"/>
                  </a:lnTo>
                  <a:lnTo>
                    <a:pt x="374624" y="102311"/>
                  </a:lnTo>
                  <a:lnTo>
                    <a:pt x="375386" y="100787"/>
                  </a:lnTo>
                  <a:lnTo>
                    <a:pt x="376910" y="96215"/>
                  </a:lnTo>
                  <a:lnTo>
                    <a:pt x="379958" y="90119"/>
                  </a:lnTo>
                  <a:lnTo>
                    <a:pt x="37995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098250" y="2958655"/>
              <a:ext cx="123539" cy="1236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5843301" y="3218116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72187" y="3178492"/>
            <a:ext cx="752094" cy="1618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6889908" y="3218211"/>
            <a:ext cx="175895" cy="92075"/>
            <a:chOff x="6889908" y="3218211"/>
            <a:chExt cx="175895" cy="92075"/>
          </a:xfrm>
        </p:grpSpPr>
        <p:sp>
          <p:nvSpPr>
            <p:cNvPr id="68" name="object 68"/>
            <p:cNvSpPr/>
            <p:nvPr/>
          </p:nvSpPr>
          <p:spPr>
            <a:xfrm>
              <a:off x="6889908" y="3218211"/>
              <a:ext cx="83915" cy="916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93636" y="3218211"/>
              <a:ext cx="71723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7141654" y="3178492"/>
            <a:ext cx="2250376" cy="16182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6075235" y="3406044"/>
            <a:ext cx="321945" cy="130175"/>
            <a:chOff x="6075235" y="3406044"/>
            <a:chExt cx="321945" cy="130175"/>
          </a:xfrm>
        </p:grpSpPr>
        <p:sp>
          <p:nvSpPr>
            <p:cNvPr id="72" name="object 72"/>
            <p:cNvSpPr/>
            <p:nvPr/>
          </p:nvSpPr>
          <p:spPr>
            <a:xfrm>
              <a:off x="6075235" y="3412045"/>
              <a:ext cx="230314" cy="12372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25457" y="3406044"/>
              <a:ext cx="71628" cy="1282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6468808" y="3406044"/>
            <a:ext cx="773525" cy="12973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06436" y="3412140"/>
            <a:ext cx="312705" cy="12515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686293" y="3406044"/>
            <a:ext cx="252095" cy="130175"/>
            <a:chOff x="7686293" y="3406044"/>
            <a:chExt cx="252095" cy="130175"/>
          </a:xfrm>
        </p:grpSpPr>
        <p:sp>
          <p:nvSpPr>
            <p:cNvPr id="77" name="object 77"/>
            <p:cNvSpPr/>
            <p:nvPr/>
          </p:nvSpPr>
          <p:spPr>
            <a:xfrm>
              <a:off x="7686293" y="3444240"/>
              <a:ext cx="70199" cy="9001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83924" y="3445764"/>
              <a:ext cx="70199" cy="9001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881543" y="3406050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341" y="1524"/>
                  </a:move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6682"/>
                  </a:lnTo>
                  <a:lnTo>
                    <a:pt x="1524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  <a:path w="56515" h="128270">
                  <a:moveTo>
                    <a:pt x="56489" y="1524"/>
                  </a:moveTo>
                  <a:lnTo>
                    <a:pt x="54965" y="0"/>
                  </a:lnTo>
                  <a:lnTo>
                    <a:pt x="42773" y="0"/>
                  </a:lnTo>
                  <a:lnTo>
                    <a:pt x="42773" y="1524"/>
                  </a:lnTo>
                  <a:lnTo>
                    <a:pt x="41249" y="3048"/>
                  </a:lnTo>
                  <a:lnTo>
                    <a:pt x="41249" y="126682"/>
                  </a:lnTo>
                  <a:lnTo>
                    <a:pt x="42773" y="126682"/>
                  </a:lnTo>
                  <a:lnTo>
                    <a:pt x="42773" y="128206"/>
                  </a:lnTo>
                  <a:lnTo>
                    <a:pt x="56489" y="128206"/>
                  </a:lnTo>
                  <a:lnTo>
                    <a:pt x="564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8003667" y="3406044"/>
            <a:ext cx="513080" cy="130175"/>
            <a:chOff x="8003667" y="3406044"/>
            <a:chExt cx="513080" cy="130175"/>
          </a:xfrm>
        </p:grpSpPr>
        <p:sp>
          <p:nvSpPr>
            <p:cNvPr id="81" name="object 81"/>
            <p:cNvSpPr/>
            <p:nvPr/>
          </p:nvSpPr>
          <p:spPr>
            <a:xfrm>
              <a:off x="8003667" y="3444240"/>
              <a:ext cx="155638" cy="9153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86737" y="340604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15240" y="128206"/>
                  </a:moveTo>
                  <a:lnTo>
                    <a:pt x="1524" y="128206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27885" y="3445764"/>
              <a:ext cx="71723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22469" y="3444240"/>
              <a:ext cx="151066" cy="9153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496395" y="351443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336"/>
                  </a:moveTo>
                  <a:lnTo>
                    <a:pt x="6095" y="21336"/>
                  </a:lnTo>
                  <a:lnTo>
                    <a:pt x="1523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6764"/>
                  </a:lnTo>
                  <a:lnTo>
                    <a:pt x="1685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5843301" y="3671696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764"/>
                </a:lnTo>
                <a:lnTo>
                  <a:pt x="1524" y="10668"/>
                </a:lnTo>
                <a:lnTo>
                  <a:pt x="6096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39624" y="6096"/>
                </a:lnTo>
                <a:lnTo>
                  <a:pt x="44195" y="10668"/>
                </a:lnTo>
                <a:lnTo>
                  <a:pt x="45815" y="16764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6072187" y="3633501"/>
            <a:ext cx="427355" cy="130175"/>
            <a:chOff x="6072187" y="3633501"/>
            <a:chExt cx="427355" cy="130175"/>
          </a:xfrm>
        </p:grpSpPr>
        <p:sp>
          <p:nvSpPr>
            <p:cNvPr id="88" name="object 88"/>
            <p:cNvSpPr/>
            <p:nvPr/>
          </p:nvSpPr>
          <p:spPr>
            <a:xfrm>
              <a:off x="6072187" y="3633501"/>
              <a:ext cx="173926" cy="12836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67450" y="3671697"/>
              <a:ext cx="76295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68129" y="3671697"/>
              <a:ext cx="131159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/>
          <p:nvPr/>
        </p:nvSpPr>
        <p:spPr>
          <a:xfrm>
            <a:off x="6566439" y="3633025"/>
            <a:ext cx="1368552" cy="16240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05191" y="3632072"/>
            <a:ext cx="1345596" cy="13125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6084379" y="3859529"/>
            <a:ext cx="343535" cy="130175"/>
            <a:chOff x="6084379" y="3859529"/>
            <a:chExt cx="343535" cy="130175"/>
          </a:xfrm>
        </p:grpSpPr>
        <p:sp>
          <p:nvSpPr>
            <p:cNvPr id="94" name="object 94"/>
            <p:cNvSpPr/>
            <p:nvPr/>
          </p:nvSpPr>
          <p:spPr>
            <a:xfrm>
              <a:off x="6084379" y="3859529"/>
              <a:ext cx="71723" cy="12982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77438" y="3897725"/>
              <a:ext cx="250221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6491668" y="3859212"/>
            <a:ext cx="253365" cy="130175"/>
            <a:chOff x="6491668" y="3859212"/>
            <a:chExt cx="253365" cy="130175"/>
          </a:xfrm>
        </p:grpSpPr>
        <p:sp>
          <p:nvSpPr>
            <p:cNvPr id="97" name="object 97"/>
            <p:cNvSpPr/>
            <p:nvPr/>
          </p:nvSpPr>
          <p:spPr>
            <a:xfrm>
              <a:off x="6491668" y="3897725"/>
              <a:ext cx="71723" cy="916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589394" y="3899249"/>
              <a:ext cx="71628" cy="9010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688544" y="3859212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0668" y="128536"/>
                  </a:moveTo>
                  <a:lnTo>
                    <a:pt x="3048" y="128536"/>
                  </a:lnTo>
                  <a:lnTo>
                    <a:pt x="4572" y="130060"/>
                  </a:lnTo>
                  <a:lnTo>
                    <a:pt x="9144" y="130060"/>
                  </a:lnTo>
                  <a:lnTo>
                    <a:pt x="10668" y="128536"/>
                  </a:lnTo>
                  <a:close/>
                </a:path>
                <a:path w="56515" h="130175">
                  <a:moveTo>
                    <a:pt x="13716" y="0"/>
                  </a:moveTo>
                  <a:lnTo>
                    <a:pt x="1206" y="0"/>
                  </a:lnTo>
                  <a:lnTo>
                    <a:pt x="1206" y="1270"/>
                  </a:lnTo>
                  <a:lnTo>
                    <a:pt x="13716" y="1270"/>
                  </a:lnTo>
                  <a:lnTo>
                    <a:pt x="13716" y="0"/>
                  </a:lnTo>
                  <a:close/>
                </a:path>
                <a:path w="56515" h="130175">
                  <a:moveTo>
                    <a:pt x="15240" y="1282"/>
                  </a:moveTo>
                  <a:lnTo>
                    <a:pt x="0" y="1282"/>
                  </a:lnTo>
                  <a:lnTo>
                    <a:pt x="0" y="128282"/>
                  </a:lnTo>
                  <a:lnTo>
                    <a:pt x="15240" y="128282"/>
                  </a:lnTo>
                  <a:lnTo>
                    <a:pt x="15240" y="1282"/>
                  </a:lnTo>
                  <a:close/>
                </a:path>
                <a:path w="56515" h="130175">
                  <a:moveTo>
                    <a:pt x="56388" y="1841"/>
                  </a:moveTo>
                  <a:lnTo>
                    <a:pt x="54864" y="1841"/>
                  </a:lnTo>
                  <a:lnTo>
                    <a:pt x="54864" y="317"/>
                  </a:lnTo>
                  <a:lnTo>
                    <a:pt x="42672" y="317"/>
                  </a:lnTo>
                  <a:lnTo>
                    <a:pt x="42672" y="1841"/>
                  </a:lnTo>
                  <a:lnTo>
                    <a:pt x="41148" y="1841"/>
                  </a:lnTo>
                  <a:lnTo>
                    <a:pt x="41148" y="128536"/>
                  </a:lnTo>
                  <a:lnTo>
                    <a:pt x="45720" y="128536"/>
                  </a:lnTo>
                  <a:lnTo>
                    <a:pt x="45720" y="130149"/>
                  </a:lnTo>
                  <a:lnTo>
                    <a:pt x="50292" y="130149"/>
                  </a:lnTo>
                  <a:lnTo>
                    <a:pt x="51816" y="128536"/>
                  </a:lnTo>
                  <a:lnTo>
                    <a:pt x="56388" y="128536"/>
                  </a:lnTo>
                  <a:lnTo>
                    <a:pt x="56388" y="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6809041" y="3859529"/>
            <a:ext cx="471805" cy="130175"/>
            <a:chOff x="6809041" y="3859529"/>
            <a:chExt cx="471805" cy="130175"/>
          </a:xfrm>
        </p:grpSpPr>
        <p:sp>
          <p:nvSpPr>
            <p:cNvPr id="101" name="object 101"/>
            <p:cNvSpPr/>
            <p:nvPr/>
          </p:nvSpPr>
          <p:spPr>
            <a:xfrm>
              <a:off x="6809041" y="3897725"/>
              <a:ext cx="157162" cy="916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93636" y="385952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  <a:path w="15240" h="130175">
                  <a:moveTo>
                    <a:pt x="9144" y="129825"/>
                  </a:moveTo>
                  <a:lnTo>
                    <a:pt x="4572" y="129825"/>
                  </a:lnTo>
                  <a:lnTo>
                    <a:pt x="4572" y="128206"/>
                  </a:lnTo>
                  <a:lnTo>
                    <a:pt x="10668" y="128206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34879" y="3899249"/>
              <a:ext cx="71628" cy="9010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127938" y="3897725"/>
              <a:ext cx="152495" cy="916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7349108" y="3859529"/>
            <a:ext cx="773525" cy="12982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86737" y="3865626"/>
            <a:ext cx="312705" cy="12525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8566594" y="3859212"/>
            <a:ext cx="253365" cy="130175"/>
            <a:chOff x="8566594" y="3859212"/>
            <a:chExt cx="253365" cy="130175"/>
          </a:xfrm>
        </p:grpSpPr>
        <p:sp>
          <p:nvSpPr>
            <p:cNvPr id="108" name="object 108"/>
            <p:cNvSpPr/>
            <p:nvPr/>
          </p:nvSpPr>
          <p:spPr>
            <a:xfrm>
              <a:off x="8566594" y="3897725"/>
              <a:ext cx="70199" cy="9163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664225" y="3899249"/>
              <a:ext cx="71723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763381" y="3859212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0756" y="128536"/>
                  </a:moveTo>
                  <a:lnTo>
                    <a:pt x="3035" y="128536"/>
                  </a:lnTo>
                  <a:lnTo>
                    <a:pt x="4559" y="130149"/>
                  </a:lnTo>
                  <a:lnTo>
                    <a:pt x="9232" y="130149"/>
                  </a:lnTo>
                  <a:lnTo>
                    <a:pt x="10756" y="128536"/>
                  </a:lnTo>
                  <a:close/>
                </a:path>
                <a:path w="56515" h="130175">
                  <a:moveTo>
                    <a:pt x="13804" y="0"/>
                  </a:moveTo>
                  <a:lnTo>
                    <a:pt x="1193" y="0"/>
                  </a:lnTo>
                  <a:lnTo>
                    <a:pt x="1193" y="1270"/>
                  </a:lnTo>
                  <a:lnTo>
                    <a:pt x="13804" y="1270"/>
                  </a:lnTo>
                  <a:lnTo>
                    <a:pt x="13804" y="0"/>
                  </a:lnTo>
                  <a:close/>
                </a:path>
                <a:path w="56515" h="130175">
                  <a:moveTo>
                    <a:pt x="15328" y="1282"/>
                  </a:moveTo>
                  <a:lnTo>
                    <a:pt x="0" y="1282"/>
                  </a:lnTo>
                  <a:lnTo>
                    <a:pt x="0" y="128282"/>
                  </a:lnTo>
                  <a:lnTo>
                    <a:pt x="15328" y="128282"/>
                  </a:lnTo>
                  <a:lnTo>
                    <a:pt x="15328" y="1282"/>
                  </a:lnTo>
                  <a:close/>
                </a:path>
                <a:path w="56515" h="130175">
                  <a:moveTo>
                    <a:pt x="56476" y="1841"/>
                  </a:moveTo>
                  <a:lnTo>
                    <a:pt x="54952" y="1841"/>
                  </a:lnTo>
                  <a:lnTo>
                    <a:pt x="54952" y="317"/>
                  </a:lnTo>
                  <a:lnTo>
                    <a:pt x="42760" y="317"/>
                  </a:lnTo>
                  <a:lnTo>
                    <a:pt x="42760" y="1841"/>
                  </a:lnTo>
                  <a:lnTo>
                    <a:pt x="41236" y="1841"/>
                  </a:lnTo>
                  <a:lnTo>
                    <a:pt x="41236" y="128536"/>
                  </a:lnTo>
                  <a:lnTo>
                    <a:pt x="45808" y="128536"/>
                  </a:lnTo>
                  <a:lnTo>
                    <a:pt x="45808" y="130149"/>
                  </a:lnTo>
                  <a:lnTo>
                    <a:pt x="50380" y="130149"/>
                  </a:lnTo>
                  <a:lnTo>
                    <a:pt x="51904" y="128536"/>
                  </a:lnTo>
                  <a:lnTo>
                    <a:pt x="56476" y="128536"/>
                  </a:lnTo>
                  <a:lnTo>
                    <a:pt x="56476" y="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8883967" y="3859212"/>
            <a:ext cx="516255" cy="130175"/>
            <a:chOff x="8883967" y="3859212"/>
            <a:chExt cx="516255" cy="130175"/>
          </a:xfrm>
        </p:grpSpPr>
        <p:sp>
          <p:nvSpPr>
            <p:cNvPr id="112" name="object 112"/>
            <p:cNvSpPr/>
            <p:nvPr/>
          </p:nvSpPr>
          <p:spPr>
            <a:xfrm>
              <a:off x="8883967" y="3897725"/>
              <a:ext cx="157162" cy="9163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070074" y="3859212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9144" y="128536"/>
                  </a:moveTo>
                  <a:lnTo>
                    <a:pt x="3048" y="128536"/>
                  </a:lnTo>
                  <a:lnTo>
                    <a:pt x="4572" y="130149"/>
                  </a:lnTo>
                  <a:lnTo>
                    <a:pt x="9144" y="130149"/>
                  </a:lnTo>
                  <a:lnTo>
                    <a:pt x="9144" y="128536"/>
                  </a:lnTo>
                  <a:close/>
                </a:path>
                <a:path w="15240" h="130175">
                  <a:moveTo>
                    <a:pt x="13716" y="0"/>
                  </a:moveTo>
                  <a:lnTo>
                    <a:pt x="1206" y="0"/>
                  </a:lnTo>
                  <a:lnTo>
                    <a:pt x="1206" y="1270"/>
                  </a:lnTo>
                  <a:lnTo>
                    <a:pt x="13716" y="1270"/>
                  </a:lnTo>
                  <a:lnTo>
                    <a:pt x="13716" y="0"/>
                  </a:lnTo>
                  <a:close/>
                </a:path>
                <a:path w="15240" h="130175">
                  <a:moveTo>
                    <a:pt x="15240" y="1282"/>
                  </a:moveTo>
                  <a:lnTo>
                    <a:pt x="0" y="1282"/>
                  </a:lnTo>
                  <a:lnTo>
                    <a:pt x="0" y="128282"/>
                  </a:lnTo>
                  <a:lnTo>
                    <a:pt x="15240" y="128282"/>
                  </a:lnTo>
                  <a:lnTo>
                    <a:pt x="15240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11234" y="3899249"/>
              <a:ext cx="71723" cy="9010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204388" y="3897725"/>
              <a:ext cx="152495" cy="9163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379839" y="396792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6763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5843301" y="4125182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815" y="16859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072187" y="4096226"/>
            <a:ext cx="164687" cy="12058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304026" y="4086986"/>
            <a:ext cx="1368552" cy="16192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7739729" y="4086511"/>
            <a:ext cx="1386840" cy="130810"/>
            <a:chOff x="7739729" y="4086511"/>
            <a:chExt cx="1386840" cy="130810"/>
          </a:xfrm>
        </p:grpSpPr>
        <p:sp>
          <p:nvSpPr>
            <p:cNvPr id="121" name="object 121"/>
            <p:cNvSpPr/>
            <p:nvPr/>
          </p:nvSpPr>
          <p:spPr>
            <a:xfrm>
              <a:off x="7739729" y="4093178"/>
              <a:ext cx="1304448" cy="12363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070073" y="4086516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70">
                  <a:moveTo>
                    <a:pt x="56489" y="0"/>
                  </a:moveTo>
                  <a:lnTo>
                    <a:pt x="41148" y="0"/>
                  </a:lnTo>
                  <a:lnTo>
                    <a:pt x="41148" y="128270"/>
                  </a:lnTo>
                  <a:lnTo>
                    <a:pt x="56489" y="128270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6084284" y="4313015"/>
            <a:ext cx="775144" cy="12982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6923437" y="4313015"/>
            <a:ext cx="1139825" cy="130175"/>
            <a:chOff x="6923437" y="4313015"/>
            <a:chExt cx="1139825" cy="130175"/>
          </a:xfrm>
        </p:grpSpPr>
        <p:sp>
          <p:nvSpPr>
            <p:cNvPr id="125" name="object 125"/>
            <p:cNvSpPr/>
            <p:nvPr/>
          </p:nvSpPr>
          <p:spPr>
            <a:xfrm>
              <a:off x="6923437" y="4313015"/>
              <a:ext cx="1096994" cy="12982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43291" y="442131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5843301" y="457866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719" y="16859"/>
                </a:lnTo>
                <a:lnTo>
                  <a:pt x="4571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6073711" y="4539996"/>
            <a:ext cx="314325" cy="130810"/>
            <a:chOff x="6073711" y="4539996"/>
            <a:chExt cx="314325" cy="130810"/>
          </a:xfrm>
        </p:grpSpPr>
        <p:sp>
          <p:nvSpPr>
            <p:cNvPr id="129" name="object 129"/>
            <p:cNvSpPr/>
            <p:nvPr/>
          </p:nvSpPr>
          <p:spPr>
            <a:xfrm>
              <a:off x="6073711" y="4539996"/>
              <a:ext cx="135731" cy="12877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29254" y="4578667"/>
              <a:ext cx="158686" cy="9163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/>
          <p:nvPr/>
        </p:nvSpPr>
        <p:spPr>
          <a:xfrm>
            <a:off x="6444424" y="4578667"/>
            <a:ext cx="216598" cy="9163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2" name="object 132"/>
          <p:cNvGrpSpPr/>
          <p:nvPr/>
        </p:nvGrpSpPr>
        <p:grpSpPr>
          <a:xfrm>
            <a:off x="6712934" y="4539995"/>
            <a:ext cx="243204" cy="128905"/>
            <a:chOff x="6712934" y="4539995"/>
            <a:chExt cx="243204" cy="128905"/>
          </a:xfrm>
        </p:grpSpPr>
        <p:sp>
          <p:nvSpPr>
            <p:cNvPr id="133" name="object 133"/>
            <p:cNvSpPr/>
            <p:nvPr/>
          </p:nvSpPr>
          <p:spPr>
            <a:xfrm>
              <a:off x="6712934" y="4546663"/>
              <a:ext cx="161734" cy="12211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899046" y="4539995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70">
                  <a:moveTo>
                    <a:pt x="56476" y="0"/>
                  </a:moveTo>
                  <a:lnTo>
                    <a:pt x="41236" y="0"/>
                  </a:lnTo>
                  <a:lnTo>
                    <a:pt x="41236" y="128270"/>
                  </a:lnTo>
                  <a:lnTo>
                    <a:pt x="56476" y="128270"/>
                  </a:lnTo>
                  <a:lnTo>
                    <a:pt x="56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/>
          <p:nvPr/>
        </p:nvSpPr>
        <p:spPr>
          <a:xfrm>
            <a:off x="7031831" y="4578667"/>
            <a:ext cx="1020603" cy="9163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8121110" y="4540567"/>
            <a:ext cx="535940" cy="130175"/>
            <a:chOff x="8121110" y="4540567"/>
            <a:chExt cx="535940" cy="130175"/>
          </a:xfrm>
        </p:grpSpPr>
        <p:sp>
          <p:nvSpPr>
            <p:cNvPr id="137" name="object 137"/>
            <p:cNvSpPr/>
            <p:nvPr/>
          </p:nvSpPr>
          <p:spPr>
            <a:xfrm>
              <a:off x="8121110" y="4580191"/>
              <a:ext cx="71723" cy="9010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20265" y="4578667"/>
              <a:ext cx="71723" cy="90106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317896" y="4580191"/>
              <a:ext cx="71723" cy="9010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409432" y="4540567"/>
              <a:ext cx="247173" cy="12973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" name="object 141"/>
          <p:cNvSpPr/>
          <p:nvPr/>
        </p:nvSpPr>
        <p:spPr>
          <a:xfrm>
            <a:off x="8723756" y="4539996"/>
            <a:ext cx="623982" cy="13030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42"/>
          <p:cNvGrpSpPr/>
          <p:nvPr/>
        </p:nvGrpSpPr>
        <p:grpSpPr>
          <a:xfrm>
            <a:off x="6078283" y="4766595"/>
            <a:ext cx="331470" cy="131445"/>
            <a:chOff x="6078283" y="4766595"/>
            <a:chExt cx="331470" cy="131445"/>
          </a:xfrm>
        </p:grpSpPr>
        <p:sp>
          <p:nvSpPr>
            <p:cNvPr id="143" name="object 143"/>
            <p:cNvSpPr/>
            <p:nvPr/>
          </p:nvSpPr>
          <p:spPr>
            <a:xfrm>
              <a:off x="6078283" y="4806219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864" y="79438"/>
                  </a:moveTo>
                  <a:lnTo>
                    <a:pt x="30480" y="79438"/>
                  </a:lnTo>
                  <a:lnTo>
                    <a:pt x="33528" y="77914"/>
                  </a:lnTo>
                  <a:lnTo>
                    <a:pt x="35052" y="77914"/>
                  </a:lnTo>
                  <a:lnTo>
                    <a:pt x="36576" y="76390"/>
                  </a:lnTo>
                  <a:lnTo>
                    <a:pt x="38100" y="76390"/>
                  </a:lnTo>
                  <a:lnTo>
                    <a:pt x="39624" y="74866"/>
                  </a:lnTo>
                  <a:lnTo>
                    <a:pt x="41148" y="73247"/>
                  </a:lnTo>
                  <a:lnTo>
                    <a:pt x="42672" y="71723"/>
                  </a:lnTo>
                  <a:lnTo>
                    <a:pt x="42672" y="61055"/>
                  </a:lnTo>
                  <a:lnTo>
                    <a:pt x="41148" y="59531"/>
                  </a:lnTo>
                  <a:lnTo>
                    <a:pt x="41148" y="58007"/>
                  </a:lnTo>
                  <a:lnTo>
                    <a:pt x="38100" y="56483"/>
                  </a:lnTo>
                  <a:lnTo>
                    <a:pt x="36576" y="54959"/>
                  </a:lnTo>
                  <a:lnTo>
                    <a:pt x="35052" y="54959"/>
                  </a:lnTo>
                  <a:lnTo>
                    <a:pt x="32004" y="53435"/>
                  </a:lnTo>
                  <a:lnTo>
                    <a:pt x="30480" y="51911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22860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3048" y="33623"/>
                  </a:lnTo>
                  <a:lnTo>
                    <a:pt x="3048" y="32099"/>
                  </a:lnTo>
                  <a:lnTo>
                    <a:pt x="1524" y="29051"/>
                  </a:lnTo>
                  <a:lnTo>
                    <a:pt x="1524" y="21336"/>
                  </a:lnTo>
                  <a:lnTo>
                    <a:pt x="3048" y="18288"/>
                  </a:lnTo>
                  <a:lnTo>
                    <a:pt x="3048" y="15240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38100" y="0"/>
                  </a:lnTo>
                  <a:lnTo>
                    <a:pt x="41148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3340" y="9144"/>
                  </a:lnTo>
                  <a:lnTo>
                    <a:pt x="54864" y="10668"/>
                  </a:lnTo>
                  <a:lnTo>
                    <a:pt x="54864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6764" y="18288"/>
                  </a:lnTo>
                  <a:lnTo>
                    <a:pt x="16764" y="27527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2860" y="33623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8956" y="38195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8100" y="39719"/>
                  </a:lnTo>
                  <a:lnTo>
                    <a:pt x="39624" y="41243"/>
                  </a:lnTo>
                  <a:lnTo>
                    <a:pt x="45720" y="44291"/>
                  </a:lnTo>
                  <a:lnTo>
                    <a:pt x="47244" y="45815"/>
                  </a:lnTo>
                  <a:lnTo>
                    <a:pt x="50292" y="47339"/>
                  </a:lnTo>
                  <a:lnTo>
                    <a:pt x="53340" y="50387"/>
                  </a:lnTo>
                  <a:lnTo>
                    <a:pt x="54864" y="53435"/>
                  </a:lnTo>
                  <a:lnTo>
                    <a:pt x="56388" y="54959"/>
                  </a:lnTo>
                  <a:lnTo>
                    <a:pt x="57912" y="58007"/>
                  </a:lnTo>
                  <a:lnTo>
                    <a:pt x="57912" y="73247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8420" h="92075">
                  <a:moveTo>
                    <a:pt x="53340" y="18288"/>
                  </a:moveTo>
                  <a:lnTo>
                    <a:pt x="50292" y="18288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1148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3716"/>
                  </a:lnTo>
                  <a:lnTo>
                    <a:pt x="53340" y="15240"/>
                  </a:lnTo>
                  <a:lnTo>
                    <a:pt x="53340" y="18288"/>
                  </a:lnTo>
                  <a:close/>
                </a:path>
                <a:path w="58420" h="92075">
                  <a:moveTo>
                    <a:pt x="39624" y="90106"/>
                  </a:move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0" y="82486"/>
                  </a:lnTo>
                  <a:lnTo>
                    <a:pt x="0" y="71723"/>
                  </a:lnTo>
                  <a:lnTo>
                    <a:pt x="6096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10668" y="74866"/>
                  </a:lnTo>
                  <a:lnTo>
                    <a:pt x="12192" y="76390"/>
                  </a:lnTo>
                  <a:lnTo>
                    <a:pt x="13716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864" y="79438"/>
                  </a:lnTo>
                  <a:lnTo>
                    <a:pt x="51816" y="82486"/>
                  </a:lnTo>
                  <a:lnTo>
                    <a:pt x="48768" y="84010"/>
                  </a:lnTo>
                  <a:lnTo>
                    <a:pt x="47244" y="87058"/>
                  </a:lnTo>
                  <a:lnTo>
                    <a:pt x="42672" y="88582"/>
                  </a:lnTo>
                  <a:lnTo>
                    <a:pt x="39624" y="90106"/>
                  </a:lnTo>
                  <a:close/>
                </a:path>
                <a:path w="58420" h="92075">
                  <a:moveTo>
                    <a:pt x="30480" y="91630"/>
                  </a:moveTo>
                  <a:lnTo>
                    <a:pt x="19812" y="91630"/>
                  </a:lnTo>
                  <a:lnTo>
                    <a:pt x="16764" y="90106"/>
                  </a:lnTo>
                  <a:lnTo>
                    <a:pt x="35052" y="90106"/>
                  </a:lnTo>
                  <a:lnTo>
                    <a:pt x="30480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159150" y="4807743"/>
              <a:ext cx="71628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52210" y="4806219"/>
              <a:ext cx="65532" cy="9163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37649" y="4766595"/>
              <a:ext cx="71628" cy="12973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6474904" y="4806219"/>
            <a:ext cx="148590" cy="92075"/>
            <a:chOff x="6474904" y="4806219"/>
            <a:chExt cx="148590" cy="92075"/>
          </a:xfrm>
        </p:grpSpPr>
        <p:sp>
          <p:nvSpPr>
            <p:cNvPr id="148" name="object 148"/>
            <p:cNvSpPr/>
            <p:nvPr/>
          </p:nvSpPr>
          <p:spPr>
            <a:xfrm>
              <a:off x="6474904" y="4806219"/>
              <a:ext cx="68675" cy="91630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564915" y="4806219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438"/>
                  </a:moveTo>
                  <a:lnTo>
                    <a:pt x="30575" y="79438"/>
                  </a:lnTo>
                  <a:lnTo>
                    <a:pt x="33623" y="77914"/>
                  </a:lnTo>
                  <a:lnTo>
                    <a:pt x="35147" y="77914"/>
                  </a:lnTo>
                  <a:lnTo>
                    <a:pt x="36671" y="76390"/>
                  </a:lnTo>
                  <a:lnTo>
                    <a:pt x="38195" y="76390"/>
                  </a:lnTo>
                  <a:lnTo>
                    <a:pt x="39719" y="74866"/>
                  </a:lnTo>
                  <a:lnTo>
                    <a:pt x="41243" y="73247"/>
                  </a:lnTo>
                  <a:lnTo>
                    <a:pt x="42767" y="71723"/>
                  </a:lnTo>
                  <a:lnTo>
                    <a:pt x="42767" y="61055"/>
                  </a:lnTo>
                  <a:lnTo>
                    <a:pt x="36671" y="54959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575" y="51911"/>
                  </a:lnTo>
                  <a:lnTo>
                    <a:pt x="27527" y="51911"/>
                  </a:lnTo>
                  <a:lnTo>
                    <a:pt x="24479" y="50387"/>
                  </a:lnTo>
                  <a:lnTo>
                    <a:pt x="22955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3048" y="33623"/>
                  </a:lnTo>
                  <a:lnTo>
                    <a:pt x="1524" y="32099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955" y="0"/>
                  </a:lnTo>
                  <a:lnTo>
                    <a:pt x="38195" y="0"/>
                  </a:lnTo>
                  <a:lnTo>
                    <a:pt x="41243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192"/>
                  </a:lnTo>
                  <a:lnTo>
                    <a:pt x="24479" y="12192"/>
                  </a:lnTo>
                  <a:lnTo>
                    <a:pt x="22955" y="13716"/>
                  </a:lnTo>
                  <a:lnTo>
                    <a:pt x="21336" y="13716"/>
                  </a:lnTo>
                  <a:lnTo>
                    <a:pt x="16764" y="18288"/>
                  </a:lnTo>
                  <a:lnTo>
                    <a:pt x="16764" y="27527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2955" y="33623"/>
                  </a:lnTo>
                  <a:lnTo>
                    <a:pt x="24479" y="35147"/>
                  </a:lnTo>
                  <a:lnTo>
                    <a:pt x="27527" y="36671"/>
                  </a:lnTo>
                  <a:lnTo>
                    <a:pt x="29051" y="38195"/>
                  </a:lnTo>
                  <a:lnTo>
                    <a:pt x="32099" y="38195"/>
                  </a:lnTo>
                  <a:lnTo>
                    <a:pt x="35147" y="39719"/>
                  </a:lnTo>
                  <a:lnTo>
                    <a:pt x="36671" y="39719"/>
                  </a:lnTo>
                  <a:lnTo>
                    <a:pt x="42767" y="42767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6483" y="76390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53435" y="12192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9719" y="90106"/>
                  </a:move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2486"/>
                  </a:lnTo>
                  <a:lnTo>
                    <a:pt x="0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10668" y="74866"/>
                  </a:lnTo>
                  <a:lnTo>
                    <a:pt x="12192" y="76390"/>
                  </a:lnTo>
                  <a:lnTo>
                    <a:pt x="13716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955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5815" y="87058"/>
                  </a:lnTo>
                  <a:lnTo>
                    <a:pt x="39719" y="90106"/>
                  </a:lnTo>
                  <a:close/>
                </a:path>
                <a:path w="58420" h="92075">
                  <a:moveTo>
                    <a:pt x="30575" y="91630"/>
                  </a:moveTo>
                  <a:lnTo>
                    <a:pt x="19812" y="91630"/>
                  </a:lnTo>
                  <a:lnTo>
                    <a:pt x="16764" y="90106"/>
                  </a:lnTo>
                  <a:lnTo>
                    <a:pt x="35147" y="90106"/>
                  </a:lnTo>
                  <a:lnTo>
                    <a:pt x="30575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6729698" y="4768024"/>
            <a:ext cx="2662555" cy="161925"/>
            <a:chOff x="6729698" y="4768024"/>
            <a:chExt cx="2662555" cy="161925"/>
          </a:xfrm>
        </p:grpSpPr>
        <p:sp>
          <p:nvSpPr>
            <p:cNvPr id="151" name="object 151"/>
            <p:cNvSpPr/>
            <p:nvPr/>
          </p:nvSpPr>
          <p:spPr>
            <a:xfrm>
              <a:off x="6729698" y="4775644"/>
              <a:ext cx="93059" cy="120681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844157" y="4774120"/>
              <a:ext cx="112844" cy="12372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78396" y="4775644"/>
              <a:ext cx="97631" cy="12220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101935" y="4775644"/>
              <a:ext cx="88900" cy="121285"/>
            </a:xfrm>
            <a:custGeom>
              <a:avLst/>
              <a:gdLst/>
              <a:ahLst/>
              <a:cxnLst/>
              <a:rect l="l" t="t" r="r" b="b"/>
              <a:pathLst>
                <a:path w="88900" h="121285">
                  <a:moveTo>
                    <a:pt x="24479" y="119157"/>
                  </a:moveTo>
                  <a:lnTo>
                    <a:pt x="1524" y="119157"/>
                  </a:lnTo>
                  <a:lnTo>
                    <a:pt x="1524" y="117633"/>
                  </a:lnTo>
                  <a:lnTo>
                    <a:pt x="0" y="117633"/>
                  </a:lnTo>
                  <a:lnTo>
                    <a:pt x="0" y="6191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44291" y="0"/>
                  </a:lnTo>
                  <a:lnTo>
                    <a:pt x="47339" y="1524"/>
                  </a:lnTo>
                  <a:lnTo>
                    <a:pt x="56483" y="1524"/>
                  </a:lnTo>
                  <a:lnTo>
                    <a:pt x="65627" y="4572"/>
                  </a:lnTo>
                  <a:lnTo>
                    <a:pt x="68675" y="6191"/>
                  </a:lnTo>
                  <a:lnTo>
                    <a:pt x="71723" y="9239"/>
                  </a:lnTo>
                  <a:lnTo>
                    <a:pt x="74771" y="10763"/>
                  </a:lnTo>
                  <a:lnTo>
                    <a:pt x="77819" y="13811"/>
                  </a:lnTo>
                  <a:lnTo>
                    <a:pt x="79343" y="16859"/>
                  </a:lnTo>
                  <a:lnTo>
                    <a:pt x="80359" y="19907"/>
                  </a:lnTo>
                  <a:lnTo>
                    <a:pt x="24479" y="19907"/>
                  </a:lnTo>
                  <a:lnTo>
                    <a:pt x="24479" y="53435"/>
                  </a:lnTo>
                  <a:lnTo>
                    <a:pt x="77819" y="53435"/>
                  </a:lnTo>
                  <a:lnTo>
                    <a:pt x="74771" y="54959"/>
                  </a:lnTo>
                  <a:lnTo>
                    <a:pt x="73247" y="58102"/>
                  </a:lnTo>
                  <a:lnTo>
                    <a:pt x="64103" y="62674"/>
                  </a:lnTo>
                  <a:lnTo>
                    <a:pt x="59531" y="64198"/>
                  </a:lnTo>
                  <a:lnTo>
                    <a:pt x="61055" y="65722"/>
                  </a:lnTo>
                  <a:lnTo>
                    <a:pt x="64103" y="65722"/>
                  </a:lnTo>
                  <a:lnTo>
                    <a:pt x="68675" y="70294"/>
                  </a:lnTo>
                  <a:lnTo>
                    <a:pt x="68675" y="71818"/>
                  </a:lnTo>
                  <a:lnTo>
                    <a:pt x="24479" y="71818"/>
                  </a:lnTo>
                  <a:lnTo>
                    <a:pt x="24479" y="119157"/>
                  </a:lnTo>
                  <a:close/>
                </a:path>
                <a:path w="88900" h="121285">
                  <a:moveTo>
                    <a:pt x="77819" y="53435"/>
                  </a:moveTo>
                  <a:lnTo>
                    <a:pt x="41243" y="53435"/>
                  </a:lnTo>
                  <a:lnTo>
                    <a:pt x="44291" y="51911"/>
                  </a:lnTo>
                  <a:lnTo>
                    <a:pt x="45815" y="51911"/>
                  </a:lnTo>
                  <a:lnTo>
                    <a:pt x="48863" y="50387"/>
                  </a:lnTo>
                  <a:lnTo>
                    <a:pt x="50387" y="50387"/>
                  </a:lnTo>
                  <a:lnTo>
                    <a:pt x="53435" y="48863"/>
                  </a:lnTo>
                  <a:lnTo>
                    <a:pt x="54959" y="47339"/>
                  </a:lnTo>
                  <a:lnTo>
                    <a:pt x="56483" y="44291"/>
                  </a:lnTo>
                  <a:lnTo>
                    <a:pt x="56483" y="42767"/>
                  </a:lnTo>
                  <a:lnTo>
                    <a:pt x="58007" y="41243"/>
                  </a:lnTo>
                  <a:lnTo>
                    <a:pt x="58007" y="32099"/>
                  </a:lnTo>
                  <a:lnTo>
                    <a:pt x="53435" y="22955"/>
                  </a:lnTo>
                  <a:lnTo>
                    <a:pt x="47339" y="19907"/>
                  </a:lnTo>
                  <a:lnTo>
                    <a:pt x="80359" y="19907"/>
                  </a:lnTo>
                  <a:lnTo>
                    <a:pt x="80867" y="21431"/>
                  </a:lnTo>
                  <a:lnTo>
                    <a:pt x="82391" y="24479"/>
                  </a:lnTo>
                  <a:lnTo>
                    <a:pt x="82391" y="41243"/>
                  </a:lnTo>
                  <a:lnTo>
                    <a:pt x="80867" y="44291"/>
                  </a:lnTo>
                  <a:lnTo>
                    <a:pt x="80867" y="47339"/>
                  </a:lnTo>
                  <a:lnTo>
                    <a:pt x="77819" y="53435"/>
                  </a:lnTo>
                  <a:close/>
                </a:path>
                <a:path w="88900" h="121285">
                  <a:moveTo>
                    <a:pt x="88487" y="119157"/>
                  </a:moveTo>
                  <a:lnTo>
                    <a:pt x="64103" y="119157"/>
                  </a:lnTo>
                  <a:lnTo>
                    <a:pt x="64103" y="117633"/>
                  </a:lnTo>
                  <a:lnTo>
                    <a:pt x="62579" y="116109"/>
                  </a:lnTo>
                  <a:lnTo>
                    <a:pt x="51911" y="90106"/>
                  </a:lnTo>
                  <a:lnTo>
                    <a:pt x="51911" y="87058"/>
                  </a:lnTo>
                  <a:lnTo>
                    <a:pt x="50387" y="84010"/>
                  </a:lnTo>
                  <a:lnTo>
                    <a:pt x="48863" y="82486"/>
                  </a:lnTo>
                  <a:lnTo>
                    <a:pt x="47339" y="79438"/>
                  </a:lnTo>
                  <a:lnTo>
                    <a:pt x="39719" y="71818"/>
                  </a:lnTo>
                  <a:lnTo>
                    <a:pt x="68675" y="71818"/>
                  </a:lnTo>
                  <a:lnTo>
                    <a:pt x="70199" y="73342"/>
                  </a:lnTo>
                  <a:lnTo>
                    <a:pt x="71723" y="76390"/>
                  </a:lnTo>
                  <a:lnTo>
                    <a:pt x="73247" y="77914"/>
                  </a:lnTo>
                  <a:lnTo>
                    <a:pt x="74771" y="80962"/>
                  </a:lnTo>
                  <a:lnTo>
                    <a:pt x="76295" y="82486"/>
                  </a:lnTo>
                  <a:lnTo>
                    <a:pt x="76295" y="85534"/>
                  </a:lnTo>
                  <a:lnTo>
                    <a:pt x="86963" y="110013"/>
                  </a:lnTo>
                  <a:lnTo>
                    <a:pt x="88487" y="111537"/>
                  </a:lnTo>
                  <a:lnTo>
                    <a:pt x="88487" y="119157"/>
                  </a:lnTo>
                  <a:close/>
                </a:path>
                <a:path w="88900" h="121285">
                  <a:moveTo>
                    <a:pt x="19907" y="120681"/>
                  </a:moveTo>
                  <a:lnTo>
                    <a:pt x="6096" y="120681"/>
                  </a:lnTo>
                  <a:lnTo>
                    <a:pt x="4572" y="119157"/>
                  </a:lnTo>
                  <a:lnTo>
                    <a:pt x="21431" y="119157"/>
                  </a:lnTo>
                  <a:lnTo>
                    <a:pt x="19907" y="120681"/>
                  </a:lnTo>
                  <a:close/>
                </a:path>
                <a:path w="88900" h="121285">
                  <a:moveTo>
                    <a:pt x="85439" y="120681"/>
                  </a:moveTo>
                  <a:lnTo>
                    <a:pt x="67151" y="120681"/>
                  </a:lnTo>
                  <a:lnTo>
                    <a:pt x="65627" y="119157"/>
                  </a:lnTo>
                  <a:lnTo>
                    <a:pt x="86963" y="119157"/>
                  </a:lnTo>
                  <a:lnTo>
                    <a:pt x="85439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194994" y="4768024"/>
              <a:ext cx="2197036" cy="161829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6082855" y="4993735"/>
            <a:ext cx="3016250" cy="162560"/>
            <a:chOff x="6082855" y="4993735"/>
            <a:chExt cx="3016250" cy="162560"/>
          </a:xfrm>
        </p:grpSpPr>
        <p:sp>
          <p:nvSpPr>
            <p:cNvPr id="157" name="object 157"/>
            <p:cNvSpPr/>
            <p:nvPr/>
          </p:nvSpPr>
          <p:spPr>
            <a:xfrm>
              <a:off x="6082855" y="5001672"/>
              <a:ext cx="378333" cy="120586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487096" y="5003196"/>
              <a:ext cx="71755" cy="119380"/>
            </a:xfrm>
            <a:custGeom>
              <a:avLst/>
              <a:gdLst/>
              <a:ahLst/>
              <a:cxnLst/>
              <a:rect l="l" t="t" r="r" b="b"/>
              <a:pathLst>
                <a:path w="71754" h="119379">
                  <a:moveTo>
                    <a:pt x="68675" y="119062"/>
                  </a:moveTo>
                  <a:lnTo>
                    <a:pt x="3048" y="119062"/>
                  </a:lnTo>
                  <a:lnTo>
                    <a:pt x="1524" y="117538"/>
                  </a:lnTo>
                  <a:lnTo>
                    <a:pt x="1524" y="116014"/>
                  </a:lnTo>
                  <a:lnTo>
                    <a:pt x="0" y="114490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68675" y="0"/>
                  </a:lnTo>
                  <a:lnTo>
                    <a:pt x="68675" y="1524"/>
                  </a:lnTo>
                  <a:lnTo>
                    <a:pt x="70199" y="1524"/>
                  </a:lnTo>
                  <a:lnTo>
                    <a:pt x="70199" y="16764"/>
                  </a:lnTo>
                  <a:lnTo>
                    <a:pt x="68675" y="16764"/>
                  </a:lnTo>
                  <a:lnTo>
                    <a:pt x="68675" y="18288"/>
                  </a:lnTo>
                  <a:lnTo>
                    <a:pt x="24479" y="18288"/>
                  </a:lnTo>
                  <a:lnTo>
                    <a:pt x="24479" y="47339"/>
                  </a:lnTo>
                  <a:lnTo>
                    <a:pt x="61055" y="47339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0387"/>
                  </a:lnTo>
                  <a:lnTo>
                    <a:pt x="64103" y="64103"/>
                  </a:lnTo>
                  <a:lnTo>
                    <a:pt x="62579" y="64103"/>
                  </a:lnTo>
                  <a:lnTo>
                    <a:pt x="62579" y="65627"/>
                  </a:lnTo>
                  <a:lnTo>
                    <a:pt x="61055" y="65627"/>
                  </a:lnTo>
                  <a:lnTo>
                    <a:pt x="61055" y="67151"/>
                  </a:lnTo>
                  <a:lnTo>
                    <a:pt x="24479" y="67151"/>
                  </a:lnTo>
                  <a:lnTo>
                    <a:pt x="24479" y="100774"/>
                  </a:lnTo>
                  <a:lnTo>
                    <a:pt x="68675" y="100774"/>
                  </a:lnTo>
                  <a:lnTo>
                    <a:pt x="70199" y="102298"/>
                  </a:lnTo>
                  <a:lnTo>
                    <a:pt x="70199" y="106870"/>
                  </a:lnTo>
                  <a:lnTo>
                    <a:pt x="71723" y="108394"/>
                  </a:lnTo>
                  <a:lnTo>
                    <a:pt x="71723" y="112966"/>
                  </a:lnTo>
                  <a:lnTo>
                    <a:pt x="70199" y="114490"/>
                  </a:lnTo>
                  <a:lnTo>
                    <a:pt x="70199" y="117538"/>
                  </a:lnTo>
                  <a:lnTo>
                    <a:pt x="68675" y="117538"/>
                  </a:lnTo>
                  <a:lnTo>
                    <a:pt x="68675" y="1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564915" y="5000148"/>
              <a:ext cx="2451735" cy="1557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041130" y="4993741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8420" h="128270">
                  <a:moveTo>
                    <a:pt x="57899" y="0"/>
                  </a:moveTo>
                  <a:lnTo>
                    <a:pt x="42659" y="0"/>
                  </a:lnTo>
                  <a:lnTo>
                    <a:pt x="42659" y="128270"/>
                  </a:lnTo>
                  <a:lnTo>
                    <a:pt x="57899" y="128270"/>
                  </a:lnTo>
                  <a:lnTo>
                    <a:pt x="578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9173812" y="5012340"/>
            <a:ext cx="240029" cy="111760"/>
            <a:chOff x="9173812" y="5012340"/>
            <a:chExt cx="240029" cy="111760"/>
          </a:xfrm>
        </p:grpSpPr>
        <p:sp>
          <p:nvSpPr>
            <p:cNvPr id="162" name="object 162"/>
            <p:cNvSpPr/>
            <p:nvPr/>
          </p:nvSpPr>
          <p:spPr>
            <a:xfrm>
              <a:off x="9173812" y="5032247"/>
              <a:ext cx="71723" cy="9001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266872" y="5012340"/>
              <a:ext cx="146494" cy="111442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6078283" y="5259704"/>
            <a:ext cx="405765" cy="92075"/>
            <a:chOff x="6078283" y="5259704"/>
            <a:chExt cx="405765" cy="92075"/>
          </a:xfrm>
        </p:grpSpPr>
        <p:sp>
          <p:nvSpPr>
            <p:cNvPr id="165" name="object 165"/>
            <p:cNvSpPr/>
            <p:nvPr/>
          </p:nvSpPr>
          <p:spPr>
            <a:xfrm>
              <a:off x="6078283" y="5259704"/>
              <a:ext cx="163258" cy="9163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262878" y="5259704"/>
              <a:ext cx="122015" cy="90106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407753" y="5259704"/>
              <a:ext cx="76295" cy="91630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6551200" y="5227701"/>
            <a:ext cx="114935" cy="122555"/>
            <a:chOff x="6551200" y="5227701"/>
            <a:chExt cx="114935" cy="122555"/>
          </a:xfrm>
        </p:grpSpPr>
        <p:sp>
          <p:nvSpPr>
            <p:cNvPr id="169" name="object 169"/>
            <p:cNvSpPr/>
            <p:nvPr/>
          </p:nvSpPr>
          <p:spPr>
            <a:xfrm>
              <a:off x="6551200" y="5227701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052"/>
                  </a:moveTo>
                  <a:lnTo>
                    <a:pt x="3048" y="35052"/>
                  </a:lnTo>
                  <a:lnTo>
                    <a:pt x="3048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18415" h="122554">
                  <a:moveTo>
                    <a:pt x="16764" y="120586"/>
                  </a:moveTo>
                  <a:lnTo>
                    <a:pt x="1524" y="120586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0586"/>
                  </a:lnTo>
                  <a:close/>
                </a:path>
                <a:path w="18415" h="122554">
                  <a:moveTo>
                    <a:pt x="15240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0" y="120586"/>
                  </a:lnTo>
                  <a:lnTo>
                    <a:pt x="15240" y="122110"/>
                  </a:lnTo>
                  <a:close/>
                </a:path>
                <a:path w="18415" h="122554">
                  <a:moveTo>
                    <a:pt x="12192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716"/>
                  </a:lnTo>
                  <a:lnTo>
                    <a:pt x="15240" y="16764"/>
                  </a:lnTo>
                  <a:lnTo>
                    <a:pt x="1219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593967" y="5259705"/>
              <a:ext cx="71628" cy="90106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1" name="object 171"/>
          <p:cNvGrpSpPr/>
          <p:nvPr/>
        </p:nvGrpSpPr>
        <p:grpSpPr>
          <a:xfrm>
            <a:off x="6737318" y="5259704"/>
            <a:ext cx="244475" cy="92075"/>
            <a:chOff x="6737318" y="5259704"/>
            <a:chExt cx="244475" cy="92075"/>
          </a:xfrm>
        </p:grpSpPr>
        <p:sp>
          <p:nvSpPr>
            <p:cNvPr id="172" name="object 172"/>
            <p:cNvSpPr/>
            <p:nvPr/>
          </p:nvSpPr>
          <p:spPr>
            <a:xfrm>
              <a:off x="6737318" y="5261228"/>
              <a:ext cx="71723" cy="90106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828853" y="5259704"/>
              <a:ext cx="152590" cy="91630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4" name="object 174"/>
          <p:cNvSpPr/>
          <p:nvPr/>
        </p:nvSpPr>
        <p:spPr>
          <a:xfrm>
            <a:off x="7045547" y="5219985"/>
            <a:ext cx="1402080" cy="16344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8150" y="1324832"/>
            <a:ext cx="854710" cy="218440"/>
            <a:chOff x="1968150" y="1324832"/>
            <a:chExt cx="854710" cy="218440"/>
          </a:xfrm>
        </p:grpSpPr>
        <p:sp>
          <p:nvSpPr>
            <p:cNvPr id="3" name="object 3"/>
            <p:cNvSpPr/>
            <p:nvPr/>
          </p:nvSpPr>
          <p:spPr>
            <a:xfrm>
              <a:off x="1968150" y="1324832"/>
              <a:ext cx="202882" cy="2183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03037" y="1387411"/>
              <a:ext cx="123634" cy="155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51055" y="1333976"/>
              <a:ext cx="74771" cy="2076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9068" y="1327403"/>
              <a:ext cx="90170" cy="213360"/>
            </a:xfrm>
            <a:custGeom>
              <a:avLst/>
              <a:gdLst/>
              <a:ahLst/>
              <a:cxnLst/>
              <a:rect l="l" t="t" r="r" b="b"/>
              <a:pathLst>
                <a:path w="90169" h="213359">
                  <a:moveTo>
                    <a:pt x="25895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895" y="213360"/>
                  </a:lnTo>
                  <a:lnTo>
                    <a:pt x="25895" y="0"/>
                  </a:lnTo>
                  <a:close/>
                </a:path>
                <a:path w="90169" h="213359">
                  <a:moveTo>
                    <a:pt x="89623" y="59918"/>
                  </a:moveTo>
                  <a:lnTo>
                    <a:pt x="63715" y="59918"/>
                  </a:lnTo>
                  <a:lnTo>
                    <a:pt x="63715" y="212610"/>
                  </a:lnTo>
                  <a:lnTo>
                    <a:pt x="89623" y="212610"/>
                  </a:lnTo>
                  <a:lnTo>
                    <a:pt x="89623" y="59918"/>
                  </a:lnTo>
                  <a:close/>
                </a:path>
                <a:path w="90169" h="213359">
                  <a:moveTo>
                    <a:pt x="89623" y="1905"/>
                  </a:moveTo>
                  <a:lnTo>
                    <a:pt x="63715" y="1905"/>
                  </a:lnTo>
                  <a:lnTo>
                    <a:pt x="63715" y="30962"/>
                  </a:lnTo>
                  <a:lnTo>
                    <a:pt x="89623" y="30962"/>
                  </a:lnTo>
                  <a:lnTo>
                    <a:pt x="89623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9178" y="1384363"/>
              <a:ext cx="140398" cy="158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0056" y="1384363"/>
              <a:ext cx="82391" cy="155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920079" y="1327403"/>
            <a:ext cx="1066800" cy="275590"/>
            <a:chOff x="2920079" y="1327403"/>
            <a:chExt cx="1066800" cy="275590"/>
          </a:xfrm>
        </p:grpSpPr>
        <p:sp>
          <p:nvSpPr>
            <p:cNvPr id="10" name="object 10"/>
            <p:cNvSpPr/>
            <p:nvPr/>
          </p:nvSpPr>
          <p:spPr>
            <a:xfrm>
              <a:off x="2920079" y="1329404"/>
              <a:ext cx="125158" cy="210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4193" y="1384363"/>
              <a:ext cx="140398" cy="1587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5072" y="1384363"/>
              <a:ext cx="125158" cy="1557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9186" y="1329404"/>
              <a:ext cx="131159" cy="213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0732" y="1327403"/>
              <a:ext cx="89535" cy="213360"/>
            </a:xfrm>
            <a:custGeom>
              <a:avLst/>
              <a:gdLst/>
              <a:ahLst/>
              <a:cxnLst/>
              <a:rect l="l" t="t" r="r" b="b"/>
              <a:pathLst>
                <a:path w="89535" h="213359">
                  <a:moveTo>
                    <a:pt x="259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908" y="213360"/>
                  </a:lnTo>
                  <a:lnTo>
                    <a:pt x="25908" y="0"/>
                  </a:lnTo>
                  <a:close/>
                </a:path>
                <a:path w="89535" h="213359">
                  <a:moveTo>
                    <a:pt x="89344" y="59918"/>
                  </a:moveTo>
                  <a:lnTo>
                    <a:pt x="63436" y="59918"/>
                  </a:lnTo>
                  <a:lnTo>
                    <a:pt x="63436" y="212610"/>
                  </a:lnTo>
                  <a:lnTo>
                    <a:pt x="89344" y="212610"/>
                  </a:lnTo>
                  <a:lnTo>
                    <a:pt x="89344" y="59918"/>
                  </a:lnTo>
                  <a:close/>
                </a:path>
                <a:path w="89535" h="213359">
                  <a:moveTo>
                    <a:pt x="89344" y="1905"/>
                  </a:moveTo>
                  <a:lnTo>
                    <a:pt x="63436" y="1905"/>
                  </a:lnTo>
                  <a:lnTo>
                    <a:pt x="63436" y="30962"/>
                  </a:lnTo>
                  <a:lnTo>
                    <a:pt x="89344" y="30962"/>
                  </a:lnTo>
                  <a:lnTo>
                    <a:pt x="89344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98176" y="1384363"/>
              <a:ext cx="125158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50767" y="1384363"/>
              <a:ext cx="135826" cy="2183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117752" y="1329308"/>
            <a:ext cx="187960" cy="210820"/>
            <a:chOff x="4117752" y="1329308"/>
            <a:chExt cx="187960" cy="210820"/>
          </a:xfrm>
        </p:grpSpPr>
        <p:sp>
          <p:nvSpPr>
            <p:cNvPr id="18" name="object 18"/>
            <p:cNvSpPr/>
            <p:nvPr/>
          </p:nvSpPr>
          <p:spPr>
            <a:xfrm>
              <a:off x="4117746" y="132930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81856" y="1384363"/>
              <a:ext cx="123539" cy="1557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409122" y="1324832"/>
            <a:ext cx="2729865" cy="275590"/>
            <a:chOff x="4409122" y="1324832"/>
            <a:chExt cx="2729865" cy="275590"/>
          </a:xfrm>
        </p:grpSpPr>
        <p:sp>
          <p:nvSpPr>
            <p:cNvPr id="21" name="object 21"/>
            <p:cNvSpPr/>
            <p:nvPr/>
          </p:nvSpPr>
          <p:spPr>
            <a:xfrm>
              <a:off x="4409122" y="1329404"/>
              <a:ext cx="425672" cy="2106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0696" y="1329283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16783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62572" y="35560"/>
                  </a:lnTo>
                  <a:lnTo>
                    <a:pt x="62572" y="210820"/>
                  </a:lnTo>
                  <a:lnTo>
                    <a:pt x="105244" y="210820"/>
                  </a:lnTo>
                  <a:lnTo>
                    <a:pt x="105244" y="35560"/>
                  </a:lnTo>
                  <a:lnTo>
                    <a:pt x="167830" y="35560"/>
                  </a:lnTo>
                  <a:lnTo>
                    <a:pt x="167830" y="0"/>
                  </a:lnTo>
                  <a:close/>
                </a:path>
                <a:path w="337820" h="271144">
                  <a:moveTo>
                    <a:pt x="337667" y="243484"/>
                  </a:moveTo>
                  <a:lnTo>
                    <a:pt x="168503" y="243484"/>
                  </a:lnTo>
                  <a:lnTo>
                    <a:pt x="168503" y="270916"/>
                  </a:lnTo>
                  <a:lnTo>
                    <a:pt x="337667" y="270916"/>
                  </a:lnTo>
                  <a:lnTo>
                    <a:pt x="337667" y="243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97982" y="1329404"/>
              <a:ext cx="387477" cy="2106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20511" y="1329404"/>
              <a:ext cx="161734" cy="2106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17387" y="1324838"/>
              <a:ext cx="882650" cy="218440"/>
            </a:xfrm>
            <a:custGeom>
              <a:avLst/>
              <a:gdLst/>
              <a:ahLst/>
              <a:cxnLst/>
              <a:rect l="l" t="t" r="r" b="b"/>
              <a:pathLst>
                <a:path w="882650" h="218440">
                  <a:moveTo>
                    <a:pt x="149453" y="180111"/>
                  </a:moveTo>
                  <a:lnTo>
                    <a:pt x="42672" y="180111"/>
                  </a:lnTo>
                  <a:lnTo>
                    <a:pt x="42672" y="6121"/>
                  </a:lnTo>
                  <a:lnTo>
                    <a:pt x="0" y="6121"/>
                  </a:lnTo>
                  <a:lnTo>
                    <a:pt x="0" y="180111"/>
                  </a:lnTo>
                  <a:lnTo>
                    <a:pt x="0" y="215671"/>
                  </a:lnTo>
                  <a:lnTo>
                    <a:pt x="149453" y="215671"/>
                  </a:lnTo>
                  <a:lnTo>
                    <a:pt x="149453" y="180111"/>
                  </a:lnTo>
                  <a:close/>
                </a:path>
                <a:path w="882650" h="218440">
                  <a:moveTo>
                    <a:pt x="220687" y="2565"/>
                  </a:moveTo>
                  <a:lnTo>
                    <a:pt x="178028" y="2565"/>
                  </a:lnTo>
                  <a:lnTo>
                    <a:pt x="178028" y="215925"/>
                  </a:lnTo>
                  <a:lnTo>
                    <a:pt x="220687" y="215925"/>
                  </a:lnTo>
                  <a:lnTo>
                    <a:pt x="220687" y="2565"/>
                  </a:lnTo>
                  <a:close/>
                </a:path>
                <a:path w="882650" h="218440">
                  <a:moveTo>
                    <a:pt x="439381" y="62572"/>
                  </a:moveTo>
                  <a:lnTo>
                    <a:pt x="416433" y="22860"/>
                  </a:lnTo>
                  <a:lnTo>
                    <a:pt x="372503" y="1422"/>
                  </a:lnTo>
                  <a:lnTo>
                    <a:pt x="353949" y="0"/>
                  </a:lnTo>
                  <a:lnTo>
                    <a:pt x="333057" y="1981"/>
                  </a:lnTo>
                  <a:lnTo>
                    <a:pt x="297065" y="17360"/>
                  </a:lnTo>
                  <a:lnTo>
                    <a:pt x="270459" y="45948"/>
                  </a:lnTo>
                  <a:lnTo>
                    <a:pt x="257797" y="86550"/>
                  </a:lnTo>
                  <a:lnTo>
                    <a:pt x="256311" y="111442"/>
                  </a:lnTo>
                  <a:lnTo>
                    <a:pt x="257797" y="135242"/>
                  </a:lnTo>
                  <a:lnTo>
                    <a:pt x="270459" y="174802"/>
                  </a:lnTo>
                  <a:lnTo>
                    <a:pt x="296824" y="202882"/>
                  </a:lnTo>
                  <a:lnTo>
                    <a:pt x="352425" y="218313"/>
                  </a:lnTo>
                  <a:lnTo>
                    <a:pt x="368071" y="217411"/>
                  </a:lnTo>
                  <a:lnTo>
                    <a:pt x="407289" y="201549"/>
                  </a:lnTo>
                  <a:lnTo>
                    <a:pt x="433959" y="167182"/>
                  </a:lnTo>
                  <a:lnTo>
                    <a:pt x="439381" y="151155"/>
                  </a:lnTo>
                  <a:lnTo>
                    <a:pt x="398145" y="137439"/>
                  </a:lnTo>
                  <a:lnTo>
                    <a:pt x="395287" y="148259"/>
                  </a:lnTo>
                  <a:lnTo>
                    <a:pt x="391287" y="157632"/>
                  </a:lnTo>
                  <a:lnTo>
                    <a:pt x="359498" y="182333"/>
                  </a:lnTo>
                  <a:lnTo>
                    <a:pt x="350901" y="183159"/>
                  </a:lnTo>
                  <a:lnTo>
                    <a:pt x="340029" y="182016"/>
                  </a:lnTo>
                  <a:lnTo>
                    <a:pt x="307352" y="155422"/>
                  </a:lnTo>
                  <a:lnTo>
                    <a:pt x="298983" y="108394"/>
                  </a:lnTo>
                  <a:lnTo>
                    <a:pt x="300088" y="91198"/>
                  </a:lnTo>
                  <a:lnTo>
                    <a:pt x="314223" y="53428"/>
                  </a:lnTo>
                  <a:lnTo>
                    <a:pt x="352425" y="36664"/>
                  </a:lnTo>
                  <a:lnTo>
                    <a:pt x="360375" y="37236"/>
                  </a:lnTo>
                  <a:lnTo>
                    <a:pt x="394030" y="64249"/>
                  </a:lnTo>
                  <a:lnTo>
                    <a:pt x="396621" y="71716"/>
                  </a:lnTo>
                  <a:lnTo>
                    <a:pt x="439381" y="62572"/>
                  </a:lnTo>
                  <a:close/>
                </a:path>
                <a:path w="882650" h="218440">
                  <a:moveTo>
                    <a:pt x="668172" y="215265"/>
                  </a:moveTo>
                  <a:lnTo>
                    <a:pt x="649325" y="167919"/>
                  </a:lnTo>
                  <a:lnTo>
                    <a:pt x="634720" y="131254"/>
                  </a:lnTo>
                  <a:lnTo>
                    <a:pt x="603719" y="53428"/>
                  </a:lnTo>
                  <a:lnTo>
                    <a:pt x="590359" y="19888"/>
                  </a:lnTo>
                  <a:lnTo>
                    <a:pt x="590359" y="131254"/>
                  </a:lnTo>
                  <a:lnTo>
                    <a:pt x="532345" y="131254"/>
                  </a:lnTo>
                  <a:lnTo>
                    <a:pt x="561403" y="53428"/>
                  </a:lnTo>
                  <a:lnTo>
                    <a:pt x="590359" y="131254"/>
                  </a:lnTo>
                  <a:lnTo>
                    <a:pt x="590359" y="19888"/>
                  </a:lnTo>
                  <a:lnTo>
                    <a:pt x="584263" y="4572"/>
                  </a:lnTo>
                  <a:lnTo>
                    <a:pt x="538543" y="4572"/>
                  </a:lnTo>
                  <a:lnTo>
                    <a:pt x="456145" y="215265"/>
                  </a:lnTo>
                  <a:lnTo>
                    <a:pt x="501865" y="215265"/>
                  </a:lnTo>
                  <a:lnTo>
                    <a:pt x="518629" y="167919"/>
                  </a:lnTo>
                  <a:lnTo>
                    <a:pt x="604075" y="167919"/>
                  </a:lnTo>
                  <a:lnTo>
                    <a:pt x="622363" y="215265"/>
                  </a:lnTo>
                  <a:lnTo>
                    <a:pt x="668172" y="215265"/>
                  </a:lnTo>
                  <a:close/>
                </a:path>
                <a:path w="882650" h="218440">
                  <a:moveTo>
                    <a:pt x="816203" y="4445"/>
                  </a:moveTo>
                  <a:lnTo>
                    <a:pt x="648373" y="4445"/>
                  </a:lnTo>
                  <a:lnTo>
                    <a:pt x="648373" y="40005"/>
                  </a:lnTo>
                  <a:lnTo>
                    <a:pt x="710946" y="40005"/>
                  </a:lnTo>
                  <a:lnTo>
                    <a:pt x="710946" y="215265"/>
                  </a:lnTo>
                  <a:lnTo>
                    <a:pt x="753618" y="215265"/>
                  </a:lnTo>
                  <a:lnTo>
                    <a:pt x="753618" y="40005"/>
                  </a:lnTo>
                  <a:lnTo>
                    <a:pt x="816203" y="40005"/>
                  </a:lnTo>
                  <a:lnTo>
                    <a:pt x="816203" y="4445"/>
                  </a:lnTo>
                  <a:close/>
                </a:path>
                <a:path w="882650" h="218440">
                  <a:moveTo>
                    <a:pt x="882116" y="2565"/>
                  </a:moveTo>
                  <a:lnTo>
                    <a:pt x="839444" y="2565"/>
                  </a:lnTo>
                  <a:lnTo>
                    <a:pt x="839444" y="215925"/>
                  </a:lnTo>
                  <a:lnTo>
                    <a:pt x="882116" y="215925"/>
                  </a:lnTo>
                  <a:lnTo>
                    <a:pt x="882116" y="2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2746" y="1324832"/>
              <a:ext cx="204390" cy="21831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70775" y="1329404"/>
              <a:ext cx="167830" cy="2106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898537" y="2227533"/>
            <a:ext cx="4076167" cy="3025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37371" y="228066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7685" y="2240946"/>
            <a:ext cx="1316640" cy="1634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249953" y="2240946"/>
            <a:ext cx="555625" cy="163830"/>
            <a:chOff x="7249953" y="2240946"/>
            <a:chExt cx="555625" cy="163830"/>
          </a:xfrm>
        </p:grpSpPr>
        <p:sp>
          <p:nvSpPr>
            <p:cNvPr id="32" name="object 32"/>
            <p:cNvSpPr/>
            <p:nvPr/>
          </p:nvSpPr>
          <p:spPr>
            <a:xfrm>
              <a:off x="7249953" y="2240946"/>
              <a:ext cx="254793" cy="13134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24559" y="2280665"/>
              <a:ext cx="76295" cy="12372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22184" y="2240952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3804" y="129832"/>
                  </a:lnTo>
                  <a:lnTo>
                    <a:pt x="13804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58861" y="2259329"/>
              <a:ext cx="146399" cy="11296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869364" y="2240946"/>
            <a:ext cx="149542" cy="1313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066151" y="2248566"/>
            <a:ext cx="1494155" cy="156210"/>
            <a:chOff x="8066151" y="2248566"/>
            <a:chExt cx="1494155" cy="156210"/>
          </a:xfrm>
        </p:grpSpPr>
        <p:sp>
          <p:nvSpPr>
            <p:cNvPr id="38" name="object 38"/>
            <p:cNvSpPr/>
            <p:nvPr/>
          </p:nvSpPr>
          <p:spPr>
            <a:xfrm>
              <a:off x="8066138" y="2250096"/>
              <a:ext cx="675005" cy="154305"/>
            </a:xfrm>
            <a:custGeom>
              <a:avLst/>
              <a:gdLst/>
              <a:ahLst/>
              <a:cxnLst/>
              <a:rect l="l" t="t" r="r" b="b"/>
              <a:pathLst>
                <a:path w="675004" h="154305">
                  <a:moveTo>
                    <a:pt x="109931" y="114592"/>
                  </a:moveTo>
                  <a:lnTo>
                    <a:pt x="108407" y="113068"/>
                  </a:lnTo>
                  <a:lnTo>
                    <a:pt x="108407" y="111531"/>
                  </a:lnTo>
                  <a:lnTo>
                    <a:pt x="102095" y="93154"/>
                  </a:lnTo>
                  <a:lnTo>
                    <a:pt x="95300" y="73342"/>
                  </a:lnTo>
                  <a:lnTo>
                    <a:pt x="78003" y="22948"/>
                  </a:lnTo>
                  <a:lnTo>
                    <a:pt x="71729" y="4660"/>
                  </a:lnTo>
                  <a:lnTo>
                    <a:pt x="70205" y="3048"/>
                  </a:lnTo>
                  <a:lnTo>
                    <a:pt x="70205" y="73342"/>
                  </a:lnTo>
                  <a:lnTo>
                    <a:pt x="36677" y="73342"/>
                  </a:lnTo>
                  <a:lnTo>
                    <a:pt x="53441" y="22948"/>
                  </a:lnTo>
                  <a:lnTo>
                    <a:pt x="70205" y="73342"/>
                  </a:lnTo>
                  <a:lnTo>
                    <a:pt x="70205" y="3048"/>
                  </a:lnTo>
                  <a:lnTo>
                    <a:pt x="70205" y="1524"/>
                  </a:lnTo>
                  <a:lnTo>
                    <a:pt x="68681" y="1524"/>
                  </a:lnTo>
                  <a:lnTo>
                    <a:pt x="67157" y="0"/>
                  </a:lnTo>
                  <a:lnTo>
                    <a:pt x="41249" y="0"/>
                  </a:lnTo>
                  <a:lnTo>
                    <a:pt x="38201" y="3048"/>
                  </a:lnTo>
                  <a:lnTo>
                    <a:pt x="38201" y="4660"/>
                  </a:lnTo>
                  <a:lnTo>
                    <a:pt x="1524" y="110007"/>
                  </a:lnTo>
                  <a:lnTo>
                    <a:pt x="0" y="113068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1524" y="120688"/>
                  </a:lnTo>
                  <a:lnTo>
                    <a:pt x="19913" y="120688"/>
                  </a:lnTo>
                  <a:lnTo>
                    <a:pt x="19913" y="119164"/>
                  </a:lnTo>
                  <a:lnTo>
                    <a:pt x="21437" y="119164"/>
                  </a:lnTo>
                  <a:lnTo>
                    <a:pt x="22961" y="117640"/>
                  </a:lnTo>
                  <a:lnTo>
                    <a:pt x="22961" y="116116"/>
                  </a:lnTo>
                  <a:lnTo>
                    <a:pt x="30581" y="93154"/>
                  </a:lnTo>
                  <a:lnTo>
                    <a:pt x="76301" y="93154"/>
                  </a:lnTo>
                  <a:lnTo>
                    <a:pt x="83921" y="116116"/>
                  </a:lnTo>
                  <a:lnTo>
                    <a:pt x="83921" y="119164"/>
                  </a:lnTo>
                  <a:lnTo>
                    <a:pt x="86969" y="119164"/>
                  </a:lnTo>
                  <a:lnTo>
                    <a:pt x="86969" y="120688"/>
                  </a:lnTo>
                  <a:lnTo>
                    <a:pt x="106870" y="120688"/>
                  </a:lnTo>
                  <a:lnTo>
                    <a:pt x="108407" y="119164"/>
                  </a:lnTo>
                  <a:lnTo>
                    <a:pt x="109931" y="119164"/>
                  </a:lnTo>
                  <a:lnTo>
                    <a:pt x="109931" y="114592"/>
                  </a:lnTo>
                  <a:close/>
                </a:path>
                <a:path w="675004" h="154305">
                  <a:moveTo>
                    <a:pt x="262420" y="4660"/>
                  </a:moveTo>
                  <a:lnTo>
                    <a:pt x="260896" y="3048"/>
                  </a:lnTo>
                  <a:lnTo>
                    <a:pt x="259372" y="1524"/>
                  </a:lnTo>
                  <a:lnTo>
                    <a:pt x="257848" y="1524"/>
                  </a:lnTo>
                  <a:lnTo>
                    <a:pt x="256324" y="0"/>
                  </a:lnTo>
                  <a:lnTo>
                    <a:pt x="233464" y="0"/>
                  </a:lnTo>
                  <a:lnTo>
                    <a:pt x="230416" y="1524"/>
                  </a:lnTo>
                  <a:lnTo>
                    <a:pt x="228892" y="1524"/>
                  </a:lnTo>
                  <a:lnTo>
                    <a:pt x="227368" y="3048"/>
                  </a:lnTo>
                  <a:lnTo>
                    <a:pt x="225844" y="3048"/>
                  </a:lnTo>
                  <a:lnTo>
                    <a:pt x="225844" y="4660"/>
                  </a:lnTo>
                  <a:lnTo>
                    <a:pt x="222796" y="7708"/>
                  </a:lnTo>
                  <a:lnTo>
                    <a:pt x="222796" y="9232"/>
                  </a:lnTo>
                  <a:lnTo>
                    <a:pt x="221272" y="12280"/>
                  </a:lnTo>
                  <a:lnTo>
                    <a:pt x="221272" y="13804"/>
                  </a:lnTo>
                  <a:lnTo>
                    <a:pt x="193840" y="85534"/>
                  </a:lnTo>
                  <a:lnTo>
                    <a:pt x="170053" y="19900"/>
                  </a:lnTo>
                  <a:lnTo>
                    <a:pt x="167830" y="13804"/>
                  </a:lnTo>
                  <a:lnTo>
                    <a:pt x="166306" y="12280"/>
                  </a:lnTo>
                  <a:lnTo>
                    <a:pt x="166306" y="9232"/>
                  </a:lnTo>
                  <a:lnTo>
                    <a:pt x="163258" y="6184"/>
                  </a:lnTo>
                  <a:lnTo>
                    <a:pt x="163258" y="4660"/>
                  </a:lnTo>
                  <a:lnTo>
                    <a:pt x="161734" y="3048"/>
                  </a:lnTo>
                  <a:lnTo>
                    <a:pt x="160210" y="1524"/>
                  </a:lnTo>
                  <a:lnTo>
                    <a:pt x="155638" y="1524"/>
                  </a:lnTo>
                  <a:lnTo>
                    <a:pt x="154114" y="0"/>
                  </a:lnTo>
                  <a:lnTo>
                    <a:pt x="129730" y="0"/>
                  </a:lnTo>
                  <a:lnTo>
                    <a:pt x="126682" y="3048"/>
                  </a:lnTo>
                  <a:lnTo>
                    <a:pt x="125158" y="4660"/>
                  </a:lnTo>
                  <a:lnTo>
                    <a:pt x="123634" y="7708"/>
                  </a:lnTo>
                  <a:lnTo>
                    <a:pt x="123634" y="117640"/>
                  </a:lnTo>
                  <a:lnTo>
                    <a:pt x="125158" y="119164"/>
                  </a:lnTo>
                  <a:lnTo>
                    <a:pt x="126682" y="119164"/>
                  </a:lnTo>
                  <a:lnTo>
                    <a:pt x="128206" y="120688"/>
                  </a:lnTo>
                  <a:lnTo>
                    <a:pt x="141922" y="120688"/>
                  </a:lnTo>
                  <a:lnTo>
                    <a:pt x="143446" y="119164"/>
                  </a:lnTo>
                  <a:lnTo>
                    <a:pt x="146494" y="119164"/>
                  </a:lnTo>
                  <a:lnTo>
                    <a:pt x="146494" y="19900"/>
                  </a:lnTo>
                  <a:lnTo>
                    <a:pt x="180124" y="116103"/>
                  </a:lnTo>
                  <a:lnTo>
                    <a:pt x="180124" y="117640"/>
                  </a:lnTo>
                  <a:lnTo>
                    <a:pt x="181648" y="117640"/>
                  </a:lnTo>
                  <a:lnTo>
                    <a:pt x="181648" y="119164"/>
                  </a:lnTo>
                  <a:lnTo>
                    <a:pt x="184696" y="119164"/>
                  </a:lnTo>
                  <a:lnTo>
                    <a:pt x="186220" y="120688"/>
                  </a:lnTo>
                  <a:lnTo>
                    <a:pt x="201460" y="120688"/>
                  </a:lnTo>
                  <a:lnTo>
                    <a:pt x="201460" y="119164"/>
                  </a:lnTo>
                  <a:lnTo>
                    <a:pt x="204508" y="119164"/>
                  </a:lnTo>
                  <a:lnTo>
                    <a:pt x="204508" y="116103"/>
                  </a:lnTo>
                  <a:lnTo>
                    <a:pt x="215646" y="85534"/>
                  </a:lnTo>
                  <a:lnTo>
                    <a:pt x="239560" y="19900"/>
                  </a:lnTo>
                  <a:lnTo>
                    <a:pt x="239560" y="117640"/>
                  </a:lnTo>
                  <a:lnTo>
                    <a:pt x="241084" y="117640"/>
                  </a:lnTo>
                  <a:lnTo>
                    <a:pt x="241084" y="119164"/>
                  </a:lnTo>
                  <a:lnTo>
                    <a:pt x="242608" y="119164"/>
                  </a:lnTo>
                  <a:lnTo>
                    <a:pt x="244132" y="120688"/>
                  </a:lnTo>
                  <a:lnTo>
                    <a:pt x="257848" y="120688"/>
                  </a:lnTo>
                  <a:lnTo>
                    <a:pt x="259372" y="119164"/>
                  </a:lnTo>
                  <a:lnTo>
                    <a:pt x="262420" y="119164"/>
                  </a:lnTo>
                  <a:lnTo>
                    <a:pt x="262420" y="19900"/>
                  </a:lnTo>
                  <a:lnTo>
                    <a:pt x="262420" y="4660"/>
                  </a:lnTo>
                  <a:close/>
                </a:path>
                <a:path w="675004" h="154305">
                  <a:moveTo>
                    <a:pt x="369290" y="3048"/>
                  </a:moveTo>
                  <a:lnTo>
                    <a:pt x="367766" y="3048"/>
                  </a:lnTo>
                  <a:lnTo>
                    <a:pt x="367766" y="1524"/>
                  </a:lnTo>
                  <a:lnTo>
                    <a:pt x="366242" y="0"/>
                  </a:lnTo>
                  <a:lnTo>
                    <a:pt x="280797" y="0"/>
                  </a:lnTo>
                  <a:lnTo>
                    <a:pt x="280797" y="1524"/>
                  </a:lnTo>
                  <a:lnTo>
                    <a:pt x="279273" y="1524"/>
                  </a:lnTo>
                  <a:lnTo>
                    <a:pt x="279273" y="3048"/>
                  </a:lnTo>
                  <a:lnTo>
                    <a:pt x="277749" y="4660"/>
                  </a:lnTo>
                  <a:lnTo>
                    <a:pt x="277749" y="16865"/>
                  </a:lnTo>
                  <a:lnTo>
                    <a:pt x="279273" y="16865"/>
                  </a:lnTo>
                  <a:lnTo>
                    <a:pt x="279273" y="19913"/>
                  </a:lnTo>
                  <a:lnTo>
                    <a:pt x="311277" y="19913"/>
                  </a:lnTo>
                  <a:lnTo>
                    <a:pt x="311277" y="117640"/>
                  </a:lnTo>
                  <a:lnTo>
                    <a:pt x="312801" y="117640"/>
                  </a:lnTo>
                  <a:lnTo>
                    <a:pt x="312801" y="119164"/>
                  </a:lnTo>
                  <a:lnTo>
                    <a:pt x="314325" y="119164"/>
                  </a:lnTo>
                  <a:lnTo>
                    <a:pt x="315849" y="120688"/>
                  </a:lnTo>
                  <a:lnTo>
                    <a:pt x="331089" y="120688"/>
                  </a:lnTo>
                  <a:lnTo>
                    <a:pt x="332613" y="119164"/>
                  </a:lnTo>
                  <a:lnTo>
                    <a:pt x="335661" y="119164"/>
                  </a:lnTo>
                  <a:lnTo>
                    <a:pt x="335661" y="19913"/>
                  </a:lnTo>
                  <a:lnTo>
                    <a:pt x="367766" y="19913"/>
                  </a:lnTo>
                  <a:lnTo>
                    <a:pt x="367766" y="18389"/>
                  </a:lnTo>
                  <a:lnTo>
                    <a:pt x="369290" y="16865"/>
                  </a:lnTo>
                  <a:lnTo>
                    <a:pt x="369290" y="3048"/>
                  </a:lnTo>
                  <a:close/>
                </a:path>
                <a:path w="675004" h="154305">
                  <a:moveTo>
                    <a:pt x="466928" y="142011"/>
                  </a:moveTo>
                  <a:lnTo>
                    <a:pt x="465404" y="138963"/>
                  </a:lnTo>
                  <a:lnTo>
                    <a:pt x="465404" y="137439"/>
                  </a:lnTo>
                  <a:lnTo>
                    <a:pt x="463880" y="135915"/>
                  </a:lnTo>
                  <a:lnTo>
                    <a:pt x="373862" y="135915"/>
                  </a:lnTo>
                  <a:lnTo>
                    <a:pt x="372338" y="137439"/>
                  </a:lnTo>
                  <a:lnTo>
                    <a:pt x="372338" y="138963"/>
                  </a:lnTo>
                  <a:lnTo>
                    <a:pt x="370814" y="140487"/>
                  </a:lnTo>
                  <a:lnTo>
                    <a:pt x="370814" y="149631"/>
                  </a:lnTo>
                  <a:lnTo>
                    <a:pt x="372338" y="151257"/>
                  </a:lnTo>
                  <a:lnTo>
                    <a:pt x="372338" y="152781"/>
                  </a:lnTo>
                  <a:lnTo>
                    <a:pt x="373862" y="154305"/>
                  </a:lnTo>
                  <a:lnTo>
                    <a:pt x="463880" y="154305"/>
                  </a:lnTo>
                  <a:lnTo>
                    <a:pt x="465404" y="152781"/>
                  </a:lnTo>
                  <a:lnTo>
                    <a:pt x="465404" y="149631"/>
                  </a:lnTo>
                  <a:lnTo>
                    <a:pt x="466928" y="148107"/>
                  </a:lnTo>
                  <a:lnTo>
                    <a:pt x="466928" y="142011"/>
                  </a:lnTo>
                  <a:close/>
                </a:path>
                <a:path w="675004" h="154305">
                  <a:moveTo>
                    <a:pt x="578269" y="114592"/>
                  </a:moveTo>
                  <a:lnTo>
                    <a:pt x="576745" y="113068"/>
                  </a:lnTo>
                  <a:lnTo>
                    <a:pt x="576745" y="111531"/>
                  </a:lnTo>
                  <a:lnTo>
                    <a:pt x="570433" y="93154"/>
                  </a:lnTo>
                  <a:lnTo>
                    <a:pt x="563638" y="73342"/>
                  </a:lnTo>
                  <a:lnTo>
                    <a:pt x="546354" y="22948"/>
                  </a:lnTo>
                  <a:lnTo>
                    <a:pt x="540067" y="4660"/>
                  </a:lnTo>
                  <a:lnTo>
                    <a:pt x="538543" y="3048"/>
                  </a:lnTo>
                  <a:lnTo>
                    <a:pt x="538543" y="73342"/>
                  </a:lnTo>
                  <a:lnTo>
                    <a:pt x="505015" y="73342"/>
                  </a:lnTo>
                  <a:lnTo>
                    <a:pt x="521779" y="22948"/>
                  </a:lnTo>
                  <a:lnTo>
                    <a:pt x="538543" y="73342"/>
                  </a:lnTo>
                  <a:lnTo>
                    <a:pt x="538543" y="3048"/>
                  </a:lnTo>
                  <a:lnTo>
                    <a:pt x="538543" y="1524"/>
                  </a:lnTo>
                  <a:lnTo>
                    <a:pt x="537019" y="1524"/>
                  </a:lnTo>
                  <a:lnTo>
                    <a:pt x="535495" y="0"/>
                  </a:lnTo>
                  <a:lnTo>
                    <a:pt x="509587" y="0"/>
                  </a:lnTo>
                  <a:lnTo>
                    <a:pt x="506539" y="3048"/>
                  </a:lnTo>
                  <a:lnTo>
                    <a:pt x="506539" y="4660"/>
                  </a:lnTo>
                  <a:lnTo>
                    <a:pt x="469874" y="110007"/>
                  </a:lnTo>
                  <a:lnTo>
                    <a:pt x="468350" y="113068"/>
                  </a:lnTo>
                  <a:lnTo>
                    <a:pt x="468350" y="119164"/>
                  </a:lnTo>
                  <a:lnTo>
                    <a:pt x="469874" y="119164"/>
                  </a:lnTo>
                  <a:lnTo>
                    <a:pt x="469874" y="120688"/>
                  </a:lnTo>
                  <a:lnTo>
                    <a:pt x="488251" y="120688"/>
                  </a:lnTo>
                  <a:lnTo>
                    <a:pt x="488251" y="119164"/>
                  </a:lnTo>
                  <a:lnTo>
                    <a:pt x="489775" y="119164"/>
                  </a:lnTo>
                  <a:lnTo>
                    <a:pt x="491299" y="117640"/>
                  </a:lnTo>
                  <a:lnTo>
                    <a:pt x="491299" y="116116"/>
                  </a:lnTo>
                  <a:lnTo>
                    <a:pt x="498919" y="93154"/>
                  </a:lnTo>
                  <a:lnTo>
                    <a:pt x="544639" y="93154"/>
                  </a:lnTo>
                  <a:lnTo>
                    <a:pt x="552259" y="116116"/>
                  </a:lnTo>
                  <a:lnTo>
                    <a:pt x="552259" y="119164"/>
                  </a:lnTo>
                  <a:lnTo>
                    <a:pt x="555307" y="119164"/>
                  </a:lnTo>
                  <a:lnTo>
                    <a:pt x="555307" y="120688"/>
                  </a:lnTo>
                  <a:lnTo>
                    <a:pt x="575221" y="120688"/>
                  </a:lnTo>
                  <a:lnTo>
                    <a:pt x="576745" y="119164"/>
                  </a:lnTo>
                  <a:lnTo>
                    <a:pt x="578269" y="119164"/>
                  </a:lnTo>
                  <a:lnTo>
                    <a:pt x="578269" y="114592"/>
                  </a:lnTo>
                  <a:close/>
                </a:path>
                <a:path w="675004" h="154305">
                  <a:moveTo>
                    <a:pt x="674382" y="27520"/>
                  </a:moveTo>
                  <a:lnTo>
                    <a:pt x="672846" y="22948"/>
                  </a:lnTo>
                  <a:lnTo>
                    <a:pt x="671322" y="19900"/>
                  </a:lnTo>
                  <a:lnTo>
                    <a:pt x="669798" y="16852"/>
                  </a:lnTo>
                  <a:lnTo>
                    <a:pt x="660654" y="7708"/>
                  </a:lnTo>
                  <a:lnTo>
                    <a:pt x="654558" y="4660"/>
                  </a:lnTo>
                  <a:lnTo>
                    <a:pt x="649986" y="3048"/>
                  </a:lnTo>
                  <a:lnTo>
                    <a:pt x="649986" y="33616"/>
                  </a:lnTo>
                  <a:lnTo>
                    <a:pt x="649986" y="41249"/>
                  </a:lnTo>
                  <a:lnTo>
                    <a:pt x="648462" y="44297"/>
                  </a:lnTo>
                  <a:lnTo>
                    <a:pt x="648462" y="47345"/>
                  </a:lnTo>
                  <a:lnTo>
                    <a:pt x="646938" y="48869"/>
                  </a:lnTo>
                  <a:lnTo>
                    <a:pt x="645414" y="51917"/>
                  </a:lnTo>
                  <a:lnTo>
                    <a:pt x="643890" y="53530"/>
                  </a:lnTo>
                  <a:lnTo>
                    <a:pt x="640842" y="56578"/>
                  </a:lnTo>
                  <a:lnTo>
                    <a:pt x="634746" y="59626"/>
                  </a:lnTo>
                  <a:lnTo>
                    <a:pt x="617982" y="59626"/>
                  </a:lnTo>
                  <a:lnTo>
                    <a:pt x="617982" y="19900"/>
                  </a:lnTo>
                  <a:lnTo>
                    <a:pt x="637794" y="19900"/>
                  </a:lnTo>
                  <a:lnTo>
                    <a:pt x="639318" y="21424"/>
                  </a:lnTo>
                  <a:lnTo>
                    <a:pt x="642366" y="21424"/>
                  </a:lnTo>
                  <a:lnTo>
                    <a:pt x="643890" y="22948"/>
                  </a:lnTo>
                  <a:lnTo>
                    <a:pt x="645414" y="25996"/>
                  </a:lnTo>
                  <a:lnTo>
                    <a:pt x="646938" y="27520"/>
                  </a:lnTo>
                  <a:lnTo>
                    <a:pt x="649986" y="33616"/>
                  </a:lnTo>
                  <a:lnTo>
                    <a:pt x="649986" y="3048"/>
                  </a:lnTo>
                  <a:lnTo>
                    <a:pt x="646938" y="1524"/>
                  </a:lnTo>
                  <a:lnTo>
                    <a:pt x="640842" y="1524"/>
                  </a:lnTo>
                  <a:lnTo>
                    <a:pt x="637794" y="0"/>
                  </a:lnTo>
                  <a:lnTo>
                    <a:pt x="599605" y="0"/>
                  </a:lnTo>
                  <a:lnTo>
                    <a:pt x="596557" y="1524"/>
                  </a:lnTo>
                  <a:lnTo>
                    <a:pt x="595033" y="3048"/>
                  </a:lnTo>
                  <a:lnTo>
                    <a:pt x="593509" y="4660"/>
                  </a:lnTo>
                  <a:lnTo>
                    <a:pt x="593509" y="119164"/>
                  </a:lnTo>
                  <a:lnTo>
                    <a:pt x="596557" y="119164"/>
                  </a:lnTo>
                  <a:lnTo>
                    <a:pt x="598081" y="120688"/>
                  </a:lnTo>
                  <a:lnTo>
                    <a:pt x="613321" y="120688"/>
                  </a:lnTo>
                  <a:lnTo>
                    <a:pt x="613321" y="119164"/>
                  </a:lnTo>
                  <a:lnTo>
                    <a:pt x="616458" y="119164"/>
                  </a:lnTo>
                  <a:lnTo>
                    <a:pt x="616458" y="117640"/>
                  </a:lnTo>
                  <a:lnTo>
                    <a:pt x="617982" y="117640"/>
                  </a:lnTo>
                  <a:lnTo>
                    <a:pt x="617982" y="77914"/>
                  </a:lnTo>
                  <a:lnTo>
                    <a:pt x="642366" y="77914"/>
                  </a:lnTo>
                  <a:lnTo>
                    <a:pt x="648462" y="76390"/>
                  </a:lnTo>
                  <a:lnTo>
                    <a:pt x="653034" y="73342"/>
                  </a:lnTo>
                  <a:lnTo>
                    <a:pt x="659130" y="71818"/>
                  </a:lnTo>
                  <a:lnTo>
                    <a:pt x="662178" y="67246"/>
                  </a:lnTo>
                  <a:lnTo>
                    <a:pt x="666750" y="64198"/>
                  </a:lnTo>
                  <a:lnTo>
                    <a:pt x="669798" y="59626"/>
                  </a:lnTo>
                  <a:lnTo>
                    <a:pt x="671322" y="55054"/>
                  </a:lnTo>
                  <a:lnTo>
                    <a:pt x="674382" y="48869"/>
                  </a:lnTo>
                  <a:lnTo>
                    <a:pt x="674382" y="27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60333" y="2250090"/>
              <a:ext cx="82391" cy="12068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62619" y="2248572"/>
              <a:ext cx="577215" cy="123825"/>
            </a:xfrm>
            <a:custGeom>
              <a:avLst/>
              <a:gdLst/>
              <a:ahLst/>
              <a:cxnLst/>
              <a:rect l="l" t="t" r="r" b="b"/>
              <a:pathLst>
                <a:path w="577215" h="123825">
                  <a:moveTo>
                    <a:pt x="65544" y="103911"/>
                  </a:moveTo>
                  <a:lnTo>
                    <a:pt x="64008" y="102298"/>
                  </a:lnTo>
                  <a:lnTo>
                    <a:pt x="64008" y="100774"/>
                  </a:lnTo>
                  <a:lnTo>
                    <a:pt x="24384" y="100774"/>
                  </a:lnTo>
                  <a:lnTo>
                    <a:pt x="24384" y="304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3048" y="1524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0" y="4572"/>
                  </a:lnTo>
                  <a:lnTo>
                    <a:pt x="0" y="116116"/>
                  </a:lnTo>
                  <a:lnTo>
                    <a:pt x="1524" y="119164"/>
                  </a:lnTo>
                  <a:lnTo>
                    <a:pt x="3048" y="119164"/>
                  </a:lnTo>
                  <a:lnTo>
                    <a:pt x="3048" y="120688"/>
                  </a:lnTo>
                  <a:lnTo>
                    <a:pt x="6096" y="122212"/>
                  </a:lnTo>
                  <a:lnTo>
                    <a:pt x="62484" y="122212"/>
                  </a:lnTo>
                  <a:lnTo>
                    <a:pt x="65544" y="119164"/>
                  </a:lnTo>
                  <a:lnTo>
                    <a:pt x="65544" y="103911"/>
                  </a:lnTo>
                  <a:close/>
                </a:path>
                <a:path w="577215" h="123825">
                  <a:moveTo>
                    <a:pt x="100685" y="120688"/>
                  </a:moveTo>
                  <a:lnTo>
                    <a:pt x="83921" y="120688"/>
                  </a:lnTo>
                  <a:lnTo>
                    <a:pt x="85445" y="122212"/>
                  </a:lnTo>
                  <a:lnTo>
                    <a:pt x="99161" y="122212"/>
                  </a:lnTo>
                  <a:lnTo>
                    <a:pt x="100685" y="120688"/>
                  </a:lnTo>
                  <a:close/>
                </a:path>
                <a:path w="577215" h="123825">
                  <a:moveTo>
                    <a:pt x="102209" y="3048"/>
                  </a:moveTo>
                  <a:lnTo>
                    <a:pt x="100685" y="1524"/>
                  </a:lnTo>
                  <a:lnTo>
                    <a:pt x="83921" y="1524"/>
                  </a:lnTo>
                  <a:lnTo>
                    <a:pt x="82397" y="3048"/>
                  </a:lnTo>
                  <a:lnTo>
                    <a:pt x="102209" y="3048"/>
                  </a:lnTo>
                  <a:close/>
                </a:path>
                <a:path w="577215" h="123825">
                  <a:moveTo>
                    <a:pt x="105257" y="3327"/>
                  </a:moveTo>
                  <a:lnTo>
                    <a:pt x="80873" y="3327"/>
                  </a:lnTo>
                  <a:lnTo>
                    <a:pt x="80873" y="120167"/>
                  </a:lnTo>
                  <a:lnTo>
                    <a:pt x="105257" y="120167"/>
                  </a:lnTo>
                  <a:lnTo>
                    <a:pt x="105257" y="3327"/>
                  </a:lnTo>
                  <a:close/>
                </a:path>
                <a:path w="577215" h="123825">
                  <a:moveTo>
                    <a:pt x="212039" y="16852"/>
                  </a:moveTo>
                  <a:lnTo>
                    <a:pt x="210502" y="15328"/>
                  </a:lnTo>
                  <a:lnTo>
                    <a:pt x="210502" y="10756"/>
                  </a:lnTo>
                  <a:lnTo>
                    <a:pt x="207454" y="7708"/>
                  </a:lnTo>
                  <a:lnTo>
                    <a:pt x="205930" y="7708"/>
                  </a:lnTo>
                  <a:lnTo>
                    <a:pt x="204406" y="6184"/>
                  </a:lnTo>
                  <a:lnTo>
                    <a:pt x="201358" y="4572"/>
                  </a:lnTo>
                  <a:lnTo>
                    <a:pt x="199834" y="4572"/>
                  </a:lnTo>
                  <a:lnTo>
                    <a:pt x="193738" y="1524"/>
                  </a:lnTo>
                  <a:lnTo>
                    <a:pt x="189166" y="1524"/>
                  </a:lnTo>
                  <a:lnTo>
                    <a:pt x="186118" y="0"/>
                  </a:lnTo>
                  <a:lnTo>
                    <a:pt x="170878" y="0"/>
                  </a:lnTo>
                  <a:lnTo>
                    <a:pt x="163169" y="1524"/>
                  </a:lnTo>
                  <a:lnTo>
                    <a:pt x="157073" y="4572"/>
                  </a:lnTo>
                  <a:lnTo>
                    <a:pt x="149453" y="7708"/>
                  </a:lnTo>
                  <a:lnTo>
                    <a:pt x="143357" y="10756"/>
                  </a:lnTo>
                  <a:lnTo>
                    <a:pt x="138785" y="16852"/>
                  </a:lnTo>
                  <a:lnTo>
                    <a:pt x="134213" y="21424"/>
                  </a:lnTo>
                  <a:lnTo>
                    <a:pt x="129641" y="29044"/>
                  </a:lnTo>
                  <a:lnTo>
                    <a:pt x="128117" y="36664"/>
                  </a:lnTo>
                  <a:lnTo>
                    <a:pt x="126111" y="42646"/>
                  </a:lnTo>
                  <a:lnTo>
                    <a:pt x="124688" y="49060"/>
                  </a:lnTo>
                  <a:lnTo>
                    <a:pt x="123825" y="55791"/>
                  </a:lnTo>
                  <a:lnTo>
                    <a:pt x="123545" y="62674"/>
                  </a:lnTo>
                  <a:lnTo>
                    <a:pt x="123812" y="70383"/>
                  </a:lnTo>
                  <a:lnTo>
                    <a:pt x="141833" y="113068"/>
                  </a:lnTo>
                  <a:lnTo>
                    <a:pt x="154025" y="119164"/>
                  </a:lnTo>
                  <a:lnTo>
                    <a:pt x="161645" y="122212"/>
                  </a:lnTo>
                  <a:lnTo>
                    <a:pt x="167830" y="123736"/>
                  </a:lnTo>
                  <a:lnTo>
                    <a:pt x="184594" y="123736"/>
                  </a:lnTo>
                  <a:lnTo>
                    <a:pt x="187642" y="122212"/>
                  </a:lnTo>
                  <a:lnTo>
                    <a:pt x="192214" y="122212"/>
                  </a:lnTo>
                  <a:lnTo>
                    <a:pt x="198310" y="119164"/>
                  </a:lnTo>
                  <a:lnTo>
                    <a:pt x="201358" y="119164"/>
                  </a:lnTo>
                  <a:lnTo>
                    <a:pt x="204406" y="116116"/>
                  </a:lnTo>
                  <a:lnTo>
                    <a:pt x="207454" y="116116"/>
                  </a:lnTo>
                  <a:lnTo>
                    <a:pt x="208978" y="114592"/>
                  </a:lnTo>
                  <a:lnTo>
                    <a:pt x="208978" y="113068"/>
                  </a:lnTo>
                  <a:lnTo>
                    <a:pt x="210502" y="113068"/>
                  </a:lnTo>
                  <a:lnTo>
                    <a:pt x="210502" y="110020"/>
                  </a:lnTo>
                  <a:lnTo>
                    <a:pt x="212039" y="110020"/>
                  </a:lnTo>
                  <a:lnTo>
                    <a:pt x="212039" y="102298"/>
                  </a:lnTo>
                  <a:lnTo>
                    <a:pt x="212039" y="96202"/>
                  </a:lnTo>
                  <a:lnTo>
                    <a:pt x="210502" y="94678"/>
                  </a:lnTo>
                  <a:lnTo>
                    <a:pt x="210502" y="93154"/>
                  </a:lnTo>
                  <a:lnTo>
                    <a:pt x="207454" y="93154"/>
                  </a:lnTo>
                  <a:lnTo>
                    <a:pt x="204406" y="96202"/>
                  </a:lnTo>
                  <a:lnTo>
                    <a:pt x="201358" y="96202"/>
                  </a:lnTo>
                  <a:lnTo>
                    <a:pt x="199834" y="97726"/>
                  </a:lnTo>
                  <a:lnTo>
                    <a:pt x="196786" y="99250"/>
                  </a:lnTo>
                  <a:lnTo>
                    <a:pt x="195262" y="100774"/>
                  </a:lnTo>
                  <a:lnTo>
                    <a:pt x="192214" y="100774"/>
                  </a:lnTo>
                  <a:lnTo>
                    <a:pt x="189166" y="102298"/>
                  </a:lnTo>
                  <a:lnTo>
                    <a:pt x="170878" y="102298"/>
                  </a:lnTo>
                  <a:lnTo>
                    <a:pt x="167830" y="100774"/>
                  </a:lnTo>
                  <a:lnTo>
                    <a:pt x="163169" y="99250"/>
                  </a:lnTo>
                  <a:lnTo>
                    <a:pt x="160121" y="96202"/>
                  </a:lnTo>
                  <a:lnTo>
                    <a:pt x="158597" y="93154"/>
                  </a:lnTo>
                  <a:lnTo>
                    <a:pt x="155549" y="90106"/>
                  </a:lnTo>
                  <a:lnTo>
                    <a:pt x="152501" y="85534"/>
                  </a:lnTo>
                  <a:lnTo>
                    <a:pt x="152501" y="80962"/>
                  </a:lnTo>
                  <a:lnTo>
                    <a:pt x="149453" y="68770"/>
                  </a:lnTo>
                  <a:lnTo>
                    <a:pt x="149453" y="55054"/>
                  </a:lnTo>
                  <a:lnTo>
                    <a:pt x="150977" y="50380"/>
                  </a:lnTo>
                  <a:lnTo>
                    <a:pt x="150977" y="44284"/>
                  </a:lnTo>
                  <a:lnTo>
                    <a:pt x="152501" y="39712"/>
                  </a:lnTo>
                  <a:lnTo>
                    <a:pt x="155549" y="35140"/>
                  </a:lnTo>
                  <a:lnTo>
                    <a:pt x="157073" y="32092"/>
                  </a:lnTo>
                  <a:lnTo>
                    <a:pt x="160121" y="27520"/>
                  </a:lnTo>
                  <a:lnTo>
                    <a:pt x="163169" y="25996"/>
                  </a:lnTo>
                  <a:lnTo>
                    <a:pt x="167830" y="22948"/>
                  </a:lnTo>
                  <a:lnTo>
                    <a:pt x="170878" y="21424"/>
                  </a:lnTo>
                  <a:lnTo>
                    <a:pt x="175450" y="19900"/>
                  </a:lnTo>
                  <a:lnTo>
                    <a:pt x="184594" y="19900"/>
                  </a:lnTo>
                  <a:lnTo>
                    <a:pt x="187642" y="21424"/>
                  </a:lnTo>
                  <a:lnTo>
                    <a:pt x="190690" y="21424"/>
                  </a:lnTo>
                  <a:lnTo>
                    <a:pt x="196786" y="24472"/>
                  </a:lnTo>
                  <a:lnTo>
                    <a:pt x="198310" y="25996"/>
                  </a:lnTo>
                  <a:lnTo>
                    <a:pt x="201358" y="27520"/>
                  </a:lnTo>
                  <a:lnTo>
                    <a:pt x="202882" y="27520"/>
                  </a:lnTo>
                  <a:lnTo>
                    <a:pt x="205930" y="30568"/>
                  </a:lnTo>
                  <a:lnTo>
                    <a:pt x="210502" y="30568"/>
                  </a:lnTo>
                  <a:lnTo>
                    <a:pt x="210502" y="25996"/>
                  </a:lnTo>
                  <a:lnTo>
                    <a:pt x="212039" y="24472"/>
                  </a:lnTo>
                  <a:lnTo>
                    <a:pt x="212039" y="19900"/>
                  </a:lnTo>
                  <a:lnTo>
                    <a:pt x="212039" y="16852"/>
                  </a:lnTo>
                  <a:close/>
                </a:path>
                <a:path w="577215" h="123825">
                  <a:moveTo>
                    <a:pt x="326428" y="114592"/>
                  </a:moveTo>
                  <a:lnTo>
                    <a:pt x="324904" y="113055"/>
                  </a:lnTo>
                  <a:lnTo>
                    <a:pt x="318617" y="94678"/>
                  </a:lnTo>
                  <a:lnTo>
                    <a:pt x="311835" y="74866"/>
                  </a:lnTo>
                  <a:lnTo>
                    <a:pt x="294589" y="24472"/>
                  </a:lnTo>
                  <a:lnTo>
                    <a:pt x="288328" y="6184"/>
                  </a:lnTo>
                  <a:lnTo>
                    <a:pt x="288328" y="74866"/>
                  </a:lnTo>
                  <a:lnTo>
                    <a:pt x="253174" y="74866"/>
                  </a:lnTo>
                  <a:lnTo>
                    <a:pt x="270040" y="24472"/>
                  </a:lnTo>
                  <a:lnTo>
                    <a:pt x="288328" y="74866"/>
                  </a:lnTo>
                  <a:lnTo>
                    <a:pt x="288328" y="6184"/>
                  </a:lnTo>
                  <a:lnTo>
                    <a:pt x="288328" y="4572"/>
                  </a:lnTo>
                  <a:lnTo>
                    <a:pt x="286804" y="3048"/>
                  </a:lnTo>
                  <a:lnTo>
                    <a:pt x="285280" y="3048"/>
                  </a:lnTo>
                  <a:lnTo>
                    <a:pt x="285280" y="1524"/>
                  </a:lnTo>
                  <a:lnTo>
                    <a:pt x="259372" y="1524"/>
                  </a:lnTo>
                  <a:lnTo>
                    <a:pt x="257848" y="3048"/>
                  </a:lnTo>
                  <a:lnTo>
                    <a:pt x="256324" y="3048"/>
                  </a:lnTo>
                  <a:lnTo>
                    <a:pt x="256324" y="4572"/>
                  </a:lnTo>
                  <a:lnTo>
                    <a:pt x="254800" y="6184"/>
                  </a:lnTo>
                  <a:lnTo>
                    <a:pt x="218122" y="111531"/>
                  </a:lnTo>
                  <a:lnTo>
                    <a:pt x="218122" y="114592"/>
                  </a:lnTo>
                  <a:lnTo>
                    <a:pt x="216598" y="116116"/>
                  </a:lnTo>
                  <a:lnTo>
                    <a:pt x="216598" y="119164"/>
                  </a:lnTo>
                  <a:lnTo>
                    <a:pt x="219646" y="122212"/>
                  </a:lnTo>
                  <a:lnTo>
                    <a:pt x="236410" y="122212"/>
                  </a:lnTo>
                  <a:lnTo>
                    <a:pt x="237934" y="120688"/>
                  </a:lnTo>
                  <a:lnTo>
                    <a:pt x="239458" y="120688"/>
                  </a:lnTo>
                  <a:lnTo>
                    <a:pt x="239458" y="119164"/>
                  </a:lnTo>
                  <a:lnTo>
                    <a:pt x="240982" y="119164"/>
                  </a:lnTo>
                  <a:lnTo>
                    <a:pt x="240982" y="117640"/>
                  </a:lnTo>
                  <a:lnTo>
                    <a:pt x="248602" y="94678"/>
                  </a:lnTo>
                  <a:lnTo>
                    <a:pt x="292900" y="94678"/>
                  </a:lnTo>
                  <a:lnTo>
                    <a:pt x="300520" y="117640"/>
                  </a:lnTo>
                  <a:lnTo>
                    <a:pt x="302044" y="119164"/>
                  </a:lnTo>
                  <a:lnTo>
                    <a:pt x="302044" y="120688"/>
                  </a:lnTo>
                  <a:lnTo>
                    <a:pt x="303568" y="120688"/>
                  </a:lnTo>
                  <a:lnTo>
                    <a:pt x="305092" y="122212"/>
                  </a:lnTo>
                  <a:lnTo>
                    <a:pt x="324904" y="122212"/>
                  </a:lnTo>
                  <a:lnTo>
                    <a:pt x="324904" y="120688"/>
                  </a:lnTo>
                  <a:lnTo>
                    <a:pt x="326428" y="120688"/>
                  </a:lnTo>
                  <a:lnTo>
                    <a:pt x="326428" y="114592"/>
                  </a:lnTo>
                  <a:close/>
                </a:path>
                <a:path w="577215" h="123825">
                  <a:moveTo>
                    <a:pt x="405777" y="6184"/>
                  </a:moveTo>
                  <a:lnTo>
                    <a:pt x="404241" y="4572"/>
                  </a:lnTo>
                  <a:lnTo>
                    <a:pt x="404241" y="3048"/>
                  </a:lnTo>
                  <a:lnTo>
                    <a:pt x="402717" y="1524"/>
                  </a:lnTo>
                  <a:lnTo>
                    <a:pt x="317284" y="1524"/>
                  </a:lnTo>
                  <a:lnTo>
                    <a:pt x="315760" y="3048"/>
                  </a:lnTo>
                  <a:lnTo>
                    <a:pt x="315760" y="4572"/>
                  </a:lnTo>
                  <a:lnTo>
                    <a:pt x="314236" y="4572"/>
                  </a:lnTo>
                  <a:lnTo>
                    <a:pt x="314236" y="18389"/>
                  </a:lnTo>
                  <a:lnTo>
                    <a:pt x="315760" y="19913"/>
                  </a:lnTo>
                  <a:lnTo>
                    <a:pt x="315760" y="21437"/>
                  </a:lnTo>
                  <a:lnTo>
                    <a:pt x="347853" y="21437"/>
                  </a:lnTo>
                  <a:lnTo>
                    <a:pt x="347853" y="119164"/>
                  </a:lnTo>
                  <a:lnTo>
                    <a:pt x="349377" y="120688"/>
                  </a:lnTo>
                  <a:lnTo>
                    <a:pt x="350901" y="120688"/>
                  </a:lnTo>
                  <a:lnTo>
                    <a:pt x="352425" y="122212"/>
                  </a:lnTo>
                  <a:lnTo>
                    <a:pt x="367665" y="122212"/>
                  </a:lnTo>
                  <a:lnTo>
                    <a:pt x="369189" y="120688"/>
                  </a:lnTo>
                  <a:lnTo>
                    <a:pt x="370713" y="120688"/>
                  </a:lnTo>
                  <a:lnTo>
                    <a:pt x="372237" y="119164"/>
                  </a:lnTo>
                  <a:lnTo>
                    <a:pt x="372237" y="21437"/>
                  </a:lnTo>
                  <a:lnTo>
                    <a:pt x="404241" y="21437"/>
                  </a:lnTo>
                  <a:lnTo>
                    <a:pt x="404241" y="18389"/>
                  </a:lnTo>
                  <a:lnTo>
                    <a:pt x="405777" y="18389"/>
                  </a:lnTo>
                  <a:lnTo>
                    <a:pt x="405777" y="6184"/>
                  </a:lnTo>
                  <a:close/>
                </a:path>
                <a:path w="577215" h="123825">
                  <a:moveTo>
                    <a:pt x="440918" y="120688"/>
                  </a:moveTo>
                  <a:lnTo>
                    <a:pt x="424053" y="120688"/>
                  </a:lnTo>
                  <a:lnTo>
                    <a:pt x="425577" y="122212"/>
                  </a:lnTo>
                  <a:lnTo>
                    <a:pt x="440918" y="122212"/>
                  </a:lnTo>
                  <a:lnTo>
                    <a:pt x="440918" y="120688"/>
                  </a:lnTo>
                  <a:close/>
                </a:path>
                <a:path w="577215" h="123825">
                  <a:moveTo>
                    <a:pt x="442442" y="3048"/>
                  </a:moveTo>
                  <a:lnTo>
                    <a:pt x="440918" y="1524"/>
                  </a:lnTo>
                  <a:lnTo>
                    <a:pt x="424053" y="1524"/>
                  </a:lnTo>
                  <a:lnTo>
                    <a:pt x="422529" y="3048"/>
                  </a:lnTo>
                  <a:lnTo>
                    <a:pt x="442442" y="3048"/>
                  </a:lnTo>
                  <a:close/>
                </a:path>
                <a:path w="577215" h="123825">
                  <a:moveTo>
                    <a:pt x="445490" y="3327"/>
                  </a:moveTo>
                  <a:lnTo>
                    <a:pt x="421005" y="3327"/>
                  </a:lnTo>
                  <a:lnTo>
                    <a:pt x="421005" y="120167"/>
                  </a:lnTo>
                  <a:lnTo>
                    <a:pt x="445490" y="120167"/>
                  </a:lnTo>
                  <a:lnTo>
                    <a:pt x="445490" y="3327"/>
                  </a:lnTo>
                  <a:close/>
                </a:path>
                <a:path w="577215" h="123825">
                  <a:moveTo>
                    <a:pt x="576605" y="52743"/>
                  </a:moveTo>
                  <a:lnTo>
                    <a:pt x="576262" y="46012"/>
                  </a:lnTo>
                  <a:lnTo>
                    <a:pt x="575360" y="39598"/>
                  </a:lnTo>
                  <a:lnTo>
                    <a:pt x="573595" y="33616"/>
                  </a:lnTo>
                  <a:lnTo>
                    <a:pt x="572071" y="25996"/>
                  </a:lnTo>
                  <a:lnTo>
                    <a:pt x="567499" y="19900"/>
                  </a:lnTo>
                  <a:lnTo>
                    <a:pt x="562927" y="13804"/>
                  </a:lnTo>
                  <a:lnTo>
                    <a:pt x="558355" y="9232"/>
                  </a:lnTo>
                  <a:lnTo>
                    <a:pt x="552259" y="6184"/>
                  </a:lnTo>
                  <a:lnTo>
                    <a:pt x="552259" y="55054"/>
                  </a:lnTo>
                  <a:lnTo>
                    <a:pt x="552246" y="67348"/>
                  </a:lnTo>
                  <a:lnTo>
                    <a:pt x="550735" y="73342"/>
                  </a:lnTo>
                  <a:lnTo>
                    <a:pt x="550735" y="77914"/>
                  </a:lnTo>
                  <a:lnTo>
                    <a:pt x="547687" y="87058"/>
                  </a:lnTo>
                  <a:lnTo>
                    <a:pt x="544639" y="91630"/>
                  </a:lnTo>
                  <a:lnTo>
                    <a:pt x="543115" y="94678"/>
                  </a:lnTo>
                  <a:lnTo>
                    <a:pt x="540067" y="97726"/>
                  </a:lnTo>
                  <a:lnTo>
                    <a:pt x="535495" y="100774"/>
                  </a:lnTo>
                  <a:lnTo>
                    <a:pt x="530923" y="102298"/>
                  </a:lnTo>
                  <a:lnTo>
                    <a:pt x="526351" y="103924"/>
                  </a:lnTo>
                  <a:lnTo>
                    <a:pt x="514070" y="103924"/>
                  </a:lnTo>
                  <a:lnTo>
                    <a:pt x="509498" y="102298"/>
                  </a:lnTo>
                  <a:lnTo>
                    <a:pt x="504926" y="100774"/>
                  </a:lnTo>
                  <a:lnTo>
                    <a:pt x="489686" y="73342"/>
                  </a:lnTo>
                  <a:lnTo>
                    <a:pt x="489686" y="50380"/>
                  </a:lnTo>
                  <a:lnTo>
                    <a:pt x="491210" y="45808"/>
                  </a:lnTo>
                  <a:lnTo>
                    <a:pt x="492734" y="39712"/>
                  </a:lnTo>
                  <a:lnTo>
                    <a:pt x="494258" y="35140"/>
                  </a:lnTo>
                  <a:lnTo>
                    <a:pt x="497306" y="32092"/>
                  </a:lnTo>
                  <a:lnTo>
                    <a:pt x="498830" y="29044"/>
                  </a:lnTo>
                  <a:lnTo>
                    <a:pt x="501878" y="25996"/>
                  </a:lnTo>
                  <a:lnTo>
                    <a:pt x="506450" y="22948"/>
                  </a:lnTo>
                  <a:lnTo>
                    <a:pt x="509498" y="21424"/>
                  </a:lnTo>
                  <a:lnTo>
                    <a:pt x="515594" y="19900"/>
                  </a:lnTo>
                  <a:lnTo>
                    <a:pt x="527875" y="19900"/>
                  </a:lnTo>
                  <a:lnTo>
                    <a:pt x="532447" y="21424"/>
                  </a:lnTo>
                  <a:lnTo>
                    <a:pt x="535495" y="22948"/>
                  </a:lnTo>
                  <a:lnTo>
                    <a:pt x="540067" y="24472"/>
                  </a:lnTo>
                  <a:lnTo>
                    <a:pt x="546163" y="30568"/>
                  </a:lnTo>
                  <a:lnTo>
                    <a:pt x="550735" y="44284"/>
                  </a:lnTo>
                  <a:lnTo>
                    <a:pt x="550786" y="49060"/>
                  </a:lnTo>
                  <a:lnTo>
                    <a:pt x="552259" y="55054"/>
                  </a:lnTo>
                  <a:lnTo>
                    <a:pt x="552259" y="6184"/>
                  </a:lnTo>
                  <a:lnTo>
                    <a:pt x="546163" y="3048"/>
                  </a:lnTo>
                  <a:lnTo>
                    <a:pt x="530923" y="0"/>
                  </a:lnTo>
                  <a:lnTo>
                    <a:pt x="512546" y="0"/>
                  </a:lnTo>
                  <a:lnTo>
                    <a:pt x="479018" y="16852"/>
                  </a:lnTo>
                  <a:lnTo>
                    <a:pt x="474446" y="21424"/>
                  </a:lnTo>
                  <a:lnTo>
                    <a:pt x="469874" y="29044"/>
                  </a:lnTo>
                  <a:lnTo>
                    <a:pt x="468350" y="36664"/>
                  </a:lnTo>
                  <a:lnTo>
                    <a:pt x="466344" y="42646"/>
                  </a:lnTo>
                  <a:lnTo>
                    <a:pt x="464921" y="49060"/>
                  </a:lnTo>
                  <a:lnTo>
                    <a:pt x="464058" y="55791"/>
                  </a:lnTo>
                  <a:lnTo>
                    <a:pt x="463905" y="59626"/>
                  </a:lnTo>
                  <a:lnTo>
                    <a:pt x="463956" y="67348"/>
                  </a:lnTo>
                  <a:lnTo>
                    <a:pt x="464058" y="70396"/>
                  </a:lnTo>
                  <a:lnTo>
                    <a:pt x="464921" y="77533"/>
                  </a:lnTo>
                  <a:lnTo>
                    <a:pt x="466344" y="84112"/>
                  </a:lnTo>
                  <a:lnTo>
                    <a:pt x="468350" y="90106"/>
                  </a:lnTo>
                  <a:lnTo>
                    <a:pt x="469874" y="97726"/>
                  </a:lnTo>
                  <a:lnTo>
                    <a:pt x="472922" y="103924"/>
                  </a:lnTo>
                  <a:lnTo>
                    <a:pt x="477494" y="108496"/>
                  </a:lnTo>
                  <a:lnTo>
                    <a:pt x="482066" y="114592"/>
                  </a:lnTo>
                  <a:lnTo>
                    <a:pt x="488162" y="117640"/>
                  </a:lnTo>
                  <a:lnTo>
                    <a:pt x="495782" y="120688"/>
                  </a:lnTo>
                  <a:lnTo>
                    <a:pt x="501878" y="122212"/>
                  </a:lnTo>
                  <a:lnTo>
                    <a:pt x="511022" y="123736"/>
                  </a:lnTo>
                  <a:lnTo>
                    <a:pt x="529399" y="123736"/>
                  </a:lnTo>
                  <a:lnTo>
                    <a:pt x="565188" y="103924"/>
                  </a:lnTo>
                  <a:lnTo>
                    <a:pt x="576605" y="67348"/>
                  </a:lnTo>
                  <a:lnTo>
                    <a:pt x="576605" y="52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60611" y="2250090"/>
              <a:ext cx="99250" cy="1206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5873781" y="2468181"/>
            <a:ext cx="1205293" cy="1300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44702" y="2468181"/>
            <a:ext cx="1600390" cy="1621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09196" y="2506694"/>
            <a:ext cx="691134" cy="915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3781" y="2695479"/>
            <a:ext cx="820864" cy="1624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64845" y="2695955"/>
            <a:ext cx="1148810" cy="1298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83855" y="2695955"/>
            <a:ext cx="910780" cy="1298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8969406" y="2695955"/>
            <a:ext cx="302260" cy="161925"/>
            <a:chOff x="8969406" y="2695955"/>
            <a:chExt cx="302260" cy="161925"/>
          </a:xfrm>
        </p:grpSpPr>
        <p:sp>
          <p:nvSpPr>
            <p:cNvPr id="49" name="object 49"/>
            <p:cNvSpPr/>
            <p:nvPr/>
          </p:nvSpPr>
          <p:spPr>
            <a:xfrm>
              <a:off x="8969406" y="2695955"/>
              <a:ext cx="71723" cy="12830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65514" y="2702147"/>
              <a:ext cx="112871" cy="15573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99721" y="2695955"/>
              <a:ext cx="71723" cy="12830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9343167" y="2695955"/>
            <a:ext cx="240029" cy="130175"/>
            <a:chOff x="9343167" y="2695955"/>
            <a:chExt cx="240029" cy="130175"/>
          </a:xfrm>
        </p:grpSpPr>
        <p:sp>
          <p:nvSpPr>
            <p:cNvPr id="53" name="object 53"/>
            <p:cNvSpPr/>
            <p:nvPr/>
          </p:nvSpPr>
          <p:spPr>
            <a:xfrm>
              <a:off x="9343167" y="2695955"/>
              <a:ext cx="76295" cy="129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440798" y="2714339"/>
              <a:ext cx="141922" cy="11144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5867685" y="2921984"/>
            <a:ext cx="884872" cy="1298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16661" y="2928080"/>
            <a:ext cx="96107" cy="12372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76871" y="2921984"/>
            <a:ext cx="1063371" cy="12982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8107394" y="2961703"/>
            <a:ext cx="148590" cy="90170"/>
            <a:chOff x="8107394" y="2961703"/>
            <a:chExt cx="148590" cy="90170"/>
          </a:xfrm>
        </p:grpSpPr>
        <p:sp>
          <p:nvSpPr>
            <p:cNvPr id="59" name="object 59"/>
            <p:cNvSpPr/>
            <p:nvPr/>
          </p:nvSpPr>
          <p:spPr>
            <a:xfrm>
              <a:off x="8107394" y="2961703"/>
              <a:ext cx="67151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195881" y="2961703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90" h="90169">
                  <a:moveTo>
                    <a:pt x="55467" y="77819"/>
                  </a:moveTo>
                  <a:lnTo>
                    <a:pt x="36576" y="77819"/>
                  </a:lnTo>
                  <a:lnTo>
                    <a:pt x="39624" y="74771"/>
                  </a:lnTo>
                  <a:lnTo>
                    <a:pt x="41148" y="74771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1055"/>
                  </a:lnTo>
                  <a:lnTo>
                    <a:pt x="38100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0387"/>
                  </a:lnTo>
                  <a:lnTo>
                    <a:pt x="25908" y="50387"/>
                  </a:lnTo>
                  <a:lnTo>
                    <a:pt x="22860" y="48863"/>
                  </a:lnTo>
                  <a:lnTo>
                    <a:pt x="21336" y="47339"/>
                  </a:lnTo>
                  <a:lnTo>
                    <a:pt x="18288" y="47339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9144" y="39719"/>
                  </a:lnTo>
                  <a:lnTo>
                    <a:pt x="6096" y="36671"/>
                  </a:lnTo>
                  <a:lnTo>
                    <a:pt x="4572" y="33528"/>
                  </a:lnTo>
                  <a:lnTo>
                    <a:pt x="3048" y="30480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4196" y="1524"/>
                  </a:lnTo>
                  <a:lnTo>
                    <a:pt x="47244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6096"/>
                  </a:lnTo>
                  <a:lnTo>
                    <a:pt x="54959" y="6096"/>
                  </a:lnTo>
                  <a:lnTo>
                    <a:pt x="54959" y="10668"/>
                  </a:lnTo>
                  <a:lnTo>
                    <a:pt x="30480" y="10668"/>
                  </a:lnTo>
                  <a:lnTo>
                    <a:pt x="27432" y="12192"/>
                  </a:lnTo>
                  <a:lnTo>
                    <a:pt x="24384" y="12192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5908"/>
                  </a:lnTo>
                  <a:lnTo>
                    <a:pt x="18288" y="27432"/>
                  </a:lnTo>
                  <a:lnTo>
                    <a:pt x="18288" y="28956"/>
                  </a:lnTo>
                  <a:lnTo>
                    <a:pt x="21336" y="32004"/>
                  </a:lnTo>
                  <a:lnTo>
                    <a:pt x="24384" y="33528"/>
                  </a:lnTo>
                  <a:lnTo>
                    <a:pt x="25908" y="35052"/>
                  </a:lnTo>
                  <a:lnTo>
                    <a:pt x="27432" y="36671"/>
                  </a:lnTo>
                  <a:lnTo>
                    <a:pt x="30480" y="36671"/>
                  </a:lnTo>
                  <a:lnTo>
                    <a:pt x="33528" y="38195"/>
                  </a:lnTo>
                  <a:lnTo>
                    <a:pt x="35052" y="38195"/>
                  </a:lnTo>
                  <a:lnTo>
                    <a:pt x="41148" y="41243"/>
                  </a:lnTo>
                  <a:lnTo>
                    <a:pt x="42672" y="42767"/>
                  </a:lnTo>
                  <a:lnTo>
                    <a:pt x="45720" y="42767"/>
                  </a:lnTo>
                  <a:lnTo>
                    <a:pt x="48863" y="44291"/>
                  </a:lnTo>
                  <a:lnTo>
                    <a:pt x="56483" y="51911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6483" y="74771"/>
                  </a:lnTo>
                  <a:lnTo>
                    <a:pt x="55467" y="77819"/>
                  </a:lnTo>
                  <a:close/>
                </a:path>
                <a:path w="59690" h="90169">
                  <a:moveTo>
                    <a:pt x="54959" y="16764"/>
                  </a:moveTo>
                  <a:lnTo>
                    <a:pt x="50387" y="16764"/>
                  </a:lnTo>
                  <a:lnTo>
                    <a:pt x="48863" y="15240"/>
                  </a:lnTo>
                  <a:lnTo>
                    <a:pt x="47244" y="15240"/>
                  </a:lnTo>
                  <a:lnTo>
                    <a:pt x="45720" y="13716"/>
                  </a:lnTo>
                  <a:lnTo>
                    <a:pt x="44196" y="13716"/>
                  </a:lnTo>
                  <a:lnTo>
                    <a:pt x="42672" y="12192"/>
                  </a:lnTo>
                  <a:lnTo>
                    <a:pt x="38100" y="12192"/>
                  </a:lnTo>
                  <a:lnTo>
                    <a:pt x="35052" y="10668"/>
                  </a:lnTo>
                  <a:lnTo>
                    <a:pt x="54959" y="10668"/>
                  </a:lnTo>
                  <a:lnTo>
                    <a:pt x="54959" y="16764"/>
                  </a:lnTo>
                  <a:close/>
                </a:path>
                <a:path w="59690" h="90169">
                  <a:moveTo>
                    <a:pt x="53435" y="18288"/>
                  </a:moveTo>
                  <a:lnTo>
                    <a:pt x="51911" y="18288"/>
                  </a:lnTo>
                  <a:lnTo>
                    <a:pt x="51911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0169">
                  <a:moveTo>
                    <a:pt x="7620" y="73247"/>
                  </a:moveTo>
                  <a:lnTo>
                    <a:pt x="1524" y="73247"/>
                  </a:lnTo>
                  <a:lnTo>
                    <a:pt x="1524" y="70199"/>
                  </a:lnTo>
                  <a:lnTo>
                    <a:pt x="3048" y="70199"/>
                  </a:lnTo>
                  <a:lnTo>
                    <a:pt x="4572" y="71723"/>
                  </a:lnTo>
                  <a:lnTo>
                    <a:pt x="6096" y="71723"/>
                  </a:lnTo>
                  <a:lnTo>
                    <a:pt x="7620" y="73247"/>
                  </a:lnTo>
                  <a:close/>
                </a:path>
                <a:path w="59690" h="90169">
                  <a:moveTo>
                    <a:pt x="44196" y="88582"/>
                  </a:moveTo>
                  <a:lnTo>
                    <a:pt x="10668" y="88582"/>
                  </a:lnTo>
                  <a:lnTo>
                    <a:pt x="9144" y="87058"/>
                  </a:lnTo>
                  <a:lnTo>
                    <a:pt x="7620" y="87058"/>
                  </a:lnTo>
                  <a:lnTo>
                    <a:pt x="6096" y="85534"/>
                  </a:lnTo>
                  <a:lnTo>
                    <a:pt x="4572" y="85534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0867"/>
                  </a:lnTo>
                  <a:lnTo>
                    <a:pt x="0" y="80867"/>
                  </a:lnTo>
                  <a:lnTo>
                    <a:pt x="0" y="73247"/>
                  </a:lnTo>
                  <a:lnTo>
                    <a:pt x="9144" y="73247"/>
                  </a:lnTo>
                  <a:lnTo>
                    <a:pt x="12192" y="76295"/>
                  </a:lnTo>
                  <a:lnTo>
                    <a:pt x="15240" y="76295"/>
                  </a:lnTo>
                  <a:lnTo>
                    <a:pt x="18288" y="77819"/>
                  </a:lnTo>
                  <a:lnTo>
                    <a:pt x="55467" y="77819"/>
                  </a:lnTo>
                  <a:lnTo>
                    <a:pt x="54959" y="79343"/>
                  </a:lnTo>
                  <a:lnTo>
                    <a:pt x="50387" y="83915"/>
                  </a:lnTo>
                  <a:lnTo>
                    <a:pt x="47244" y="85534"/>
                  </a:lnTo>
                  <a:lnTo>
                    <a:pt x="44196" y="88582"/>
                  </a:lnTo>
                  <a:close/>
                </a:path>
                <a:path w="59690" h="90169">
                  <a:moveTo>
                    <a:pt x="36576" y="90106"/>
                  </a:moveTo>
                  <a:lnTo>
                    <a:pt x="15240" y="90106"/>
                  </a:lnTo>
                  <a:lnTo>
                    <a:pt x="13716" y="88582"/>
                  </a:lnTo>
                  <a:lnTo>
                    <a:pt x="39624" y="88582"/>
                  </a:lnTo>
                  <a:lnTo>
                    <a:pt x="36576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319420" y="2921984"/>
            <a:ext cx="240029" cy="130175"/>
            <a:chOff x="8319420" y="2921984"/>
            <a:chExt cx="240029" cy="130175"/>
          </a:xfrm>
        </p:grpSpPr>
        <p:sp>
          <p:nvSpPr>
            <p:cNvPr id="62" name="object 62"/>
            <p:cNvSpPr/>
            <p:nvPr/>
          </p:nvSpPr>
          <p:spPr>
            <a:xfrm>
              <a:off x="8319420" y="2921984"/>
              <a:ext cx="77819" cy="12982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17052" y="2940272"/>
              <a:ext cx="141922" cy="11153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8623077" y="2921984"/>
            <a:ext cx="90011" cy="1298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60332" y="2961703"/>
            <a:ext cx="215169" cy="9010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9041131" y="2921984"/>
            <a:ext cx="179070" cy="130175"/>
            <a:chOff x="9041131" y="2921984"/>
            <a:chExt cx="179070" cy="130175"/>
          </a:xfrm>
        </p:grpSpPr>
        <p:sp>
          <p:nvSpPr>
            <p:cNvPr id="67" name="object 67"/>
            <p:cNvSpPr/>
            <p:nvPr/>
          </p:nvSpPr>
          <p:spPr>
            <a:xfrm>
              <a:off x="9041130" y="292199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79" y="128308"/>
                  </a:moveTo>
                  <a:lnTo>
                    <a:pt x="3035" y="128308"/>
                  </a:lnTo>
                  <a:lnTo>
                    <a:pt x="3035" y="129832"/>
                  </a:lnTo>
                  <a:lnTo>
                    <a:pt x="10655" y="129832"/>
                  </a:lnTo>
                  <a:lnTo>
                    <a:pt x="12179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233" y="1054"/>
                  </a:lnTo>
                  <a:lnTo>
                    <a:pt x="12179" y="0"/>
                  </a:lnTo>
                  <a:lnTo>
                    <a:pt x="1511" y="0"/>
                  </a:lnTo>
                  <a:lnTo>
                    <a:pt x="1511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076182" y="2940272"/>
              <a:ext cx="143446" cy="11153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9271444" y="2921984"/>
            <a:ext cx="391160" cy="130175"/>
            <a:chOff x="9271444" y="2921984"/>
            <a:chExt cx="391160" cy="130175"/>
          </a:xfrm>
        </p:grpSpPr>
        <p:sp>
          <p:nvSpPr>
            <p:cNvPr id="70" name="object 70"/>
            <p:cNvSpPr/>
            <p:nvPr/>
          </p:nvSpPr>
          <p:spPr>
            <a:xfrm>
              <a:off x="9271444" y="2940272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9051" y="22955"/>
                  </a:moveTo>
                  <a:lnTo>
                    <a:pt x="13716" y="22955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7527" y="0"/>
                  </a:lnTo>
                  <a:lnTo>
                    <a:pt x="29051" y="1524"/>
                  </a:lnTo>
                  <a:lnTo>
                    <a:pt x="29051" y="22955"/>
                  </a:lnTo>
                  <a:close/>
                </a:path>
                <a:path w="53975" h="111760">
                  <a:moveTo>
                    <a:pt x="51911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2955"/>
                  </a:lnTo>
                  <a:lnTo>
                    <a:pt x="53435" y="22955"/>
                  </a:lnTo>
                  <a:lnTo>
                    <a:pt x="53435" y="33623"/>
                  </a:lnTo>
                  <a:lnTo>
                    <a:pt x="51911" y="35147"/>
                  </a:lnTo>
                  <a:close/>
                </a:path>
                <a:path w="53975" h="111760">
                  <a:moveTo>
                    <a:pt x="48863" y="111537"/>
                  </a:moveTo>
                  <a:lnTo>
                    <a:pt x="30575" y="111537"/>
                  </a:lnTo>
                  <a:lnTo>
                    <a:pt x="21431" y="106965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9051" y="35147"/>
                  </a:lnTo>
                  <a:lnTo>
                    <a:pt x="29051" y="87058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489"/>
                  </a:lnTo>
                  <a:lnTo>
                    <a:pt x="51911" y="108489"/>
                  </a:lnTo>
                  <a:lnTo>
                    <a:pt x="51911" y="110013"/>
                  </a:lnTo>
                  <a:lnTo>
                    <a:pt x="48863" y="110013"/>
                  </a:lnTo>
                  <a:lnTo>
                    <a:pt x="48863" y="111537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5815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6215" y="2921984"/>
              <a:ext cx="71723" cy="1298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439274" y="2961703"/>
              <a:ext cx="76295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538429" y="2961703"/>
              <a:ext cx="123634" cy="901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5879877" y="3155632"/>
            <a:ext cx="508634" cy="123825"/>
            <a:chOff x="5879877" y="3155632"/>
            <a:chExt cx="508634" cy="123825"/>
          </a:xfrm>
        </p:grpSpPr>
        <p:sp>
          <p:nvSpPr>
            <p:cNvPr id="75" name="object 75"/>
            <p:cNvSpPr/>
            <p:nvPr/>
          </p:nvSpPr>
          <p:spPr>
            <a:xfrm>
              <a:off x="5879877" y="3187636"/>
              <a:ext cx="131254" cy="916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033992" y="3187636"/>
              <a:ext cx="122110" cy="9010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78962" y="3187636"/>
              <a:ext cx="68675" cy="916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73546" y="3155632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4" h="122554">
                  <a:moveTo>
                    <a:pt x="15240" y="35052"/>
                  </a:moveTo>
                  <a:lnTo>
                    <a:pt x="4572" y="35052"/>
                  </a:lnTo>
                  <a:lnTo>
                    <a:pt x="4572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18414" h="122554">
                  <a:moveTo>
                    <a:pt x="16764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36576"/>
                  </a:lnTo>
                  <a:lnTo>
                    <a:pt x="3048" y="35052"/>
                  </a:lnTo>
                  <a:lnTo>
                    <a:pt x="16764" y="35052"/>
                  </a:lnTo>
                  <a:lnTo>
                    <a:pt x="16764" y="122110"/>
                  </a:lnTo>
                  <a:close/>
                </a:path>
                <a:path w="18414" h="122554">
                  <a:moveTo>
                    <a:pt x="13716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6764" y="15240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17742" y="3187636"/>
              <a:ext cx="70199" cy="901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6462712" y="3155632"/>
            <a:ext cx="114935" cy="122555"/>
            <a:chOff x="6462712" y="3155632"/>
            <a:chExt cx="114935" cy="122555"/>
          </a:xfrm>
        </p:grpSpPr>
        <p:sp>
          <p:nvSpPr>
            <p:cNvPr id="81" name="object 81"/>
            <p:cNvSpPr/>
            <p:nvPr/>
          </p:nvSpPr>
          <p:spPr>
            <a:xfrm>
              <a:off x="6462712" y="3155632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4" h="122554">
                  <a:moveTo>
                    <a:pt x="15240" y="35052"/>
                  </a:moveTo>
                  <a:lnTo>
                    <a:pt x="3048" y="35052"/>
                  </a:lnTo>
                  <a:lnTo>
                    <a:pt x="4572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18414" h="122554">
                  <a:moveTo>
                    <a:pt x="15240" y="122110"/>
                  </a:moveTo>
                  <a:lnTo>
                    <a:pt x="3048" y="122110"/>
                  </a:lnTo>
                  <a:lnTo>
                    <a:pt x="1524" y="120586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0586"/>
                  </a:lnTo>
                  <a:lnTo>
                    <a:pt x="15240" y="122110"/>
                  </a:lnTo>
                  <a:close/>
                </a:path>
                <a:path w="18414" h="122554">
                  <a:moveTo>
                    <a:pt x="18288" y="15240"/>
                  </a:move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close/>
                </a:path>
                <a:path w="18414" h="122554">
                  <a:moveTo>
                    <a:pt x="12192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16764" y="15240"/>
                  </a:lnTo>
                  <a:lnTo>
                    <a:pt x="15240" y="16764"/>
                  </a:lnTo>
                  <a:lnTo>
                    <a:pt x="1219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05384" y="3187636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6638163" y="3149536"/>
            <a:ext cx="244475" cy="130175"/>
            <a:chOff x="6638163" y="3149536"/>
            <a:chExt cx="244475" cy="130175"/>
          </a:xfrm>
        </p:grpSpPr>
        <p:sp>
          <p:nvSpPr>
            <p:cNvPr id="84" name="object 84"/>
            <p:cNvSpPr/>
            <p:nvPr/>
          </p:nvSpPr>
          <p:spPr>
            <a:xfrm>
              <a:off x="6638163" y="3167824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1336"/>
                  </a:moveTo>
                  <a:lnTo>
                    <a:pt x="13716" y="21336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1336"/>
                  </a:lnTo>
                  <a:close/>
                </a:path>
                <a:path w="53975" h="111760">
                  <a:moveTo>
                    <a:pt x="51911" y="22860"/>
                  </a:moveTo>
                  <a:lnTo>
                    <a:pt x="1524" y="22860"/>
                  </a:lnTo>
                  <a:lnTo>
                    <a:pt x="3048" y="21336"/>
                  </a:lnTo>
                  <a:lnTo>
                    <a:pt x="51911" y="21336"/>
                  </a:lnTo>
                  <a:lnTo>
                    <a:pt x="51911" y="22860"/>
                  </a:lnTo>
                  <a:close/>
                </a:path>
                <a:path w="53975" h="111760">
                  <a:moveTo>
                    <a:pt x="53435" y="33623"/>
                  </a:moveTo>
                  <a:lnTo>
                    <a:pt x="0" y="33623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623"/>
                  </a:lnTo>
                  <a:close/>
                </a:path>
                <a:path w="53975" h="111760">
                  <a:moveTo>
                    <a:pt x="51911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1911" y="33623"/>
                  </a:lnTo>
                  <a:lnTo>
                    <a:pt x="51911" y="35147"/>
                  </a:lnTo>
                  <a:close/>
                </a:path>
                <a:path w="53975" h="111760">
                  <a:moveTo>
                    <a:pt x="45815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3822"/>
                  </a:lnTo>
                  <a:lnTo>
                    <a:pt x="18288" y="102298"/>
                  </a:lnTo>
                  <a:lnTo>
                    <a:pt x="15240" y="96202"/>
                  </a:lnTo>
                  <a:lnTo>
                    <a:pt x="15240" y="91630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2004" y="94678"/>
                  </a:lnTo>
                  <a:lnTo>
                    <a:pt x="33528" y="96202"/>
                  </a:lnTo>
                  <a:lnTo>
                    <a:pt x="36671" y="97726"/>
                  </a:lnTo>
                  <a:lnTo>
                    <a:pt x="53435" y="97726"/>
                  </a:lnTo>
                  <a:lnTo>
                    <a:pt x="53435" y="106870"/>
                  </a:lnTo>
                  <a:lnTo>
                    <a:pt x="50387" y="109918"/>
                  </a:lnTo>
                  <a:lnTo>
                    <a:pt x="47339" y="109918"/>
                  </a:lnTo>
                  <a:lnTo>
                    <a:pt x="45815" y="111442"/>
                  </a:lnTo>
                  <a:close/>
                </a:path>
                <a:path w="53975" h="111760">
                  <a:moveTo>
                    <a:pt x="53435" y="97726"/>
                  </a:moveTo>
                  <a:lnTo>
                    <a:pt x="47339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12934" y="3149536"/>
              <a:ext cx="71723" cy="1282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05993" y="3187636"/>
              <a:ext cx="76295" cy="916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6952488" y="3148964"/>
            <a:ext cx="1469390" cy="130810"/>
            <a:chOff x="6952488" y="3148964"/>
            <a:chExt cx="1469390" cy="130810"/>
          </a:xfrm>
        </p:grpSpPr>
        <p:sp>
          <p:nvSpPr>
            <p:cNvPr id="88" name="object 88"/>
            <p:cNvSpPr/>
            <p:nvPr/>
          </p:nvSpPr>
          <p:spPr>
            <a:xfrm>
              <a:off x="6952488" y="3149536"/>
              <a:ext cx="1388364" cy="1297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65223" y="3148964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70">
                  <a:moveTo>
                    <a:pt x="56489" y="0"/>
                  </a:moveTo>
                  <a:lnTo>
                    <a:pt x="41148" y="0"/>
                  </a:lnTo>
                  <a:lnTo>
                    <a:pt x="41148" y="128270"/>
                  </a:lnTo>
                  <a:lnTo>
                    <a:pt x="56489" y="128270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8491823" y="3148012"/>
            <a:ext cx="729329" cy="1312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73781" y="3375469"/>
            <a:ext cx="625506" cy="16182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7371" y="38686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39624" y="7620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5881401" y="3839717"/>
            <a:ext cx="227965" cy="120650"/>
            <a:chOff x="5881401" y="3839717"/>
            <a:chExt cx="227965" cy="120650"/>
          </a:xfrm>
        </p:grpSpPr>
        <p:sp>
          <p:nvSpPr>
            <p:cNvPr id="94" name="object 94"/>
            <p:cNvSpPr/>
            <p:nvPr/>
          </p:nvSpPr>
          <p:spPr>
            <a:xfrm>
              <a:off x="5881401" y="3839717"/>
              <a:ext cx="158686" cy="12058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059900" y="3868673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2767" y="1524"/>
                  </a:moveTo>
                  <a:lnTo>
                    <a:pt x="32099" y="1524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2767" y="1524"/>
                  </a:lnTo>
                  <a:close/>
                </a:path>
                <a:path w="48895" h="90170">
                  <a:moveTo>
                    <a:pt x="13811" y="90106"/>
                  </a:moveTo>
                  <a:lnTo>
                    <a:pt x="1524" y="90106"/>
                  </a:lnTo>
                  <a:lnTo>
                    <a:pt x="1524" y="88582"/>
                  </a:lnTo>
                  <a:lnTo>
                    <a:pt x="0" y="8858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287" y="1524"/>
                  </a:lnTo>
                  <a:lnTo>
                    <a:pt x="13811" y="3048"/>
                  </a:lnTo>
                  <a:lnTo>
                    <a:pt x="13811" y="16764"/>
                  </a:lnTo>
                  <a:lnTo>
                    <a:pt x="29051" y="16764"/>
                  </a:lnTo>
                  <a:lnTo>
                    <a:pt x="26003" y="19812"/>
                  </a:lnTo>
                  <a:lnTo>
                    <a:pt x="22955" y="21431"/>
                  </a:lnTo>
                  <a:lnTo>
                    <a:pt x="21431" y="24479"/>
                  </a:lnTo>
                  <a:lnTo>
                    <a:pt x="19907" y="26003"/>
                  </a:lnTo>
                  <a:lnTo>
                    <a:pt x="18383" y="29051"/>
                  </a:lnTo>
                  <a:lnTo>
                    <a:pt x="15335" y="32099"/>
                  </a:lnTo>
                  <a:lnTo>
                    <a:pt x="15335" y="88582"/>
                  </a:lnTo>
                  <a:lnTo>
                    <a:pt x="13811" y="90106"/>
                  </a:lnTo>
                  <a:close/>
                </a:path>
                <a:path w="48895" h="90170">
                  <a:moveTo>
                    <a:pt x="30575" y="16764"/>
                  </a:moveTo>
                  <a:lnTo>
                    <a:pt x="13811" y="16764"/>
                  </a:lnTo>
                  <a:lnTo>
                    <a:pt x="16859" y="13716"/>
                  </a:lnTo>
                  <a:lnTo>
                    <a:pt x="18383" y="10668"/>
                  </a:lnTo>
                  <a:lnTo>
                    <a:pt x="27527" y="1524"/>
                  </a:lnTo>
                  <a:lnTo>
                    <a:pt x="47339" y="1524"/>
                  </a:lnTo>
                  <a:lnTo>
                    <a:pt x="47339" y="3048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2099" y="15240"/>
                  </a:lnTo>
                  <a:lnTo>
                    <a:pt x="30575" y="16764"/>
                  </a:lnTo>
                  <a:close/>
                </a:path>
                <a:path w="48895" h="90170">
                  <a:moveTo>
                    <a:pt x="48863" y="16764"/>
                  </a:moveTo>
                  <a:lnTo>
                    <a:pt x="44291" y="16764"/>
                  </a:lnTo>
                  <a:lnTo>
                    <a:pt x="44291" y="15240"/>
                  </a:lnTo>
                  <a:lnTo>
                    <a:pt x="48863" y="15240"/>
                  </a:lnTo>
                  <a:lnTo>
                    <a:pt x="48863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6159150" y="3830478"/>
            <a:ext cx="267335" cy="130175"/>
            <a:chOff x="6159150" y="3830478"/>
            <a:chExt cx="267335" cy="130175"/>
          </a:xfrm>
        </p:grpSpPr>
        <p:sp>
          <p:nvSpPr>
            <p:cNvPr id="97" name="object 97"/>
            <p:cNvSpPr/>
            <p:nvPr/>
          </p:nvSpPr>
          <p:spPr>
            <a:xfrm>
              <a:off x="6159150" y="3847337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39" h="113029">
                  <a:moveTo>
                    <a:pt x="25908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3339" h="113029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339" h="113029">
                  <a:moveTo>
                    <a:pt x="51816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51816" y="22860"/>
                  </a:lnTo>
                  <a:lnTo>
                    <a:pt x="51816" y="24384"/>
                  </a:lnTo>
                  <a:close/>
                </a:path>
                <a:path w="53339" h="113029">
                  <a:moveTo>
                    <a:pt x="53340" y="35052"/>
                  </a:moveTo>
                  <a:lnTo>
                    <a:pt x="0" y="35052"/>
                  </a:lnTo>
                  <a:lnTo>
                    <a:pt x="0" y="24384"/>
                  </a:lnTo>
                  <a:lnTo>
                    <a:pt x="53340" y="24384"/>
                  </a:lnTo>
                  <a:lnTo>
                    <a:pt x="53340" y="35052"/>
                  </a:lnTo>
                  <a:close/>
                </a:path>
                <a:path w="53339" h="113029">
                  <a:moveTo>
                    <a:pt x="51816" y="36576"/>
                  </a:moveTo>
                  <a:lnTo>
                    <a:pt x="1524" y="36576"/>
                  </a:lnTo>
                  <a:lnTo>
                    <a:pt x="1524" y="35052"/>
                  </a:lnTo>
                  <a:lnTo>
                    <a:pt x="51816" y="35052"/>
                  </a:lnTo>
                  <a:lnTo>
                    <a:pt x="51816" y="36576"/>
                  </a:lnTo>
                  <a:close/>
                </a:path>
                <a:path w="53339" h="113029">
                  <a:moveTo>
                    <a:pt x="48768" y="111442"/>
                  </a:moveTo>
                  <a:lnTo>
                    <a:pt x="27432" y="111442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5240" y="97726"/>
                  </a:lnTo>
                  <a:lnTo>
                    <a:pt x="15240" y="93154"/>
                  </a:lnTo>
                  <a:lnTo>
                    <a:pt x="13716" y="88487"/>
                  </a:lnTo>
                  <a:lnTo>
                    <a:pt x="13716" y="36576"/>
                  </a:lnTo>
                  <a:lnTo>
                    <a:pt x="28956" y="36576"/>
                  </a:lnTo>
                  <a:lnTo>
                    <a:pt x="28956" y="88487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48768" y="111442"/>
                  </a:lnTo>
                  <a:close/>
                </a:path>
                <a:path w="53339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  <a:path w="53339" h="113029">
                  <a:moveTo>
                    <a:pt x="42672" y="112966"/>
                  </a:moveTo>
                  <a:lnTo>
                    <a:pt x="33528" y="112966"/>
                  </a:lnTo>
                  <a:lnTo>
                    <a:pt x="30480" y="111442"/>
                  </a:lnTo>
                  <a:lnTo>
                    <a:pt x="44196" y="111442"/>
                  </a:lnTo>
                  <a:lnTo>
                    <a:pt x="42672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33826" y="3830478"/>
              <a:ext cx="71723" cy="12830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330029" y="3836669"/>
              <a:ext cx="96107" cy="123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6493192" y="3830478"/>
            <a:ext cx="1177925" cy="161925"/>
            <a:chOff x="6493192" y="3830478"/>
            <a:chExt cx="1177925" cy="161925"/>
          </a:xfrm>
        </p:grpSpPr>
        <p:sp>
          <p:nvSpPr>
            <p:cNvPr id="101" name="object 101"/>
            <p:cNvSpPr/>
            <p:nvPr/>
          </p:nvSpPr>
          <p:spPr>
            <a:xfrm>
              <a:off x="6493192" y="3836574"/>
              <a:ext cx="1096994" cy="15582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14564" y="3830484"/>
              <a:ext cx="56515" cy="128905"/>
            </a:xfrm>
            <a:custGeom>
              <a:avLst/>
              <a:gdLst/>
              <a:ahLst/>
              <a:cxnLst/>
              <a:rect l="l" t="t" r="r" b="b"/>
              <a:pathLst>
                <a:path w="56515" h="128904">
                  <a:moveTo>
                    <a:pt x="15240" y="0"/>
                  </a:moveTo>
                  <a:lnTo>
                    <a:pt x="0" y="0"/>
                  </a:lnTo>
                  <a:lnTo>
                    <a:pt x="0" y="126784"/>
                  </a:lnTo>
                  <a:lnTo>
                    <a:pt x="1524" y="126784"/>
                  </a:lnTo>
                  <a:lnTo>
                    <a:pt x="1524" y="128308"/>
                  </a:lnTo>
                  <a:lnTo>
                    <a:pt x="13716" y="128308"/>
                  </a:lnTo>
                  <a:lnTo>
                    <a:pt x="13716" y="126784"/>
                  </a:lnTo>
                  <a:lnTo>
                    <a:pt x="15240" y="126784"/>
                  </a:lnTo>
                  <a:lnTo>
                    <a:pt x="15240" y="0"/>
                  </a:lnTo>
                  <a:close/>
                </a:path>
                <a:path w="56515" h="128904">
                  <a:moveTo>
                    <a:pt x="56489" y="0"/>
                  </a:moveTo>
                  <a:lnTo>
                    <a:pt x="42760" y="0"/>
                  </a:lnTo>
                  <a:lnTo>
                    <a:pt x="41236" y="1524"/>
                  </a:lnTo>
                  <a:lnTo>
                    <a:pt x="41236" y="126784"/>
                  </a:lnTo>
                  <a:lnTo>
                    <a:pt x="42760" y="126784"/>
                  </a:lnTo>
                  <a:lnTo>
                    <a:pt x="42760" y="128308"/>
                  </a:lnTo>
                  <a:lnTo>
                    <a:pt x="54952" y="128308"/>
                  </a:lnTo>
                  <a:lnTo>
                    <a:pt x="56489" y="126784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/>
          <p:nvPr/>
        </p:nvSpPr>
        <p:spPr>
          <a:xfrm>
            <a:off x="7745824" y="3828954"/>
            <a:ext cx="1724025" cy="13134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81401" y="4065651"/>
            <a:ext cx="816292" cy="12058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61797" y="4044315"/>
            <a:ext cx="1388268" cy="17402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18741" y="4056507"/>
            <a:ext cx="1289208" cy="16182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5869209" y="4282440"/>
            <a:ext cx="347980" cy="131445"/>
            <a:chOff x="5869209" y="4282440"/>
            <a:chExt cx="347980" cy="131445"/>
          </a:xfrm>
        </p:grpSpPr>
        <p:sp>
          <p:nvSpPr>
            <p:cNvPr id="108" name="object 108"/>
            <p:cNvSpPr/>
            <p:nvPr/>
          </p:nvSpPr>
          <p:spPr>
            <a:xfrm>
              <a:off x="5869209" y="4282440"/>
              <a:ext cx="204501" cy="13134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95047" y="4322159"/>
              <a:ext cx="122015" cy="9010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/>
          <p:nvPr/>
        </p:nvSpPr>
        <p:spPr>
          <a:xfrm>
            <a:off x="6282690" y="4283964"/>
            <a:ext cx="993171" cy="12982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2992" y="1355312"/>
            <a:ext cx="854710" cy="218440"/>
            <a:chOff x="1842992" y="1355312"/>
            <a:chExt cx="854710" cy="218440"/>
          </a:xfrm>
        </p:grpSpPr>
        <p:sp>
          <p:nvSpPr>
            <p:cNvPr id="3" name="object 3"/>
            <p:cNvSpPr/>
            <p:nvPr/>
          </p:nvSpPr>
          <p:spPr>
            <a:xfrm>
              <a:off x="1842992" y="1355312"/>
              <a:ext cx="201358" cy="218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76449" y="1416462"/>
              <a:ext cx="125063" cy="1572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25992" y="1363027"/>
              <a:ext cx="74676" cy="2091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2576" y="1357883"/>
              <a:ext cx="91440" cy="213360"/>
            </a:xfrm>
            <a:custGeom>
              <a:avLst/>
              <a:gdLst/>
              <a:ahLst/>
              <a:cxnLst/>
              <a:rect l="l" t="t" r="r" b="b"/>
              <a:pathLst>
                <a:path w="91439" h="213359">
                  <a:moveTo>
                    <a:pt x="259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908" y="213360"/>
                  </a:lnTo>
                  <a:lnTo>
                    <a:pt x="25908" y="0"/>
                  </a:lnTo>
                  <a:close/>
                </a:path>
                <a:path w="91439" h="213359">
                  <a:moveTo>
                    <a:pt x="91059" y="58496"/>
                  </a:moveTo>
                  <a:lnTo>
                    <a:pt x="65049" y="58496"/>
                  </a:lnTo>
                  <a:lnTo>
                    <a:pt x="65049" y="211175"/>
                  </a:lnTo>
                  <a:lnTo>
                    <a:pt x="91059" y="211175"/>
                  </a:lnTo>
                  <a:lnTo>
                    <a:pt x="91059" y="58496"/>
                  </a:lnTo>
                  <a:close/>
                </a:path>
                <a:path w="91439" h="213359">
                  <a:moveTo>
                    <a:pt x="91059" y="482"/>
                  </a:moveTo>
                  <a:lnTo>
                    <a:pt x="65049" y="482"/>
                  </a:lnTo>
                  <a:lnTo>
                    <a:pt x="65049" y="31051"/>
                  </a:lnTo>
                  <a:lnTo>
                    <a:pt x="91059" y="31051"/>
                  </a:lnTo>
                  <a:lnTo>
                    <a:pt x="91059" y="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42705" y="1413414"/>
              <a:ext cx="141807" cy="1603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3469" y="1413414"/>
              <a:ext cx="83915" cy="155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95016" y="1357883"/>
            <a:ext cx="1064895" cy="274320"/>
            <a:chOff x="2795016" y="1357883"/>
            <a:chExt cx="1064895" cy="274320"/>
          </a:xfrm>
        </p:grpSpPr>
        <p:sp>
          <p:nvSpPr>
            <p:cNvPr id="10" name="object 10"/>
            <p:cNvSpPr/>
            <p:nvPr/>
          </p:nvSpPr>
          <p:spPr>
            <a:xfrm>
              <a:off x="2795016" y="1358360"/>
              <a:ext cx="123539" cy="2107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9130" y="1413414"/>
              <a:ext cx="140303" cy="1603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0009" y="1413414"/>
              <a:ext cx="123539" cy="1557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2599" y="1358360"/>
              <a:ext cx="132683" cy="215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2716" y="1357883"/>
              <a:ext cx="92710" cy="213360"/>
            </a:xfrm>
            <a:custGeom>
              <a:avLst/>
              <a:gdLst/>
              <a:ahLst/>
              <a:cxnLst/>
              <a:rect l="l" t="t" r="r" b="b"/>
              <a:pathLst>
                <a:path w="92710" h="213359">
                  <a:moveTo>
                    <a:pt x="27432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7432" y="213360"/>
                  </a:lnTo>
                  <a:lnTo>
                    <a:pt x="27432" y="0"/>
                  </a:lnTo>
                  <a:close/>
                </a:path>
                <a:path w="92710" h="213359">
                  <a:moveTo>
                    <a:pt x="92290" y="58496"/>
                  </a:moveTo>
                  <a:lnTo>
                    <a:pt x="66281" y="58496"/>
                  </a:lnTo>
                  <a:lnTo>
                    <a:pt x="66281" y="211175"/>
                  </a:lnTo>
                  <a:lnTo>
                    <a:pt x="92290" y="211175"/>
                  </a:lnTo>
                  <a:lnTo>
                    <a:pt x="92290" y="58496"/>
                  </a:lnTo>
                  <a:close/>
                </a:path>
                <a:path w="92710" h="213359">
                  <a:moveTo>
                    <a:pt x="92290" y="482"/>
                  </a:moveTo>
                  <a:lnTo>
                    <a:pt x="66281" y="482"/>
                  </a:lnTo>
                  <a:lnTo>
                    <a:pt x="66281" y="31051"/>
                  </a:lnTo>
                  <a:lnTo>
                    <a:pt x="92290" y="31051"/>
                  </a:lnTo>
                  <a:lnTo>
                    <a:pt x="92290" y="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3113" y="1413414"/>
              <a:ext cx="123539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5703" y="1413414"/>
              <a:ext cx="134207" cy="2183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992689" y="1358360"/>
            <a:ext cx="187960" cy="210820"/>
            <a:chOff x="3992689" y="1358360"/>
            <a:chExt cx="187960" cy="210820"/>
          </a:xfrm>
        </p:grpSpPr>
        <p:sp>
          <p:nvSpPr>
            <p:cNvPr id="18" name="object 18"/>
            <p:cNvSpPr/>
            <p:nvPr/>
          </p:nvSpPr>
          <p:spPr>
            <a:xfrm>
              <a:off x="3992689" y="1358366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96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5996" y="210693"/>
                  </a:lnTo>
                  <a:lnTo>
                    <a:pt x="25996" y="58013"/>
                  </a:lnTo>
                  <a:close/>
                </a:path>
                <a:path w="26035" h="210819">
                  <a:moveTo>
                    <a:pt x="25996" y="0"/>
                  </a:moveTo>
                  <a:lnTo>
                    <a:pt x="0" y="0"/>
                  </a:lnTo>
                  <a:lnTo>
                    <a:pt x="0" y="30568"/>
                  </a:lnTo>
                  <a:lnTo>
                    <a:pt x="25996" y="30568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56697" y="1413414"/>
              <a:ext cx="123539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284059" y="1355312"/>
            <a:ext cx="1871980" cy="274320"/>
            <a:chOff x="4284059" y="1355312"/>
            <a:chExt cx="1871980" cy="274320"/>
          </a:xfrm>
        </p:grpSpPr>
        <p:sp>
          <p:nvSpPr>
            <p:cNvPr id="21" name="object 21"/>
            <p:cNvSpPr/>
            <p:nvPr/>
          </p:nvSpPr>
          <p:spPr>
            <a:xfrm>
              <a:off x="4284059" y="1358360"/>
              <a:ext cx="424148" cy="2107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35639" y="1358328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16783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62572" y="35560"/>
                  </a:lnTo>
                  <a:lnTo>
                    <a:pt x="62572" y="210820"/>
                  </a:lnTo>
                  <a:lnTo>
                    <a:pt x="105244" y="210820"/>
                  </a:lnTo>
                  <a:lnTo>
                    <a:pt x="105244" y="35560"/>
                  </a:lnTo>
                  <a:lnTo>
                    <a:pt x="167830" y="35560"/>
                  </a:lnTo>
                  <a:lnTo>
                    <a:pt x="167830" y="0"/>
                  </a:lnTo>
                  <a:close/>
                </a:path>
                <a:path w="337820" h="271144">
                  <a:moveTo>
                    <a:pt x="337756" y="243395"/>
                  </a:moveTo>
                  <a:lnTo>
                    <a:pt x="168592" y="243395"/>
                  </a:lnTo>
                  <a:lnTo>
                    <a:pt x="168592" y="270827"/>
                  </a:lnTo>
                  <a:lnTo>
                    <a:pt x="337756" y="270827"/>
                  </a:lnTo>
                  <a:lnTo>
                    <a:pt x="337756" y="2433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83492" y="1355312"/>
              <a:ext cx="183070" cy="2184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01710" y="1358360"/>
              <a:ext cx="189166" cy="2107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3730" y="1358328"/>
              <a:ext cx="160655" cy="210820"/>
            </a:xfrm>
            <a:custGeom>
              <a:avLst/>
              <a:gdLst/>
              <a:ahLst/>
              <a:cxnLst/>
              <a:rect l="l" t="t" r="r" b="b"/>
              <a:pathLst>
                <a:path w="160654" h="210819">
                  <a:moveTo>
                    <a:pt x="160210" y="175260"/>
                  </a:moveTo>
                  <a:lnTo>
                    <a:pt x="41249" y="175260"/>
                  </a:lnTo>
                  <a:lnTo>
                    <a:pt x="41249" y="118110"/>
                  </a:lnTo>
                  <a:lnTo>
                    <a:pt x="148018" y="118110"/>
                  </a:lnTo>
                  <a:lnTo>
                    <a:pt x="148018" y="82550"/>
                  </a:lnTo>
                  <a:lnTo>
                    <a:pt x="41249" y="82550"/>
                  </a:lnTo>
                  <a:lnTo>
                    <a:pt x="41249" y="35560"/>
                  </a:lnTo>
                  <a:lnTo>
                    <a:pt x="155638" y="35560"/>
                  </a:lnTo>
                  <a:lnTo>
                    <a:pt x="155638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0" y="118110"/>
                  </a:lnTo>
                  <a:lnTo>
                    <a:pt x="0" y="175260"/>
                  </a:lnTo>
                  <a:lnTo>
                    <a:pt x="0" y="210820"/>
                  </a:lnTo>
                  <a:lnTo>
                    <a:pt x="160210" y="210820"/>
                  </a:lnTo>
                  <a:lnTo>
                    <a:pt x="160210" y="175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08999" y="1358360"/>
              <a:ext cx="176974" cy="2107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19216" y="1357883"/>
              <a:ext cx="236854" cy="213360"/>
            </a:xfrm>
            <a:custGeom>
              <a:avLst/>
              <a:gdLst/>
              <a:ahLst/>
              <a:cxnLst/>
              <a:rect l="l" t="t" r="r" b="b"/>
              <a:pathLst>
                <a:path w="236854" h="213359">
                  <a:moveTo>
                    <a:pt x="4265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42659" y="213360"/>
                  </a:lnTo>
                  <a:lnTo>
                    <a:pt x="42659" y="0"/>
                  </a:lnTo>
                  <a:close/>
                </a:path>
                <a:path w="236854" h="213359">
                  <a:moveTo>
                    <a:pt x="236791" y="444"/>
                  </a:moveTo>
                  <a:lnTo>
                    <a:pt x="68961" y="444"/>
                  </a:lnTo>
                  <a:lnTo>
                    <a:pt x="68961" y="36004"/>
                  </a:lnTo>
                  <a:lnTo>
                    <a:pt x="131533" y="36004"/>
                  </a:lnTo>
                  <a:lnTo>
                    <a:pt x="131533" y="211264"/>
                  </a:lnTo>
                  <a:lnTo>
                    <a:pt x="174205" y="211264"/>
                  </a:lnTo>
                  <a:lnTo>
                    <a:pt x="174205" y="36004"/>
                  </a:lnTo>
                  <a:lnTo>
                    <a:pt x="236791" y="36004"/>
                  </a:lnTo>
                  <a:lnTo>
                    <a:pt x="236791" y="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831620" y="2193035"/>
            <a:ext cx="4307493" cy="31979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79877" y="2140172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5">
                <a:moveTo>
                  <a:pt x="29051" y="45815"/>
                </a:moveTo>
                <a:lnTo>
                  <a:pt x="16859" y="45815"/>
                </a:lnTo>
                <a:lnTo>
                  <a:pt x="10763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668"/>
                </a:lnTo>
                <a:lnTo>
                  <a:pt x="10763" y="1524"/>
                </a:lnTo>
                <a:lnTo>
                  <a:pt x="16859" y="0"/>
                </a:lnTo>
                <a:lnTo>
                  <a:pt x="29051" y="0"/>
                </a:lnTo>
                <a:lnTo>
                  <a:pt x="35147" y="1524"/>
                </a:lnTo>
                <a:lnTo>
                  <a:pt x="44291" y="10668"/>
                </a:lnTo>
                <a:lnTo>
                  <a:pt x="45815" y="16859"/>
                </a:lnTo>
                <a:lnTo>
                  <a:pt x="45815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2479" y="2100452"/>
            <a:ext cx="2593657" cy="161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90908" y="2100452"/>
            <a:ext cx="681990" cy="1619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20955" y="2327529"/>
            <a:ext cx="1135094" cy="1623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21677" y="2327529"/>
            <a:ext cx="1103090" cy="1303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90299" y="2328100"/>
            <a:ext cx="802576" cy="1297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16383" y="2553938"/>
            <a:ext cx="1054227" cy="1313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7236237" y="2593657"/>
            <a:ext cx="247650" cy="92075"/>
            <a:chOff x="7236237" y="2593657"/>
            <a:chExt cx="247650" cy="92075"/>
          </a:xfrm>
        </p:grpSpPr>
        <p:sp>
          <p:nvSpPr>
            <p:cNvPr id="37" name="object 37"/>
            <p:cNvSpPr/>
            <p:nvPr/>
          </p:nvSpPr>
          <p:spPr>
            <a:xfrm>
              <a:off x="7236237" y="2593657"/>
              <a:ext cx="148018" cy="916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11687" y="2593657"/>
              <a:ext cx="71723" cy="901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549038" y="2554033"/>
            <a:ext cx="1411605" cy="161925"/>
            <a:chOff x="7549038" y="2554033"/>
            <a:chExt cx="1411605" cy="161925"/>
          </a:xfrm>
        </p:grpSpPr>
        <p:sp>
          <p:nvSpPr>
            <p:cNvPr id="40" name="object 40"/>
            <p:cNvSpPr/>
            <p:nvPr/>
          </p:nvSpPr>
          <p:spPr>
            <a:xfrm>
              <a:off x="7549038" y="2554033"/>
              <a:ext cx="1368456" cy="16182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40355" y="266242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5"/>
                  </a:moveTo>
                  <a:lnTo>
                    <a:pt x="3143" y="21335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143" y="0"/>
                  </a:lnTo>
                  <a:lnTo>
                    <a:pt x="15335" y="0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5239"/>
                  </a:lnTo>
                  <a:lnTo>
                    <a:pt x="1838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5879877" y="3047142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08763" y="3016662"/>
            <a:ext cx="164782" cy="1221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340697" y="3007423"/>
            <a:ext cx="1581150" cy="131445"/>
            <a:chOff x="6340697" y="3007423"/>
            <a:chExt cx="1581150" cy="131445"/>
          </a:xfrm>
        </p:grpSpPr>
        <p:sp>
          <p:nvSpPr>
            <p:cNvPr id="45" name="object 45"/>
            <p:cNvSpPr/>
            <p:nvPr/>
          </p:nvSpPr>
          <p:spPr>
            <a:xfrm>
              <a:off x="6340697" y="3007518"/>
              <a:ext cx="1499711" cy="13125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64780" y="3007423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5240" y="1625"/>
                  </a:moveTo>
                  <a:lnTo>
                    <a:pt x="13716" y="1625"/>
                  </a:lnTo>
                  <a:lnTo>
                    <a:pt x="12192" y="101"/>
                  </a:lnTo>
                  <a:lnTo>
                    <a:pt x="3048" y="101"/>
                  </a:lnTo>
                  <a:lnTo>
                    <a:pt x="1524" y="1625"/>
                  </a:lnTo>
                  <a:lnTo>
                    <a:pt x="0" y="1625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625"/>
                  </a:lnTo>
                  <a:close/>
                </a:path>
                <a:path w="56515" h="130175">
                  <a:moveTo>
                    <a:pt x="56489" y="1524"/>
                  </a:moveTo>
                  <a:lnTo>
                    <a:pt x="54965" y="1524"/>
                  </a:lnTo>
                  <a:lnTo>
                    <a:pt x="53441" y="0"/>
                  </a:lnTo>
                  <a:lnTo>
                    <a:pt x="44297" y="0"/>
                  </a:lnTo>
                  <a:lnTo>
                    <a:pt x="44297" y="1524"/>
                  </a:lnTo>
                  <a:lnTo>
                    <a:pt x="42773" y="1524"/>
                  </a:lnTo>
                  <a:lnTo>
                    <a:pt x="41249" y="3048"/>
                  </a:lnTo>
                  <a:lnTo>
                    <a:pt x="41249" y="128308"/>
                  </a:lnTo>
                  <a:lnTo>
                    <a:pt x="42773" y="128308"/>
                  </a:lnTo>
                  <a:lnTo>
                    <a:pt x="44297" y="129832"/>
                  </a:lnTo>
                  <a:lnTo>
                    <a:pt x="54965" y="129832"/>
                  </a:lnTo>
                  <a:lnTo>
                    <a:pt x="54965" y="128308"/>
                  </a:lnTo>
                  <a:lnTo>
                    <a:pt x="56489" y="128308"/>
                  </a:lnTo>
                  <a:lnTo>
                    <a:pt x="564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986903" y="3007423"/>
            <a:ext cx="1212850" cy="131445"/>
            <a:chOff x="7986903" y="3007423"/>
            <a:chExt cx="1212850" cy="131445"/>
          </a:xfrm>
        </p:grpSpPr>
        <p:sp>
          <p:nvSpPr>
            <p:cNvPr id="48" name="object 48"/>
            <p:cNvSpPr/>
            <p:nvPr/>
          </p:nvSpPr>
          <p:spPr>
            <a:xfrm>
              <a:off x="7986903" y="3007518"/>
              <a:ext cx="140303" cy="13125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48637" y="3007423"/>
              <a:ext cx="1051083" cy="1313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6120955" y="3222783"/>
            <a:ext cx="2206085" cy="1741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95716" y="3234975"/>
            <a:ext cx="767429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6110287" y="3462528"/>
            <a:ext cx="469900" cy="130175"/>
            <a:chOff x="6110287" y="3462528"/>
            <a:chExt cx="469900" cy="130175"/>
          </a:xfrm>
        </p:grpSpPr>
        <p:sp>
          <p:nvSpPr>
            <p:cNvPr id="53" name="object 53"/>
            <p:cNvSpPr/>
            <p:nvPr/>
          </p:nvSpPr>
          <p:spPr>
            <a:xfrm>
              <a:off x="6110287" y="3500723"/>
              <a:ext cx="157162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94881" y="3462528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39" h="128270">
                  <a:moveTo>
                    <a:pt x="13716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6682"/>
                  </a:lnTo>
                  <a:lnTo>
                    <a:pt x="13716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36029" y="3502152"/>
              <a:ext cx="71723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29184" y="3500723"/>
              <a:ext cx="150971" cy="916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6644258" y="3500723"/>
            <a:ext cx="68675" cy="916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6740366" y="3462528"/>
            <a:ext cx="169545" cy="130175"/>
            <a:chOff x="6740366" y="3462528"/>
            <a:chExt cx="169545" cy="130175"/>
          </a:xfrm>
        </p:grpSpPr>
        <p:sp>
          <p:nvSpPr>
            <p:cNvPr id="59" name="object 59"/>
            <p:cNvSpPr/>
            <p:nvPr/>
          </p:nvSpPr>
          <p:spPr>
            <a:xfrm>
              <a:off x="6833425" y="3462528"/>
              <a:ext cx="76295" cy="1298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40366" y="3500723"/>
              <a:ext cx="71723" cy="9001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972300" y="3461956"/>
            <a:ext cx="244475" cy="128905"/>
            <a:chOff x="6972300" y="3461956"/>
            <a:chExt cx="244475" cy="128905"/>
          </a:xfrm>
        </p:grpSpPr>
        <p:sp>
          <p:nvSpPr>
            <p:cNvPr id="62" name="object 62"/>
            <p:cNvSpPr/>
            <p:nvPr/>
          </p:nvSpPr>
          <p:spPr>
            <a:xfrm>
              <a:off x="6972300" y="3468623"/>
              <a:ext cx="161734" cy="1222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158418" y="3461968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8420" h="128270">
                  <a:moveTo>
                    <a:pt x="58000" y="0"/>
                  </a:moveTo>
                  <a:lnTo>
                    <a:pt x="42760" y="0"/>
                  </a:lnTo>
                  <a:lnTo>
                    <a:pt x="42760" y="128270"/>
                  </a:lnTo>
                  <a:lnTo>
                    <a:pt x="58000" y="128270"/>
                  </a:lnTo>
                  <a:lnTo>
                    <a:pt x="5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7286625" y="3462528"/>
            <a:ext cx="863441" cy="12982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5693" y="3468528"/>
            <a:ext cx="744569" cy="1558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6110287" y="3688460"/>
            <a:ext cx="514350" cy="130175"/>
            <a:chOff x="6110287" y="3688460"/>
            <a:chExt cx="514350" cy="130175"/>
          </a:xfrm>
        </p:grpSpPr>
        <p:sp>
          <p:nvSpPr>
            <p:cNvPr id="67" name="object 67"/>
            <p:cNvSpPr/>
            <p:nvPr/>
          </p:nvSpPr>
          <p:spPr>
            <a:xfrm>
              <a:off x="6110287" y="3728180"/>
              <a:ext cx="157162" cy="9010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294869" y="368846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2192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36125" y="3728180"/>
              <a:ext cx="71628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429184" y="3728180"/>
              <a:ext cx="152495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04634" y="379695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8287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5879877" y="418166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6110287" y="4142041"/>
            <a:ext cx="2000250" cy="163830"/>
            <a:chOff x="6110287" y="4142041"/>
            <a:chExt cx="2000250" cy="163830"/>
          </a:xfrm>
        </p:grpSpPr>
        <p:sp>
          <p:nvSpPr>
            <p:cNvPr id="74" name="object 74"/>
            <p:cNvSpPr/>
            <p:nvPr/>
          </p:nvSpPr>
          <p:spPr>
            <a:xfrm>
              <a:off x="6110287" y="4142041"/>
              <a:ext cx="799433" cy="13125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37247" y="4142041"/>
              <a:ext cx="1173194" cy="16335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8176069" y="4142041"/>
            <a:ext cx="266065" cy="131445"/>
            <a:chOff x="8176069" y="4142041"/>
            <a:chExt cx="266065" cy="131445"/>
          </a:xfrm>
        </p:grpSpPr>
        <p:sp>
          <p:nvSpPr>
            <p:cNvPr id="77" name="object 77"/>
            <p:cNvSpPr/>
            <p:nvPr/>
          </p:nvSpPr>
          <p:spPr>
            <a:xfrm>
              <a:off x="8176069" y="4181665"/>
              <a:ext cx="68675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272176" y="4181665"/>
              <a:ext cx="71723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365235" y="4142041"/>
              <a:ext cx="76295" cy="13125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8508682" y="4142041"/>
            <a:ext cx="921448" cy="16335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6120955" y="4369593"/>
            <a:ext cx="253365" cy="130175"/>
            <a:chOff x="6120955" y="4369593"/>
            <a:chExt cx="253365" cy="130175"/>
          </a:xfrm>
        </p:grpSpPr>
        <p:sp>
          <p:nvSpPr>
            <p:cNvPr id="82" name="object 82"/>
            <p:cNvSpPr/>
            <p:nvPr/>
          </p:nvSpPr>
          <p:spPr>
            <a:xfrm>
              <a:off x="6120955" y="4409217"/>
              <a:ext cx="71723" cy="8858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218586" y="4409217"/>
              <a:ext cx="71723" cy="9010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17729" y="4369599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4" h="128270">
                  <a:moveTo>
                    <a:pt x="15341" y="1524"/>
                  </a:moveTo>
                  <a:lnTo>
                    <a:pt x="13817" y="1524"/>
                  </a:lnTo>
                  <a:lnTo>
                    <a:pt x="13817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  <a:path w="56514" h="128270">
                  <a:moveTo>
                    <a:pt x="56489" y="1524"/>
                  </a:moveTo>
                  <a:lnTo>
                    <a:pt x="5486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41148" y="126682"/>
                  </a:lnTo>
                  <a:lnTo>
                    <a:pt x="42672" y="128206"/>
                  </a:lnTo>
                  <a:lnTo>
                    <a:pt x="56489" y="128206"/>
                  </a:lnTo>
                  <a:lnTo>
                    <a:pt x="564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6438328" y="4369593"/>
            <a:ext cx="471805" cy="130175"/>
            <a:chOff x="6438328" y="4369593"/>
            <a:chExt cx="471805" cy="130175"/>
          </a:xfrm>
        </p:grpSpPr>
        <p:sp>
          <p:nvSpPr>
            <p:cNvPr id="86" name="object 86"/>
            <p:cNvSpPr/>
            <p:nvPr/>
          </p:nvSpPr>
          <p:spPr>
            <a:xfrm>
              <a:off x="6438328" y="4409217"/>
              <a:ext cx="157162" cy="901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22827" y="4369593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15335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335" y="1524"/>
                  </a:lnTo>
                  <a:lnTo>
                    <a:pt x="15335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664070" y="4409217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757130" y="4409217"/>
              <a:ext cx="152590" cy="901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6978395" y="4369498"/>
            <a:ext cx="1632489" cy="16182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8674893" y="4369498"/>
            <a:ext cx="321945" cy="130175"/>
            <a:chOff x="8674893" y="4369498"/>
            <a:chExt cx="321945" cy="130175"/>
          </a:xfrm>
        </p:grpSpPr>
        <p:sp>
          <p:nvSpPr>
            <p:cNvPr id="92" name="object 92"/>
            <p:cNvSpPr/>
            <p:nvPr/>
          </p:nvSpPr>
          <p:spPr>
            <a:xfrm>
              <a:off x="8674893" y="4375594"/>
              <a:ext cx="228885" cy="12372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925115" y="4369498"/>
              <a:ext cx="71723" cy="12830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9056369" y="4369498"/>
            <a:ext cx="244475" cy="130175"/>
            <a:chOff x="9056369" y="4369498"/>
            <a:chExt cx="244475" cy="130175"/>
          </a:xfrm>
        </p:grpSpPr>
        <p:sp>
          <p:nvSpPr>
            <p:cNvPr id="95" name="object 95"/>
            <p:cNvSpPr/>
            <p:nvPr/>
          </p:nvSpPr>
          <p:spPr>
            <a:xfrm>
              <a:off x="9056369" y="4387881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3340" y="35052"/>
                  </a:moveTo>
                  <a:lnTo>
                    <a:pt x="1524" y="35052"/>
                  </a:lnTo>
                  <a:lnTo>
                    <a:pt x="1524" y="32004"/>
                  </a:lnTo>
                  <a:lnTo>
                    <a:pt x="0" y="30480"/>
                  </a:lnTo>
                  <a:lnTo>
                    <a:pt x="0" y="25908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24384"/>
                  </a:lnTo>
                  <a:lnTo>
                    <a:pt x="54864" y="24384"/>
                  </a:lnTo>
                  <a:lnTo>
                    <a:pt x="54864" y="32004"/>
                  </a:lnTo>
                  <a:lnTo>
                    <a:pt x="53340" y="33528"/>
                  </a:lnTo>
                  <a:lnTo>
                    <a:pt x="53340" y="35052"/>
                  </a:lnTo>
                  <a:close/>
                </a:path>
                <a:path w="55245" h="111760">
                  <a:moveTo>
                    <a:pt x="47244" y="111442"/>
                  </a:moveTo>
                  <a:lnTo>
                    <a:pt x="32004" y="111442"/>
                  </a:lnTo>
                  <a:lnTo>
                    <a:pt x="22860" y="106870"/>
                  </a:lnTo>
                  <a:lnTo>
                    <a:pt x="18288" y="102298"/>
                  </a:lnTo>
                  <a:lnTo>
                    <a:pt x="18288" y="99250"/>
                  </a:lnTo>
                  <a:lnTo>
                    <a:pt x="16764" y="96202"/>
                  </a:lnTo>
                  <a:lnTo>
                    <a:pt x="15240" y="93059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86963"/>
                  </a:lnTo>
                  <a:lnTo>
                    <a:pt x="32004" y="91535"/>
                  </a:lnTo>
                  <a:lnTo>
                    <a:pt x="33528" y="94583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864" y="99250"/>
                  </a:lnTo>
                  <a:lnTo>
                    <a:pt x="54864" y="106870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5245" h="111760">
                  <a:moveTo>
                    <a:pt x="54864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50292" y="97726"/>
                  </a:lnTo>
                  <a:lnTo>
                    <a:pt x="50292" y="96202"/>
                  </a:lnTo>
                  <a:lnTo>
                    <a:pt x="53340" y="96202"/>
                  </a:lnTo>
                  <a:lnTo>
                    <a:pt x="54864" y="97726"/>
                  </a:lnTo>
                  <a:lnTo>
                    <a:pt x="54864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132664" y="4369498"/>
              <a:ext cx="70104" cy="12830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224200" y="4409217"/>
              <a:ext cx="76295" cy="9010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6116383" y="4596479"/>
            <a:ext cx="581310" cy="16240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6763321" y="4635246"/>
            <a:ext cx="600075" cy="123825"/>
            <a:chOff x="6763321" y="4635246"/>
            <a:chExt cx="600075" cy="123825"/>
          </a:xfrm>
        </p:grpSpPr>
        <p:sp>
          <p:nvSpPr>
            <p:cNvPr id="100" name="object 100"/>
            <p:cNvSpPr/>
            <p:nvPr/>
          </p:nvSpPr>
          <p:spPr>
            <a:xfrm>
              <a:off x="6763321" y="4635246"/>
              <a:ext cx="556831" cy="123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43012" y="470392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9811" y="4571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3769" y="1362932"/>
            <a:ext cx="1283335" cy="213995"/>
            <a:chOff x="1203769" y="1362932"/>
            <a:chExt cx="1283335" cy="213995"/>
          </a:xfrm>
        </p:grpSpPr>
        <p:sp>
          <p:nvSpPr>
            <p:cNvPr id="3" name="object 3"/>
            <p:cNvSpPr/>
            <p:nvPr/>
          </p:nvSpPr>
          <p:spPr>
            <a:xfrm>
              <a:off x="1203769" y="1363027"/>
              <a:ext cx="166306" cy="213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11224" y="1417986"/>
              <a:ext cx="123634" cy="155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4482" y="136293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4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5908" y="210693"/>
                  </a:lnTo>
                  <a:lnTo>
                    <a:pt x="25908" y="58013"/>
                  </a:lnTo>
                  <a:close/>
                </a:path>
                <a:path w="26034" h="210819">
                  <a:moveTo>
                    <a:pt x="25908" y="0"/>
                  </a:moveTo>
                  <a:lnTo>
                    <a:pt x="0" y="0"/>
                  </a:lnTo>
                  <a:lnTo>
                    <a:pt x="0" y="29044"/>
                  </a:lnTo>
                  <a:lnTo>
                    <a:pt x="25908" y="29044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1821" y="1417986"/>
              <a:ext cx="295941" cy="1587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6719" y="1362938"/>
              <a:ext cx="125095" cy="210820"/>
            </a:xfrm>
            <a:custGeom>
              <a:avLst/>
              <a:gdLst/>
              <a:ahLst/>
              <a:cxnLst/>
              <a:rect l="l" t="t" r="r" b="b"/>
              <a:pathLst>
                <a:path w="125094" h="210819">
                  <a:moveTo>
                    <a:pt x="83908" y="62674"/>
                  </a:moveTo>
                  <a:lnTo>
                    <a:pt x="77050" y="58915"/>
                  </a:lnTo>
                  <a:lnTo>
                    <a:pt x="70192" y="56578"/>
                  </a:lnTo>
                  <a:lnTo>
                    <a:pt x="63334" y="55384"/>
                  </a:lnTo>
                  <a:lnTo>
                    <a:pt x="56476" y="55054"/>
                  </a:lnTo>
                  <a:lnTo>
                    <a:pt x="50380" y="55054"/>
                  </a:lnTo>
                  <a:lnTo>
                    <a:pt x="24472" y="80962"/>
                  </a:lnTo>
                  <a:lnTo>
                    <a:pt x="24472" y="58102"/>
                  </a:lnTo>
                  <a:lnTo>
                    <a:pt x="0" y="58102"/>
                  </a:lnTo>
                  <a:lnTo>
                    <a:pt x="0" y="210781"/>
                  </a:lnTo>
                  <a:lnTo>
                    <a:pt x="25996" y="210781"/>
                  </a:lnTo>
                  <a:lnTo>
                    <a:pt x="25996" y="131343"/>
                  </a:lnTo>
                  <a:lnTo>
                    <a:pt x="26289" y="122732"/>
                  </a:lnTo>
                  <a:lnTo>
                    <a:pt x="27139" y="114960"/>
                  </a:lnTo>
                  <a:lnTo>
                    <a:pt x="28575" y="107772"/>
                  </a:lnTo>
                  <a:lnTo>
                    <a:pt x="30568" y="100863"/>
                  </a:lnTo>
                  <a:lnTo>
                    <a:pt x="32092" y="94678"/>
                  </a:lnTo>
                  <a:lnTo>
                    <a:pt x="35140" y="90106"/>
                  </a:lnTo>
                  <a:lnTo>
                    <a:pt x="39712" y="87058"/>
                  </a:lnTo>
                  <a:lnTo>
                    <a:pt x="44284" y="82486"/>
                  </a:lnTo>
                  <a:lnTo>
                    <a:pt x="50380" y="80962"/>
                  </a:lnTo>
                  <a:lnTo>
                    <a:pt x="62572" y="80962"/>
                  </a:lnTo>
                  <a:lnTo>
                    <a:pt x="68668" y="82486"/>
                  </a:lnTo>
                  <a:lnTo>
                    <a:pt x="74764" y="87058"/>
                  </a:lnTo>
                  <a:lnTo>
                    <a:pt x="83908" y="62674"/>
                  </a:lnTo>
                  <a:close/>
                </a:path>
                <a:path w="125094" h="210819">
                  <a:moveTo>
                    <a:pt x="125056" y="58013"/>
                  </a:moveTo>
                  <a:lnTo>
                    <a:pt x="99148" y="58013"/>
                  </a:lnTo>
                  <a:lnTo>
                    <a:pt x="99148" y="210693"/>
                  </a:lnTo>
                  <a:lnTo>
                    <a:pt x="125056" y="210693"/>
                  </a:lnTo>
                  <a:lnTo>
                    <a:pt x="125056" y="58013"/>
                  </a:lnTo>
                  <a:close/>
                </a:path>
                <a:path w="125094" h="210819">
                  <a:moveTo>
                    <a:pt x="125056" y="0"/>
                  </a:moveTo>
                  <a:lnTo>
                    <a:pt x="99148" y="0"/>
                  </a:lnTo>
                  <a:lnTo>
                    <a:pt x="99148" y="29044"/>
                  </a:lnTo>
                  <a:lnTo>
                    <a:pt x="125056" y="29044"/>
                  </a:lnTo>
                  <a:lnTo>
                    <a:pt x="125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00834" y="1367599"/>
              <a:ext cx="386048" cy="2091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569178" y="1360932"/>
            <a:ext cx="1073150" cy="275590"/>
            <a:chOff x="2569178" y="1360932"/>
            <a:chExt cx="1073150" cy="275590"/>
          </a:xfrm>
        </p:grpSpPr>
        <p:sp>
          <p:nvSpPr>
            <p:cNvPr id="10" name="object 10"/>
            <p:cNvSpPr/>
            <p:nvPr/>
          </p:nvSpPr>
          <p:spPr>
            <a:xfrm>
              <a:off x="2569178" y="1363027"/>
              <a:ext cx="340232" cy="2106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8462" y="1417986"/>
              <a:ext cx="141827" cy="1587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08959" y="1360932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59">
                  <a:moveTo>
                    <a:pt x="25908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9633" y="1417986"/>
              <a:ext cx="271557" cy="2183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1766" y="136293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5908" y="210693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44"/>
                  </a:lnTo>
                  <a:lnTo>
                    <a:pt x="25908" y="29044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15105" y="1417986"/>
              <a:ext cx="126682" cy="1587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757707" y="1417986"/>
            <a:ext cx="296545" cy="159385"/>
            <a:chOff x="3757707" y="1417986"/>
            <a:chExt cx="296545" cy="159385"/>
          </a:xfrm>
        </p:grpSpPr>
        <p:sp>
          <p:nvSpPr>
            <p:cNvPr id="17" name="object 17"/>
            <p:cNvSpPr/>
            <p:nvPr/>
          </p:nvSpPr>
          <p:spPr>
            <a:xfrm>
              <a:off x="3757707" y="1417986"/>
              <a:ext cx="143446" cy="1587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28586" y="1417986"/>
              <a:ext cx="125063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178808" y="1358360"/>
            <a:ext cx="3553460" cy="275590"/>
            <a:chOff x="4178808" y="1358360"/>
            <a:chExt cx="3553460" cy="275590"/>
          </a:xfrm>
        </p:grpSpPr>
        <p:sp>
          <p:nvSpPr>
            <p:cNvPr id="20" name="object 20"/>
            <p:cNvSpPr/>
            <p:nvPr/>
          </p:nvSpPr>
          <p:spPr>
            <a:xfrm>
              <a:off x="4178808" y="1363027"/>
              <a:ext cx="167830" cy="210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7974" y="1363027"/>
              <a:ext cx="425672" cy="2106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4788" y="1362900"/>
              <a:ext cx="342265" cy="271145"/>
            </a:xfrm>
            <a:custGeom>
              <a:avLst/>
              <a:gdLst/>
              <a:ahLst/>
              <a:cxnLst/>
              <a:rect l="l" t="t" r="r" b="b"/>
              <a:pathLst>
                <a:path w="342264" h="271144">
                  <a:moveTo>
                    <a:pt x="160210" y="175260"/>
                  </a:moveTo>
                  <a:lnTo>
                    <a:pt x="42672" y="175260"/>
                  </a:lnTo>
                  <a:lnTo>
                    <a:pt x="42672" y="118110"/>
                  </a:lnTo>
                  <a:lnTo>
                    <a:pt x="149542" y="118110"/>
                  </a:lnTo>
                  <a:lnTo>
                    <a:pt x="149542" y="82550"/>
                  </a:lnTo>
                  <a:lnTo>
                    <a:pt x="42672" y="82550"/>
                  </a:lnTo>
                  <a:lnTo>
                    <a:pt x="42672" y="35560"/>
                  </a:lnTo>
                  <a:lnTo>
                    <a:pt x="157162" y="35560"/>
                  </a:lnTo>
                  <a:lnTo>
                    <a:pt x="157162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0" y="118110"/>
                  </a:lnTo>
                  <a:lnTo>
                    <a:pt x="0" y="175260"/>
                  </a:lnTo>
                  <a:lnTo>
                    <a:pt x="0" y="210820"/>
                  </a:lnTo>
                  <a:lnTo>
                    <a:pt x="160210" y="210820"/>
                  </a:lnTo>
                  <a:lnTo>
                    <a:pt x="160210" y="175260"/>
                  </a:lnTo>
                  <a:close/>
                </a:path>
                <a:path w="342264" h="271144">
                  <a:moveTo>
                    <a:pt x="342239" y="243395"/>
                  </a:moveTo>
                  <a:lnTo>
                    <a:pt x="173075" y="243395"/>
                  </a:lnTo>
                  <a:lnTo>
                    <a:pt x="173075" y="270827"/>
                  </a:lnTo>
                  <a:lnTo>
                    <a:pt x="342239" y="270827"/>
                  </a:lnTo>
                  <a:lnTo>
                    <a:pt x="342239" y="2433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87219" y="1358360"/>
              <a:ext cx="183165" cy="2184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96293" y="1358360"/>
              <a:ext cx="204297" cy="2184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35847" y="1363027"/>
              <a:ext cx="167830" cy="210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31103" y="1358366"/>
              <a:ext cx="1901189" cy="275590"/>
            </a:xfrm>
            <a:custGeom>
              <a:avLst/>
              <a:gdLst/>
              <a:ahLst/>
              <a:cxnLst/>
              <a:rect l="l" t="t" r="r" b="b"/>
              <a:pathLst>
                <a:path w="1901190" h="275589">
                  <a:moveTo>
                    <a:pt x="167830" y="4533"/>
                  </a:moveTo>
                  <a:lnTo>
                    <a:pt x="0" y="4533"/>
                  </a:lnTo>
                  <a:lnTo>
                    <a:pt x="0" y="40093"/>
                  </a:lnTo>
                  <a:lnTo>
                    <a:pt x="62585" y="40093"/>
                  </a:lnTo>
                  <a:lnTo>
                    <a:pt x="62585" y="215353"/>
                  </a:lnTo>
                  <a:lnTo>
                    <a:pt x="105257" y="215353"/>
                  </a:lnTo>
                  <a:lnTo>
                    <a:pt x="105257" y="40093"/>
                  </a:lnTo>
                  <a:lnTo>
                    <a:pt x="167830" y="40093"/>
                  </a:lnTo>
                  <a:lnTo>
                    <a:pt x="167830" y="4533"/>
                  </a:lnTo>
                  <a:close/>
                </a:path>
                <a:path w="1901190" h="275589">
                  <a:moveTo>
                    <a:pt x="382905" y="215353"/>
                  </a:moveTo>
                  <a:lnTo>
                    <a:pt x="356997" y="174117"/>
                  </a:lnTo>
                  <a:lnTo>
                    <a:pt x="332613" y="140487"/>
                  </a:lnTo>
                  <a:lnTo>
                    <a:pt x="309664" y="122199"/>
                  </a:lnTo>
                  <a:lnTo>
                    <a:pt x="322567" y="119329"/>
                  </a:lnTo>
                  <a:lnTo>
                    <a:pt x="357784" y="94030"/>
                  </a:lnTo>
                  <a:lnTo>
                    <a:pt x="358241" y="93154"/>
                  </a:lnTo>
                  <a:lnTo>
                    <a:pt x="362521" y="84975"/>
                  </a:lnTo>
                  <a:lnTo>
                    <a:pt x="365264" y="75082"/>
                  </a:lnTo>
                  <a:lnTo>
                    <a:pt x="366141" y="64198"/>
                  </a:lnTo>
                  <a:lnTo>
                    <a:pt x="365569" y="54406"/>
                  </a:lnTo>
                  <a:lnTo>
                    <a:pt x="363855" y="45631"/>
                  </a:lnTo>
                  <a:lnTo>
                    <a:pt x="361708" y="39712"/>
                  </a:lnTo>
                  <a:lnTo>
                    <a:pt x="360997" y="37744"/>
                  </a:lnTo>
                  <a:lnTo>
                    <a:pt x="332613" y="9232"/>
                  </a:lnTo>
                  <a:lnTo>
                    <a:pt x="321945" y="7061"/>
                  </a:lnTo>
                  <a:lnTo>
                    <a:pt x="321945" y="59626"/>
                  </a:lnTo>
                  <a:lnTo>
                    <a:pt x="321945" y="71818"/>
                  </a:lnTo>
                  <a:lnTo>
                    <a:pt x="281292" y="93129"/>
                  </a:lnTo>
                  <a:lnTo>
                    <a:pt x="266992" y="93154"/>
                  </a:lnTo>
                  <a:lnTo>
                    <a:pt x="234988" y="93154"/>
                  </a:lnTo>
                  <a:lnTo>
                    <a:pt x="234988" y="39712"/>
                  </a:lnTo>
                  <a:lnTo>
                    <a:pt x="268516" y="39712"/>
                  </a:lnTo>
                  <a:lnTo>
                    <a:pt x="280581" y="39738"/>
                  </a:lnTo>
                  <a:lnTo>
                    <a:pt x="289661" y="39903"/>
                  </a:lnTo>
                  <a:lnTo>
                    <a:pt x="296151" y="40360"/>
                  </a:lnTo>
                  <a:lnTo>
                    <a:pt x="300520" y="41236"/>
                  </a:lnTo>
                  <a:lnTo>
                    <a:pt x="306616" y="41236"/>
                  </a:lnTo>
                  <a:lnTo>
                    <a:pt x="312712" y="44284"/>
                  </a:lnTo>
                  <a:lnTo>
                    <a:pt x="315760" y="48856"/>
                  </a:lnTo>
                  <a:lnTo>
                    <a:pt x="320421" y="53530"/>
                  </a:lnTo>
                  <a:lnTo>
                    <a:pt x="321945" y="59626"/>
                  </a:lnTo>
                  <a:lnTo>
                    <a:pt x="321945" y="7061"/>
                  </a:lnTo>
                  <a:lnTo>
                    <a:pt x="311988" y="5803"/>
                  </a:lnTo>
                  <a:lnTo>
                    <a:pt x="298246" y="4953"/>
                  </a:lnTo>
                  <a:lnTo>
                    <a:pt x="282232" y="4660"/>
                  </a:lnTo>
                  <a:lnTo>
                    <a:pt x="193738" y="4660"/>
                  </a:lnTo>
                  <a:lnTo>
                    <a:pt x="193738" y="215353"/>
                  </a:lnTo>
                  <a:lnTo>
                    <a:pt x="234988" y="215353"/>
                  </a:lnTo>
                  <a:lnTo>
                    <a:pt x="234988" y="126771"/>
                  </a:lnTo>
                  <a:lnTo>
                    <a:pt x="254800" y="126771"/>
                  </a:lnTo>
                  <a:lnTo>
                    <a:pt x="286994" y="149110"/>
                  </a:lnTo>
                  <a:lnTo>
                    <a:pt x="300520" y="169545"/>
                  </a:lnTo>
                  <a:lnTo>
                    <a:pt x="331089" y="215353"/>
                  </a:lnTo>
                  <a:lnTo>
                    <a:pt x="382905" y="215353"/>
                  </a:lnTo>
                  <a:close/>
                </a:path>
                <a:path w="1901190" h="275589">
                  <a:moveTo>
                    <a:pt x="598081" y="215353"/>
                  </a:moveTo>
                  <a:lnTo>
                    <a:pt x="579221" y="168021"/>
                  </a:lnTo>
                  <a:lnTo>
                    <a:pt x="564616" y="131343"/>
                  </a:lnTo>
                  <a:lnTo>
                    <a:pt x="533615" y="53530"/>
                  </a:lnTo>
                  <a:lnTo>
                    <a:pt x="520255" y="19977"/>
                  </a:lnTo>
                  <a:lnTo>
                    <a:pt x="520255" y="131343"/>
                  </a:lnTo>
                  <a:lnTo>
                    <a:pt x="462241" y="131343"/>
                  </a:lnTo>
                  <a:lnTo>
                    <a:pt x="491299" y="53530"/>
                  </a:lnTo>
                  <a:lnTo>
                    <a:pt x="520255" y="131343"/>
                  </a:lnTo>
                  <a:lnTo>
                    <a:pt x="520255" y="19977"/>
                  </a:lnTo>
                  <a:lnTo>
                    <a:pt x="514159" y="4660"/>
                  </a:lnTo>
                  <a:lnTo>
                    <a:pt x="468439" y="4660"/>
                  </a:lnTo>
                  <a:lnTo>
                    <a:pt x="386041" y="215353"/>
                  </a:lnTo>
                  <a:lnTo>
                    <a:pt x="431761" y="215353"/>
                  </a:lnTo>
                  <a:lnTo>
                    <a:pt x="448525" y="168021"/>
                  </a:lnTo>
                  <a:lnTo>
                    <a:pt x="533971" y="168021"/>
                  </a:lnTo>
                  <a:lnTo>
                    <a:pt x="552259" y="215353"/>
                  </a:lnTo>
                  <a:lnTo>
                    <a:pt x="598081" y="215353"/>
                  </a:lnTo>
                  <a:close/>
                </a:path>
                <a:path w="1901190" h="275589">
                  <a:moveTo>
                    <a:pt x="791819" y="62674"/>
                  </a:moveTo>
                  <a:lnTo>
                    <a:pt x="770483" y="22948"/>
                  </a:lnTo>
                  <a:lnTo>
                    <a:pt x="724954" y="1447"/>
                  </a:lnTo>
                  <a:lnTo>
                    <a:pt x="706374" y="0"/>
                  </a:lnTo>
                  <a:lnTo>
                    <a:pt x="685520" y="1993"/>
                  </a:lnTo>
                  <a:lnTo>
                    <a:pt x="649503" y="17437"/>
                  </a:lnTo>
                  <a:lnTo>
                    <a:pt x="623531" y="45999"/>
                  </a:lnTo>
                  <a:lnTo>
                    <a:pt x="610438" y="86626"/>
                  </a:lnTo>
                  <a:lnTo>
                    <a:pt x="608749" y="111531"/>
                  </a:lnTo>
                  <a:lnTo>
                    <a:pt x="610438" y="135293"/>
                  </a:lnTo>
                  <a:lnTo>
                    <a:pt x="623531" y="174840"/>
                  </a:lnTo>
                  <a:lnTo>
                    <a:pt x="665746" y="211543"/>
                  </a:lnTo>
                  <a:lnTo>
                    <a:pt x="704850" y="218401"/>
                  </a:lnTo>
                  <a:lnTo>
                    <a:pt x="720496" y="217500"/>
                  </a:lnTo>
                  <a:lnTo>
                    <a:pt x="759815" y="201637"/>
                  </a:lnTo>
                  <a:lnTo>
                    <a:pt x="786384" y="167220"/>
                  </a:lnTo>
                  <a:lnTo>
                    <a:pt x="791819" y="151155"/>
                  </a:lnTo>
                  <a:lnTo>
                    <a:pt x="750570" y="137439"/>
                  </a:lnTo>
                  <a:lnTo>
                    <a:pt x="747712" y="148310"/>
                  </a:lnTo>
                  <a:lnTo>
                    <a:pt x="743712" y="157721"/>
                  </a:lnTo>
                  <a:lnTo>
                    <a:pt x="711923" y="182422"/>
                  </a:lnTo>
                  <a:lnTo>
                    <a:pt x="703326" y="183261"/>
                  </a:lnTo>
                  <a:lnTo>
                    <a:pt x="692467" y="182118"/>
                  </a:lnTo>
                  <a:lnTo>
                    <a:pt x="659777" y="155498"/>
                  </a:lnTo>
                  <a:lnTo>
                    <a:pt x="651421" y="108483"/>
                  </a:lnTo>
                  <a:lnTo>
                    <a:pt x="652513" y="91287"/>
                  </a:lnTo>
                  <a:lnTo>
                    <a:pt x="666661" y="53530"/>
                  </a:lnTo>
                  <a:lnTo>
                    <a:pt x="704850" y="36664"/>
                  </a:lnTo>
                  <a:lnTo>
                    <a:pt x="712800" y="37236"/>
                  </a:lnTo>
                  <a:lnTo>
                    <a:pt x="746455" y="64338"/>
                  </a:lnTo>
                  <a:lnTo>
                    <a:pt x="749046" y="71818"/>
                  </a:lnTo>
                  <a:lnTo>
                    <a:pt x="791819" y="62674"/>
                  </a:lnTo>
                  <a:close/>
                </a:path>
                <a:path w="1901190" h="275589">
                  <a:moveTo>
                    <a:pt x="979462" y="4533"/>
                  </a:moveTo>
                  <a:lnTo>
                    <a:pt x="811631" y="4533"/>
                  </a:lnTo>
                  <a:lnTo>
                    <a:pt x="811631" y="40093"/>
                  </a:lnTo>
                  <a:lnTo>
                    <a:pt x="874204" y="40093"/>
                  </a:lnTo>
                  <a:lnTo>
                    <a:pt x="874204" y="215353"/>
                  </a:lnTo>
                  <a:lnTo>
                    <a:pt x="916876" y="215353"/>
                  </a:lnTo>
                  <a:lnTo>
                    <a:pt x="916876" y="40093"/>
                  </a:lnTo>
                  <a:lnTo>
                    <a:pt x="979462" y="40093"/>
                  </a:lnTo>
                  <a:lnTo>
                    <a:pt x="979462" y="4533"/>
                  </a:lnTo>
                  <a:close/>
                </a:path>
                <a:path w="1901190" h="275589">
                  <a:moveTo>
                    <a:pt x="1151864" y="247929"/>
                  </a:moveTo>
                  <a:lnTo>
                    <a:pt x="982700" y="247929"/>
                  </a:lnTo>
                  <a:lnTo>
                    <a:pt x="982700" y="275361"/>
                  </a:lnTo>
                  <a:lnTo>
                    <a:pt x="1151864" y="275361"/>
                  </a:lnTo>
                  <a:lnTo>
                    <a:pt x="1151864" y="247929"/>
                  </a:lnTo>
                  <a:close/>
                </a:path>
                <a:path w="1901190" h="275589">
                  <a:moveTo>
                    <a:pt x="1322730" y="4533"/>
                  </a:moveTo>
                  <a:lnTo>
                    <a:pt x="1154899" y="4533"/>
                  </a:lnTo>
                  <a:lnTo>
                    <a:pt x="1154899" y="40093"/>
                  </a:lnTo>
                  <a:lnTo>
                    <a:pt x="1217485" y="40093"/>
                  </a:lnTo>
                  <a:lnTo>
                    <a:pt x="1217485" y="215353"/>
                  </a:lnTo>
                  <a:lnTo>
                    <a:pt x="1260157" y="215353"/>
                  </a:lnTo>
                  <a:lnTo>
                    <a:pt x="1260157" y="40093"/>
                  </a:lnTo>
                  <a:lnTo>
                    <a:pt x="1322730" y="40093"/>
                  </a:lnTo>
                  <a:lnTo>
                    <a:pt x="1322730" y="4533"/>
                  </a:lnTo>
                  <a:close/>
                </a:path>
                <a:path w="1901190" h="275589">
                  <a:moveTo>
                    <a:pt x="1527149" y="4660"/>
                  </a:moveTo>
                  <a:lnTo>
                    <a:pt x="1478381" y="4660"/>
                  </a:lnTo>
                  <a:lnTo>
                    <a:pt x="1429512" y="87058"/>
                  </a:lnTo>
                  <a:lnTo>
                    <a:pt x="1379220" y="4660"/>
                  </a:lnTo>
                  <a:lnTo>
                    <a:pt x="1328839" y="4660"/>
                  </a:lnTo>
                  <a:lnTo>
                    <a:pt x="1406652" y="126771"/>
                  </a:lnTo>
                  <a:lnTo>
                    <a:pt x="1406652" y="215353"/>
                  </a:lnTo>
                  <a:lnTo>
                    <a:pt x="1449324" y="215353"/>
                  </a:lnTo>
                  <a:lnTo>
                    <a:pt x="1449324" y="126771"/>
                  </a:lnTo>
                  <a:lnTo>
                    <a:pt x="1527149" y="4660"/>
                  </a:lnTo>
                  <a:close/>
                </a:path>
                <a:path w="1901190" h="275589">
                  <a:moveTo>
                    <a:pt x="1705737" y="68770"/>
                  </a:moveTo>
                  <a:lnTo>
                    <a:pt x="1693545" y="27520"/>
                  </a:lnTo>
                  <a:lnTo>
                    <a:pt x="1661541" y="7353"/>
                  </a:lnTo>
                  <a:lnTo>
                    <a:pt x="1661541" y="62674"/>
                  </a:lnTo>
                  <a:lnTo>
                    <a:pt x="1661541" y="76390"/>
                  </a:lnTo>
                  <a:lnTo>
                    <a:pt x="1660017" y="80962"/>
                  </a:lnTo>
                  <a:lnTo>
                    <a:pt x="1656969" y="85534"/>
                  </a:lnTo>
                  <a:lnTo>
                    <a:pt x="1653921" y="91719"/>
                  </a:lnTo>
                  <a:lnTo>
                    <a:pt x="1649349" y="94767"/>
                  </a:lnTo>
                  <a:lnTo>
                    <a:pt x="1643253" y="96291"/>
                  </a:lnTo>
                  <a:lnTo>
                    <a:pt x="1637741" y="98056"/>
                  </a:lnTo>
                  <a:lnTo>
                    <a:pt x="1630400" y="98958"/>
                  </a:lnTo>
                  <a:lnTo>
                    <a:pt x="1621078" y="99301"/>
                  </a:lnTo>
                  <a:lnTo>
                    <a:pt x="1609636" y="99339"/>
                  </a:lnTo>
                  <a:lnTo>
                    <a:pt x="1586776" y="99339"/>
                  </a:lnTo>
                  <a:lnTo>
                    <a:pt x="1586776" y="39814"/>
                  </a:lnTo>
                  <a:lnTo>
                    <a:pt x="1606588" y="39814"/>
                  </a:lnTo>
                  <a:lnTo>
                    <a:pt x="1644777" y="42862"/>
                  </a:lnTo>
                  <a:lnTo>
                    <a:pt x="1661541" y="62674"/>
                  </a:lnTo>
                  <a:lnTo>
                    <a:pt x="1661541" y="7353"/>
                  </a:lnTo>
                  <a:lnTo>
                    <a:pt x="1655635" y="5956"/>
                  </a:lnTo>
                  <a:lnTo>
                    <a:pt x="1644764" y="5041"/>
                  </a:lnTo>
                  <a:lnTo>
                    <a:pt x="1630451" y="4711"/>
                  </a:lnTo>
                  <a:lnTo>
                    <a:pt x="1612684" y="4660"/>
                  </a:lnTo>
                  <a:lnTo>
                    <a:pt x="1544002" y="4660"/>
                  </a:lnTo>
                  <a:lnTo>
                    <a:pt x="1544002" y="215353"/>
                  </a:lnTo>
                  <a:lnTo>
                    <a:pt x="1586776" y="215353"/>
                  </a:lnTo>
                  <a:lnTo>
                    <a:pt x="1586776" y="136017"/>
                  </a:lnTo>
                  <a:lnTo>
                    <a:pt x="1614208" y="136017"/>
                  </a:lnTo>
                  <a:lnTo>
                    <a:pt x="1658493" y="132867"/>
                  </a:lnTo>
                  <a:lnTo>
                    <a:pt x="1679829" y="122199"/>
                  </a:lnTo>
                  <a:lnTo>
                    <a:pt x="1685264" y="118249"/>
                  </a:lnTo>
                  <a:lnTo>
                    <a:pt x="1690116" y="113436"/>
                  </a:lnTo>
                  <a:lnTo>
                    <a:pt x="1694408" y="108064"/>
                  </a:lnTo>
                  <a:lnTo>
                    <a:pt x="1698117" y="102387"/>
                  </a:lnTo>
                  <a:lnTo>
                    <a:pt x="1699437" y="99339"/>
                  </a:lnTo>
                  <a:lnTo>
                    <a:pt x="1701241" y="95211"/>
                  </a:lnTo>
                  <a:lnTo>
                    <a:pt x="1703641" y="87299"/>
                  </a:lnTo>
                  <a:lnTo>
                    <a:pt x="1705190" y="78524"/>
                  </a:lnTo>
                  <a:lnTo>
                    <a:pt x="1705737" y="68770"/>
                  </a:lnTo>
                  <a:close/>
                </a:path>
                <a:path w="1901190" h="275589">
                  <a:moveTo>
                    <a:pt x="1900999" y="179793"/>
                  </a:moveTo>
                  <a:lnTo>
                    <a:pt x="1782038" y="179793"/>
                  </a:lnTo>
                  <a:lnTo>
                    <a:pt x="1782038" y="122643"/>
                  </a:lnTo>
                  <a:lnTo>
                    <a:pt x="1888807" y="122643"/>
                  </a:lnTo>
                  <a:lnTo>
                    <a:pt x="1888807" y="87083"/>
                  </a:lnTo>
                  <a:lnTo>
                    <a:pt x="1782038" y="87083"/>
                  </a:lnTo>
                  <a:lnTo>
                    <a:pt x="1782038" y="40093"/>
                  </a:lnTo>
                  <a:lnTo>
                    <a:pt x="1896427" y="40093"/>
                  </a:lnTo>
                  <a:lnTo>
                    <a:pt x="1896427" y="4533"/>
                  </a:lnTo>
                  <a:lnTo>
                    <a:pt x="1740789" y="4533"/>
                  </a:lnTo>
                  <a:lnTo>
                    <a:pt x="1740789" y="40093"/>
                  </a:lnTo>
                  <a:lnTo>
                    <a:pt x="1740789" y="87083"/>
                  </a:lnTo>
                  <a:lnTo>
                    <a:pt x="1740789" y="122643"/>
                  </a:lnTo>
                  <a:lnTo>
                    <a:pt x="1740789" y="179793"/>
                  </a:lnTo>
                  <a:lnTo>
                    <a:pt x="1740789" y="215353"/>
                  </a:lnTo>
                  <a:lnTo>
                    <a:pt x="1900999" y="215353"/>
                  </a:lnTo>
                  <a:lnTo>
                    <a:pt x="1900999" y="17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872576" y="2398776"/>
            <a:ext cx="3503186" cy="2629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47430" y="2495930"/>
            <a:ext cx="981075" cy="123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44382" y="298151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88508" y="2947987"/>
            <a:ext cx="747617" cy="123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5768" y="2941796"/>
            <a:ext cx="622458" cy="1298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89951" y="2941796"/>
            <a:ext cx="166211" cy="1619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209597" y="2941796"/>
            <a:ext cx="244475" cy="130175"/>
            <a:chOff x="8209597" y="2941796"/>
            <a:chExt cx="244475" cy="130175"/>
          </a:xfrm>
        </p:grpSpPr>
        <p:sp>
          <p:nvSpPr>
            <p:cNvPr id="34" name="object 34"/>
            <p:cNvSpPr/>
            <p:nvPr/>
          </p:nvSpPr>
          <p:spPr>
            <a:xfrm>
              <a:off x="8209597" y="2960179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7339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lnTo>
                    <a:pt x="48863" y="109918"/>
                  </a:lnTo>
                  <a:lnTo>
                    <a:pt x="47339" y="111442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84368" y="2941796"/>
              <a:ext cx="71723" cy="1298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77427" y="2981515"/>
              <a:ext cx="76295" cy="901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8517826" y="2941796"/>
            <a:ext cx="712470" cy="129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3935" y="3166300"/>
            <a:ext cx="602646" cy="1648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56782" y="2941796"/>
            <a:ext cx="2029110" cy="3878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8348471" y="3169348"/>
            <a:ext cx="422909" cy="130175"/>
            <a:chOff x="8348471" y="3169348"/>
            <a:chExt cx="422909" cy="130175"/>
          </a:xfrm>
        </p:grpSpPr>
        <p:sp>
          <p:nvSpPr>
            <p:cNvPr id="41" name="object 41"/>
            <p:cNvSpPr/>
            <p:nvPr/>
          </p:nvSpPr>
          <p:spPr>
            <a:xfrm>
              <a:off x="8348471" y="3169348"/>
              <a:ext cx="13970" cy="128905"/>
            </a:xfrm>
            <a:custGeom>
              <a:avLst/>
              <a:gdLst/>
              <a:ahLst/>
              <a:cxnLst/>
              <a:rect l="l" t="t" r="r" b="b"/>
              <a:pathLst>
                <a:path w="13970" h="128904">
                  <a:moveTo>
                    <a:pt x="13716" y="128301"/>
                  </a:moveTo>
                  <a:lnTo>
                    <a:pt x="0" y="12830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83523" y="3207543"/>
              <a:ext cx="166306" cy="916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577262" y="3207543"/>
              <a:ext cx="71723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68791" y="3207549"/>
              <a:ext cx="102870" cy="92075"/>
            </a:xfrm>
            <a:custGeom>
              <a:avLst/>
              <a:gdLst/>
              <a:ahLst/>
              <a:cxnLst/>
              <a:rect l="l" t="t" r="r" b="b"/>
              <a:pathLst>
                <a:path w="102870" h="92075">
                  <a:moveTo>
                    <a:pt x="59537" y="58000"/>
                  </a:moveTo>
                  <a:lnTo>
                    <a:pt x="58000" y="56476"/>
                  </a:lnTo>
                  <a:lnTo>
                    <a:pt x="54952" y="50380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8856" y="45808"/>
                  </a:lnTo>
                  <a:lnTo>
                    <a:pt x="45808" y="44284"/>
                  </a:lnTo>
                  <a:lnTo>
                    <a:pt x="44284" y="42760"/>
                  </a:lnTo>
                  <a:lnTo>
                    <a:pt x="41236" y="42760"/>
                  </a:lnTo>
                  <a:lnTo>
                    <a:pt x="35140" y="39712"/>
                  </a:lnTo>
                  <a:lnTo>
                    <a:pt x="33616" y="39712"/>
                  </a:lnTo>
                  <a:lnTo>
                    <a:pt x="30568" y="38188"/>
                  </a:lnTo>
                  <a:lnTo>
                    <a:pt x="27520" y="36576"/>
                  </a:lnTo>
                  <a:lnTo>
                    <a:pt x="25996" y="36576"/>
                  </a:lnTo>
                  <a:lnTo>
                    <a:pt x="24472" y="35052"/>
                  </a:lnTo>
                  <a:lnTo>
                    <a:pt x="21424" y="33528"/>
                  </a:lnTo>
                  <a:lnTo>
                    <a:pt x="19900" y="32004"/>
                  </a:lnTo>
                  <a:lnTo>
                    <a:pt x="19900" y="30480"/>
                  </a:lnTo>
                  <a:lnTo>
                    <a:pt x="16852" y="27432"/>
                  </a:lnTo>
                  <a:lnTo>
                    <a:pt x="16852" y="22860"/>
                  </a:lnTo>
                  <a:lnTo>
                    <a:pt x="18376" y="21336"/>
                  </a:lnTo>
                  <a:lnTo>
                    <a:pt x="18376" y="18288"/>
                  </a:lnTo>
                  <a:lnTo>
                    <a:pt x="21424" y="15240"/>
                  </a:lnTo>
                  <a:lnTo>
                    <a:pt x="22948" y="15240"/>
                  </a:lnTo>
                  <a:lnTo>
                    <a:pt x="24472" y="13716"/>
                  </a:lnTo>
                  <a:lnTo>
                    <a:pt x="25996" y="13716"/>
                  </a:lnTo>
                  <a:lnTo>
                    <a:pt x="27520" y="12192"/>
                  </a:lnTo>
                  <a:lnTo>
                    <a:pt x="38188" y="12192"/>
                  </a:lnTo>
                  <a:lnTo>
                    <a:pt x="41236" y="13716"/>
                  </a:lnTo>
                  <a:lnTo>
                    <a:pt x="42760" y="13716"/>
                  </a:lnTo>
                  <a:lnTo>
                    <a:pt x="44284" y="15240"/>
                  </a:lnTo>
                  <a:lnTo>
                    <a:pt x="45808" y="15240"/>
                  </a:lnTo>
                  <a:lnTo>
                    <a:pt x="47332" y="16764"/>
                  </a:lnTo>
                  <a:lnTo>
                    <a:pt x="48856" y="16764"/>
                  </a:lnTo>
                  <a:lnTo>
                    <a:pt x="50380" y="18288"/>
                  </a:lnTo>
                  <a:lnTo>
                    <a:pt x="54952" y="18288"/>
                  </a:lnTo>
                  <a:lnTo>
                    <a:pt x="54952" y="12192"/>
                  </a:lnTo>
                  <a:lnTo>
                    <a:pt x="54952" y="7620"/>
                  </a:lnTo>
                  <a:lnTo>
                    <a:pt x="53428" y="7620"/>
                  </a:lnTo>
                  <a:lnTo>
                    <a:pt x="53428" y="6096"/>
                  </a:lnTo>
                  <a:lnTo>
                    <a:pt x="51904" y="6096"/>
                  </a:lnTo>
                  <a:lnTo>
                    <a:pt x="51904" y="4572"/>
                  </a:lnTo>
                  <a:lnTo>
                    <a:pt x="50380" y="4572"/>
                  </a:lnTo>
                  <a:lnTo>
                    <a:pt x="48856" y="3048"/>
                  </a:lnTo>
                  <a:lnTo>
                    <a:pt x="45808" y="3048"/>
                  </a:lnTo>
                  <a:lnTo>
                    <a:pt x="44284" y="1524"/>
                  </a:lnTo>
                  <a:lnTo>
                    <a:pt x="38188" y="1524"/>
                  </a:lnTo>
                  <a:lnTo>
                    <a:pt x="35140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9900" y="3048"/>
                  </a:lnTo>
                  <a:lnTo>
                    <a:pt x="15328" y="4572"/>
                  </a:lnTo>
                  <a:lnTo>
                    <a:pt x="12280" y="6096"/>
                  </a:lnTo>
                  <a:lnTo>
                    <a:pt x="10668" y="7620"/>
                  </a:lnTo>
                  <a:lnTo>
                    <a:pt x="6096" y="12192"/>
                  </a:lnTo>
                  <a:lnTo>
                    <a:pt x="3048" y="18288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096" y="36576"/>
                  </a:lnTo>
                  <a:lnTo>
                    <a:pt x="7620" y="39712"/>
                  </a:lnTo>
                  <a:lnTo>
                    <a:pt x="10668" y="42760"/>
                  </a:lnTo>
                  <a:lnTo>
                    <a:pt x="13804" y="45808"/>
                  </a:lnTo>
                  <a:lnTo>
                    <a:pt x="15328" y="45808"/>
                  </a:lnTo>
                  <a:lnTo>
                    <a:pt x="21424" y="48856"/>
                  </a:lnTo>
                  <a:lnTo>
                    <a:pt x="22948" y="50380"/>
                  </a:lnTo>
                  <a:lnTo>
                    <a:pt x="25996" y="50380"/>
                  </a:lnTo>
                  <a:lnTo>
                    <a:pt x="29044" y="51904"/>
                  </a:lnTo>
                  <a:lnTo>
                    <a:pt x="30568" y="53428"/>
                  </a:lnTo>
                  <a:lnTo>
                    <a:pt x="33616" y="53428"/>
                  </a:lnTo>
                  <a:lnTo>
                    <a:pt x="36664" y="54952"/>
                  </a:lnTo>
                  <a:lnTo>
                    <a:pt x="44284" y="62572"/>
                  </a:lnTo>
                  <a:lnTo>
                    <a:pt x="44284" y="70205"/>
                  </a:lnTo>
                  <a:lnTo>
                    <a:pt x="42760" y="71729"/>
                  </a:lnTo>
                  <a:lnTo>
                    <a:pt x="42760" y="73253"/>
                  </a:lnTo>
                  <a:lnTo>
                    <a:pt x="38188" y="77825"/>
                  </a:lnTo>
                  <a:lnTo>
                    <a:pt x="36664" y="77825"/>
                  </a:lnTo>
                  <a:lnTo>
                    <a:pt x="33616" y="79349"/>
                  </a:lnTo>
                  <a:lnTo>
                    <a:pt x="21424" y="79349"/>
                  </a:lnTo>
                  <a:lnTo>
                    <a:pt x="18376" y="77825"/>
                  </a:lnTo>
                  <a:lnTo>
                    <a:pt x="15328" y="77825"/>
                  </a:lnTo>
                  <a:lnTo>
                    <a:pt x="13804" y="76301"/>
                  </a:lnTo>
                  <a:lnTo>
                    <a:pt x="10668" y="76301"/>
                  </a:lnTo>
                  <a:lnTo>
                    <a:pt x="7620" y="73253"/>
                  </a:lnTo>
                  <a:lnTo>
                    <a:pt x="6096" y="73253"/>
                  </a:lnTo>
                  <a:lnTo>
                    <a:pt x="4572" y="71729"/>
                  </a:lnTo>
                  <a:lnTo>
                    <a:pt x="1524" y="71729"/>
                  </a:lnTo>
                  <a:lnTo>
                    <a:pt x="1524" y="74777"/>
                  </a:lnTo>
                  <a:lnTo>
                    <a:pt x="0" y="76301"/>
                  </a:lnTo>
                  <a:lnTo>
                    <a:pt x="0" y="79349"/>
                  </a:lnTo>
                  <a:lnTo>
                    <a:pt x="1524" y="80873"/>
                  </a:lnTo>
                  <a:lnTo>
                    <a:pt x="1524" y="83921"/>
                  </a:lnTo>
                  <a:lnTo>
                    <a:pt x="3048" y="85445"/>
                  </a:lnTo>
                  <a:lnTo>
                    <a:pt x="4572" y="87058"/>
                  </a:lnTo>
                  <a:lnTo>
                    <a:pt x="6096" y="87058"/>
                  </a:lnTo>
                  <a:lnTo>
                    <a:pt x="7620" y="88582"/>
                  </a:lnTo>
                  <a:lnTo>
                    <a:pt x="9144" y="88582"/>
                  </a:lnTo>
                  <a:lnTo>
                    <a:pt x="10668" y="90106"/>
                  </a:lnTo>
                  <a:lnTo>
                    <a:pt x="15328" y="90106"/>
                  </a:lnTo>
                  <a:lnTo>
                    <a:pt x="18376" y="91630"/>
                  </a:lnTo>
                  <a:lnTo>
                    <a:pt x="36664" y="91630"/>
                  </a:lnTo>
                  <a:lnTo>
                    <a:pt x="39712" y="90106"/>
                  </a:lnTo>
                  <a:lnTo>
                    <a:pt x="44284" y="88582"/>
                  </a:lnTo>
                  <a:lnTo>
                    <a:pt x="47332" y="87058"/>
                  </a:lnTo>
                  <a:lnTo>
                    <a:pt x="50380" y="85445"/>
                  </a:lnTo>
                  <a:lnTo>
                    <a:pt x="53428" y="82397"/>
                  </a:lnTo>
                  <a:lnTo>
                    <a:pt x="54952" y="79349"/>
                  </a:lnTo>
                  <a:lnTo>
                    <a:pt x="58000" y="73253"/>
                  </a:lnTo>
                  <a:lnTo>
                    <a:pt x="59537" y="68681"/>
                  </a:lnTo>
                  <a:lnTo>
                    <a:pt x="59537" y="58000"/>
                  </a:lnTo>
                  <a:close/>
                </a:path>
                <a:path w="102870" h="92075">
                  <a:moveTo>
                    <a:pt x="102298" y="73240"/>
                  </a:moveTo>
                  <a:lnTo>
                    <a:pt x="99161" y="70192"/>
                  </a:lnTo>
                  <a:lnTo>
                    <a:pt x="96113" y="68668"/>
                  </a:lnTo>
                  <a:lnTo>
                    <a:pt x="88493" y="68668"/>
                  </a:lnTo>
                  <a:lnTo>
                    <a:pt x="85445" y="70192"/>
                  </a:lnTo>
                  <a:lnTo>
                    <a:pt x="83921" y="71716"/>
                  </a:lnTo>
                  <a:lnTo>
                    <a:pt x="83921" y="73240"/>
                  </a:lnTo>
                  <a:lnTo>
                    <a:pt x="82397" y="76288"/>
                  </a:lnTo>
                  <a:lnTo>
                    <a:pt x="82397" y="83908"/>
                  </a:lnTo>
                  <a:lnTo>
                    <a:pt x="83921" y="87058"/>
                  </a:lnTo>
                  <a:lnTo>
                    <a:pt x="83921" y="88582"/>
                  </a:lnTo>
                  <a:lnTo>
                    <a:pt x="85445" y="90106"/>
                  </a:lnTo>
                  <a:lnTo>
                    <a:pt x="88493" y="91630"/>
                  </a:lnTo>
                  <a:lnTo>
                    <a:pt x="96113" y="91630"/>
                  </a:lnTo>
                  <a:lnTo>
                    <a:pt x="99161" y="90106"/>
                  </a:lnTo>
                  <a:lnTo>
                    <a:pt x="102298" y="87058"/>
                  </a:lnTo>
                  <a:lnTo>
                    <a:pt x="102298" y="7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5344382" y="3435000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5580888" y="3395376"/>
            <a:ext cx="344805" cy="131445"/>
            <a:chOff x="5580888" y="3395376"/>
            <a:chExt cx="344805" cy="131445"/>
          </a:xfrm>
        </p:grpSpPr>
        <p:sp>
          <p:nvSpPr>
            <p:cNvPr id="47" name="object 47"/>
            <p:cNvSpPr/>
            <p:nvPr/>
          </p:nvSpPr>
          <p:spPr>
            <a:xfrm>
              <a:off x="5580888" y="3402996"/>
              <a:ext cx="169354" cy="1236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71578" y="3435000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959" y="79438"/>
                  </a:moveTo>
                  <a:lnTo>
                    <a:pt x="28956" y="79438"/>
                  </a:lnTo>
                  <a:lnTo>
                    <a:pt x="32099" y="77914"/>
                  </a:lnTo>
                  <a:lnTo>
                    <a:pt x="35147" y="77914"/>
                  </a:lnTo>
                  <a:lnTo>
                    <a:pt x="38195" y="76390"/>
                  </a:lnTo>
                  <a:lnTo>
                    <a:pt x="39719" y="74866"/>
                  </a:lnTo>
                  <a:lnTo>
                    <a:pt x="41243" y="74866"/>
                  </a:lnTo>
                  <a:lnTo>
                    <a:pt x="41243" y="73342"/>
                  </a:lnTo>
                  <a:lnTo>
                    <a:pt x="42767" y="71818"/>
                  </a:lnTo>
                  <a:lnTo>
                    <a:pt x="42767" y="70294"/>
                  </a:lnTo>
                  <a:lnTo>
                    <a:pt x="44291" y="67246"/>
                  </a:lnTo>
                  <a:lnTo>
                    <a:pt x="44291" y="62674"/>
                  </a:lnTo>
                  <a:lnTo>
                    <a:pt x="42767" y="61150"/>
                  </a:lnTo>
                  <a:lnTo>
                    <a:pt x="42767" y="59626"/>
                  </a:lnTo>
                  <a:lnTo>
                    <a:pt x="41243" y="58102"/>
                  </a:lnTo>
                  <a:lnTo>
                    <a:pt x="39719" y="56483"/>
                  </a:lnTo>
                  <a:lnTo>
                    <a:pt x="36671" y="54959"/>
                  </a:lnTo>
                  <a:lnTo>
                    <a:pt x="35147" y="53435"/>
                  </a:lnTo>
                  <a:lnTo>
                    <a:pt x="33623" y="53435"/>
                  </a:lnTo>
                  <a:lnTo>
                    <a:pt x="30575" y="51911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19812" y="47339"/>
                  </a:lnTo>
                  <a:lnTo>
                    <a:pt x="18288" y="47339"/>
                  </a:lnTo>
                  <a:lnTo>
                    <a:pt x="12192" y="44291"/>
                  </a:lnTo>
                  <a:lnTo>
                    <a:pt x="4572" y="36671"/>
                  </a:lnTo>
                  <a:lnTo>
                    <a:pt x="4572" y="33623"/>
                  </a:lnTo>
                  <a:lnTo>
                    <a:pt x="1524" y="27527"/>
                  </a:lnTo>
                  <a:lnTo>
                    <a:pt x="1524" y="21431"/>
                  </a:lnTo>
                  <a:lnTo>
                    <a:pt x="4572" y="15335"/>
                  </a:lnTo>
                  <a:lnTo>
                    <a:pt x="4572" y="12287"/>
                  </a:lnTo>
                  <a:lnTo>
                    <a:pt x="7620" y="9239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243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3435" y="6096"/>
                  </a:lnTo>
                  <a:lnTo>
                    <a:pt x="53435" y="7620"/>
                  </a:lnTo>
                  <a:lnTo>
                    <a:pt x="54959" y="7620"/>
                  </a:lnTo>
                  <a:lnTo>
                    <a:pt x="54959" y="12287"/>
                  </a:lnTo>
                  <a:lnTo>
                    <a:pt x="22860" y="12287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7527"/>
                  </a:lnTo>
                  <a:lnTo>
                    <a:pt x="22860" y="33623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0575" y="36671"/>
                  </a:lnTo>
                  <a:lnTo>
                    <a:pt x="32099" y="38195"/>
                  </a:lnTo>
                  <a:lnTo>
                    <a:pt x="35147" y="39719"/>
                  </a:lnTo>
                  <a:lnTo>
                    <a:pt x="38195" y="39719"/>
                  </a:lnTo>
                  <a:lnTo>
                    <a:pt x="39719" y="41243"/>
                  </a:lnTo>
                  <a:lnTo>
                    <a:pt x="45815" y="44291"/>
                  </a:lnTo>
                  <a:lnTo>
                    <a:pt x="48863" y="44291"/>
                  </a:lnTo>
                  <a:lnTo>
                    <a:pt x="50387" y="47339"/>
                  </a:lnTo>
                  <a:lnTo>
                    <a:pt x="51911" y="48863"/>
                  </a:lnTo>
                  <a:lnTo>
                    <a:pt x="54959" y="50387"/>
                  </a:lnTo>
                  <a:lnTo>
                    <a:pt x="56483" y="51911"/>
                  </a:lnTo>
                  <a:lnTo>
                    <a:pt x="56483" y="54959"/>
                  </a:lnTo>
                  <a:lnTo>
                    <a:pt x="58007" y="58102"/>
                  </a:lnTo>
                  <a:lnTo>
                    <a:pt x="59531" y="61150"/>
                  </a:lnTo>
                  <a:lnTo>
                    <a:pt x="59531" y="68770"/>
                  </a:lnTo>
                  <a:lnTo>
                    <a:pt x="58007" y="71818"/>
                  </a:lnTo>
                  <a:lnTo>
                    <a:pt x="56483" y="76390"/>
                  </a:lnTo>
                  <a:lnTo>
                    <a:pt x="54959" y="79438"/>
                  </a:lnTo>
                  <a:close/>
                </a:path>
                <a:path w="59689" h="92075">
                  <a:moveTo>
                    <a:pt x="53435" y="18383"/>
                  </a:moveTo>
                  <a:lnTo>
                    <a:pt x="51911" y="18383"/>
                  </a:lnTo>
                  <a:lnTo>
                    <a:pt x="50387" y="16859"/>
                  </a:lnTo>
                  <a:lnTo>
                    <a:pt x="48863" y="16859"/>
                  </a:lnTo>
                  <a:lnTo>
                    <a:pt x="47339" y="15335"/>
                  </a:lnTo>
                  <a:lnTo>
                    <a:pt x="45815" y="15335"/>
                  </a:lnTo>
                  <a:lnTo>
                    <a:pt x="44291" y="13811"/>
                  </a:lnTo>
                  <a:lnTo>
                    <a:pt x="42767" y="13811"/>
                  </a:lnTo>
                  <a:lnTo>
                    <a:pt x="39719" y="12287"/>
                  </a:lnTo>
                  <a:lnTo>
                    <a:pt x="54959" y="12287"/>
                  </a:lnTo>
                  <a:lnTo>
                    <a:pt x="54959" y="15335"/>
                  </a:lnTo>
                  <a:lnTo>
                    <a:pt x="53435" y="16859"/>
                  </a:lnTo>
                  <a:lnTo>
                    <a:pt x="53435" y="18383"/>
                  </a:lnTo>
                  <a:close/>
                </a:path>
                <a:path w="59689" h="92075">
                  <a:moveTo>
                    <a:pt x="4572" y="71818"/>
                  </a:moveTo>
                  <a:lnTo>
                    <a:pt x="1524" y="71818"/>
                  </a:lnTo>
                  <a:lnTo>
                    <a:pt x="1524" y="70294"/>
                  </a:lnTo>
                  <a:lnTo>
                    <a:pt x="3048" y="70294"/>
                  </a:lnTo>
                  <a:lnTo>
                    <a:pt x="4572" y="71818"/>
                  </a:lnTo>
                  <a:close/>
                </a:path>
                <a:path w="59689" h="92075">
                  <a:moveTo>
                    <a:pt x="44291" y="88582"/>
                  </a:moveTo>
                  <a:lnTo>
                    <a:pt x="9144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1524" y="84010"/>
                  </a:lnTo>
                  <a:lnTo>
                    <a:pt x="1524" y="82486"/>
                  </a:lnTo>
                  <a:lnTo>
                    <a:pt x="0" y="82486"/>
                  </a:lnTo>
                  <a:lnTo>
                    <a:pt x="0" y="71818"/>
                  </a:lnTo>
                  <a:lnTo>
                    <a:pt x="6096" y="71818"/>
                  </a:lnTo>
                  <a:lnTo>
                    <a:pt x="7620" y="73342"/>
                  </a:lnTo>
                  <a:lnTo>
                    <a:pt x="9144" y="73342"/>
                  </a:lnTo>
                  <a:lnTo>
                    <a:pt x="12192" y="76390"/>
                  </a:lnTo>
                  <a:lnTo>
                    <a:pt x="15240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959" y="79438"/>
                  </a:lnTo>
                  <a:lnTo>
                    <a:pt x="53435" y="82486"/>
                  </a:lnTo>
                  <a:lnTo>
                    <a:pt x="50387" y="84010"/>
                  </a:lnTo>
                  <a:lnTo>
                    <a:pt x="47339" y="87058"/>
                  </a:lnTo>
                  <a:lnTo>
                    <a:pt x="44291" y="88582"/>
                  </a:lnTo>
                  <a:close/>
                </a:path>
                <a:path w="59689" h="92075">
                  <a:moveTo>
                    <a:pt x="30575" y="91630"/>
                  </a:moveTo>
                  <a:lnTo>
                    <a:pt x="22860" y="91630"/>
                  </a:lnTo>
                  <a:lnTo>
                    <a:pt x="19812" y="90106"/>
                  </a:lnTo>
                  <a:lnTo>
                    <a:pt x="12192" y="90106"/>
                  </a:lnTo>
                  <a:lnTo>
                    <a:pt x="10668" y="88582"/>
                  </a:lnTo>
                  <a:lnTo>
                    <a:pt x="39719" y="88582"/>
                  </a:lnTo>
                  <a:lnTo>
                    <a:pt x="30575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53969" y="3395376"/>
              <a:ext cx="71723" cy="1297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995892" y="3404520"/>
            <a:ext cx="416559" cy="122555"/>
            <a:chOff x="5995892" y="3404520"/>
            <a:chExt cx="416559" cy="122555"/>
          </a:xfrm>
        </p:grpSpPr>
        <p:sp>
          <p:nvSpPr>
            <p:cNvPr id="51" name="object 51"/>
            <p:cNvSpPr/>
            <p:nvPr/>
          </p:nvSpPr>
          <p:spPr>
            <a:xfrm>
              <a:off x="5995892" y="3404520"/>
              <a:ext cx="237934" cy="1221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61353" y="3435000"/>
              <a:ext cx="71723" cy="901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52889" y="3435000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864" y="79438"/>
                  </a:moveTo>
                  <a:lnTo>
                    <a:pt x="28956" y="79438"/>
                  </a:lnTo>
                  <a:lnTo>
                    <a:pt x="32004" y="77914"/>
                  </a:lnTo>
                  <a:lnTo>
                    <a:pt x="36576" y="77914"/>
                  </a:lnTo>
                  <a:lnTo>
                    <a:pt x="39624" y="74866"/>
                  </a:lnTo>
                  <a:lnTo>
                    <a:pt x="41148" y="74866"/>
                  </a:lnTo>
                  <a:lnTo>
                    <a:pt x="41148" y="73342"/>
                  </a:lnTo>
                  <a:lnTo>
                    <a:pt x="44196" y="70294"/>
                  </a:lnTo>
                  <a:lnTo>
                    <a:pt x="44196" y="62674"/>
                  </a:lnTo>
                  <a:lnTo>
                    <a:pt x="42672" y="61150"/>
                  </a:lnTo>
                  <a:lnTo>
                    <a:pt x="42672" y="59626"/>
                  </a:lnTo>
                  <a:lnTo>
                    <a:pt x="41148" y="58102"/>
                  </a:lnTo>
                  <a:lnTo>
                    <a:pt x="39624" y="56483"/>
                  </a:lnTo>
                  <a:lnTo>
                    <a:pt x="38100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7339"/>
                  </a:lnTo>
                  <a:lnTo>
                    <a:pt x="18288" y="47339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9144" y="41243"/>
                  </a:lnTo>
                  <a:lnTo>
                    <a:pt x="7620" y="38195"/>
                  </a:lnTo>
                  <a:lnTo>
                    <a:pt x="4572" y="36671"/>
                  </a:lnTo>
                  <a:lnTo>
                    <a:pt x="4572" y="33623"/>
                  </a:lnTo>
                  <a:lnTo>
                    <a:pt x="3048" y="30575"/>
                  </a:lnTo>
                  <a:lnTo>
                    <a:pt x="3048" y="18383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7244" y="1524"/>
                  </a:lnTo>
                  <a:lnTo>
                    <a:pt x="48768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53340" y="4572"/>
                  </a:lnTo>
                  <a:lnTo>
                    <a:pt x="53340" y="6096"/>
                  </a:lnTo>
                  <a:lnTo>
                    <a:pt x="54864" y="7620"/>
                  </a:lnTo>
                  <a:lnTo>
                    <a:pt x="54864" y="12287"/>
                  </a:lnTo>
                  <a:lnTo>
                    <a:pt x="22860" y="12287"/>
                  </a:lnTo>
                  <a:lnTo>
                    <a:pt x="21336" y="13811"/>
                  </a:lnTo>
                  <a:lnTo>
                    <a:pt x="21336" y="15335"/>
                  </a:lnTo>
                  <a:lnTo>
                    <a:pt x="19812" y="15335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7527"/>
                  </a:lnTo>
                  <a:lnTo>
                    <a:pt x="22860" y="33623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0480" y="36671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8100" y="39719"/>
                  </a:lnTo>
                  <a:lnTo>
                    <a:pt x="41148" y="41243"/>
                  </a:lnTo>
                  <a:lnTo>
                    <a:pt x="42672" y="42767"/>
                  </a:lnTo>
                  <a:lnTo>
                    <a:pt x="45720" y="44291"/>
                  </a:lnTo>
                  <a:lnTo>
                    <a:pt x="48768" y="44291"/>
                  </a:lnTo>
                  <a:lnTo>
                    <a:pt x="50292" y="47339"/>
                  </a:lnTo>
                  <a:lnTo>
                    <a:pt x="51816" y="48863"/>
                  </a:lnTo>
                  <a:lnTo>
                    <a:pt x="54864" y="50387"/>
                  </a:lnTo>
                  <a:lnTo>
                    <a:pt x="56388" y="51911"/>
                  </a:lnTo>
                  <a:lnTo>
                    <a:pt x="57912" y="54959"/>
                  </a:lnTo>
                  <a:lnTo>
                    <a:pt x="57912" y="58102"/>
                  </a:lnTo>
                  <a:lnTo>
                    <a:pt x="59436" y="61150"/>
                  </a:lnTo>
                  <a:lnTo>
                    <a:pt x="59436" y="68770"/>
                  </a:lnTo>
                  <a:lnTo>
                    <a:pt x="57912" y="71818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9689" h="92075">
                  <a:moveTo>
                    <a:pt x="54864" y="16859"/>
                  </a:moveTo>
                  <a:lnTo>
                    <a:pt x="48768" y="16859"/>
                  </a:lnTo>
                  <a:lnTo>
                    <a:pt x="47244" y="15335"/>
                  </a:lnTo>
                  <a:lnTo>
                    <a:pt x="45720" y="15335"/>
                  </a:lnTo>
                  <a:lnTo>
                    <a:pt x="44196" y="13811"/>
                  </a:lnTo>
                  <a:lnTo>
                    <a:pt x="42672" y="13811"/>
                  </a:lnTo>
                  <a:lnTo>
                    <a:pt x="39624" y="12287"/>
                  </a:lnTo>
                  <a:lnTo>
                    <a:pt x="54864" y="12287"/>
                  </a:lnTo>
                  <a:lnTo>
                    <a:pt x="54864" y="16859"/>
                  </a:lnTo>
                  <a:close/>
                </a:path>
                <a:path w="59689" h="92075">
                  <a:moveTo>
                    <a:pt x="53340" y="18383"/>
                  </a:moveTo>
                  <a:lnTo>
                    <a:pt x="51816" y="18383"/>
                  </a:lnTo>
                  <a:lnTo>
                    <a:pt x="50292" y="16859"/>
                  </a:lnTo>
                  <a:lnTo>
                    <a:pt x="53340" y="16859"/>
                  </a:lnTo>
                  <a:lnTo>
                    <a:pt x="53340" y="18383"/>
                  </a:lnTo>
                  <a:close/>
                </a:path>
                <a:path w="59689" h="92075">
                  <a:moveTo>
                    <a:pt x="44196" y="88582"/>
                  </a:moveTo>
                  <a:lnTo>
                    <a:pt x="9144" y="88582"/>
                  </a:lnTo>
                  <a:lnTo>
                    <a:pt x="7620" y="87058"/>
                  </a:lnTo>
                  <a:lnTo>
                    <a:pt x="6096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1524" y="84010"/>
                  </a:lnTo>
                  <a:lnTo>
                    <a:pt x="1524" y="82486"/>
                  </a:lnTo>
                  <a:lnTo>
                    <a:pt x="0" y="82486"/>
                  </a:lnTo>
                  <a:lnTo>
                    <a:pt x="0" y="73342"/>
                  </a:lnTo>
                  <a:lnTo>
                    <a:pt x="3048" y="70294"/>
                  </a:lnTo>
                  <a:lnTo>
                    <a:pt x="4572" y="71818"/>
                  </a:lnTo>
                  <a:lnTo>
                    <a:pt x="6096" y="71818"/>
                  </a:lnTo>
                  <a:lnTo>
                    <a:pt x="7620" y="73342"/>
                  </a:lnTo>
                  <a:lnTo>
                    <a:pt x="9144" y="73342"/>
                  </a:lnTo>
                  <a:lnTo>
                    <a:pt x="12192" y="76390"/>
                  </a:lnTo>
                  <a:lnTo>
                    <a:pt x="15240" y="76390"/>
                  </a:lnTo>
                  <a:lnTo>
                    <a:pt x="18288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close/>
                </a:path>
                <a:path w="59689" h="92075">
                  <a:moveTo>
                    <a:pt x="32004" y="91630"/>
                  </a:moveTo>
                  <a:lnTo>
                    <a:pt x="22860" y="91630"/>
                  </a:lnTo>
                  <a:lnTo>
                    <a:pt x="21336" y="90106"/>
                  </a:lnTo>
                  <a:lnTo>
                    <a:pt x="13716" y="90106"/>
                  </a:lnTo>
                  <a:lnTo>
                    <a:pt x="10668" y="88582"/>
                  </a:lnTo>
                  <a:lnTo>
                    <a:pt x="39624" y="88582"/>
                  </a:lnTo>
                  <a:lnTo>
                    <a:pt x="35052" y="90106"/>
                  </a:lnTo>
                  <a:lnTo>
                    <a:pt x="32004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6479476" y="3413664"/>
            <a:ext cx="837628" cy="1450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7384256" y="3395281"/>
            <a:ext cx="1571625" cy="133350"/>
            <a:chOff x="7384256" y="3395281"/>
            <a:chExt cx="1571625" cy="133350"/>
          </a:xfrm>
        </p:grpSpPr>
        <p:sp>
          <p:nvSpPr>
            <p:cNvPr id="56" name="object 56"/>
            <p:cNvSpPr/>
            <p:nvPr/>
          </p:nvSpPr>
          <p:spPr>
            <a:xfrm>
              <a:off x="7384256" y="3395376"/>
              <a:ext cx="1528667" cy="13277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940444" y="3395281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9024270" y="3395376"/>
            <a:ext cx="300990" cy="131445"/>
            <a:chOff x="9024270" y="3395376"/>
            <a:chExt cx="300990" cy="131445"/>
          </a:xfrm>
        </p:grpSpPr>
        <p:sp>
          <p:nvSpPr>
            <p:cNvPr id="59" name="object 59"/>
            <p:cNvSpPr/>
            <p:nvPr/>
          </p:nvSpPr>
          <p:spPr>
            <a:xfrm>
              <a:off x="9024264" y="3395383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2280" y="128206"/>
                  </a:moveTo>
                  <a:lnTo>
                    <a:pt x="1524" y="128206"/>
                  </a:lnTo>
                  <a:lnTo>
                    <a:pt x="1524" y="129730"/>
                  </a:lnTo>
                  <a:lnTo>
                    <a:pt x="12280" y="129730"/>
                  </a:lnTo>
                  <a:lnTo>
                    <a:pt x="12280" y="128206"/>
                  </a:lnTo>
                  <a:close/>
                </a:path>
                <a:path w="15875" h="130175">
                  <a:moveTo>
                    <a:pt x="15328" y="952"/>
                  </a:moveTo>
                  <a:lnTo>
                    <a:pt x="12280" y="952"/>
                  </a:lnTo>
                  <a:lnTo>
                    <a:pt x="12280" y="0"/>
                  </a:lnTo>
                  <a:lnTo>
                    <a:pt x="1524" y="0"/>
                  </a:lnTo>
                  <a:lnTo>
                    <a:pt x="1524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328" y="127952"/>
                  </a:lnTo>
                  <a:lnTo>
                    <a:pt x="15328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59418" y="3435000"/>
              <a:ext cx="166306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253156" y="3435000"/>
              <a:ext cx="717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5580888" y="3622928"/>
            <a:ext cx="941355" cy="1617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44382" y="3888485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9051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619"/>
                </a:lnTo>
                <a:lnTo>
                  <a:pt x="16764" y="0"/>
                </a:lnTo>
                <a:lnTo>
                  <a:pt x="29051" y="0"/>
                </a:lnTo>
                <a:lnTo>
                  <a:pt x="35147" y="1619"/>
                </a:lnTo>
                <a:lnTo>
                  <a:pt x="44291" y="10763"/>
                </a:lnTo>
                <a:lnTo>
                  <a:pt x="45815" y="16859"/>
                </a:lnTo>
                <a:lnTo>
                  <a:pt x="45815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5580888" y="3848766"/>
            <a:ext cx="311785" cy="163830"/>
            <a:chOff x="5580888" y="3848766"/>
            <a:chExt cx="311785" cy="163830"/>
          </a:xfrm>
        </p:grpSpPr>
        <p:sp>
          <p:nvSpPr>
            <p:cNvPr id="65" name="object 65"/>
            <p:cNvSpPr/>
            <p:nvPr/>
          </p:nvSpPr>
          <p:spPr>
            <a:xfrm>
              <a:off x="5580888" y="3888485"/>
              <a:ext cx="82391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84615" y="3888485"/>
              <a:ext cx="71723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82246" y="3848766"/>
              <a:ext cx="109918" cy="16344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5950077" y="3854958"/>
            <a:ext cx="213645" cy="12668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6230778" y="3848861"/>
            <a:ext cx="502284" cy="163830"/>
            <a:chOff x="6230778" y="3848861"/>
            <a:chExt cx="502284" cy="163830"/>
          </a:xfrm>
        </p:grpSpPr>
        <p:sp>
          <p:nvSpPr>
            <p:cNvPr id="70" name="object 70"/>
            <p:cNvSpPr/>
            <p:nvPr/>
          </p:nvSpPr>
          <p:spPr>
            <a:xfrm>
              <a:off x="6230778" y="3888485"/>
              <a:ext cx="270129" cy="12372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22243" y="3888485"/>
              <a:ext cx="76295" cy="12372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19862" y="384886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2192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1524" y="129743"/>
                  </a:lnTo>
                  <a:lnTo>
                    <a:pt x="12192" y="129743"/>
                  </a:lnTo>
                  <a:lnTo>
                    <a:pt x="13716" y="128219"/>
                  </a:lnTo>
                  <a:lnTo>
                    <a:pt x="15252" y="128219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656450" y="3888485"/>
              <a:ext cx="76295" cy="9163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6799897" y="3848766"/>
            <a:ext cx="1730121" cy="1634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98693" y="3848861"/>
            <a:ext cx="910780" cy="13125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79673" y="3854958"/>
            <a:ext cx="94583" cy="12515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5574791" y="4076319"/>
            <a:ext cx="244475" cy="130175"/>
            <a:chOff x="5574791" y="4076319"/>
            <a:chExt cx="244475" cy="130175"/>
          </a:xfrm>
        </p:grpSpPr>
        <p:sp>
          <p:nvSpPr>
            <p:cNvPr id="78" name="object 78"/>
            <p:cNvSpPr/>
            <p:nvPr/>
          </p:nvSpPr>
          <p:spPr>
            <a:xfrm>
              <a:off x="5574791" y="4094702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3435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4384"/>
                  </a:lnTo>
                  <a:close/>
                </a:path>
                <a:path w="55245" h="111760">
                  <a:moveTo>
                    <a:pt x="53435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2004"/>
                  </a:lnTo>
                  <a:lnTo>
                    <a:pt x="0" y="24384"/>
                  </a:lnTo>
                  <a:lnTo>
                    <a:pt x="54959" y="24384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4384" y="108394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91535"/>
                  </a:lnTo>
                  <a:lnTo>
                    <a:pt x="32004" y="94678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959" y="99250"/>
                  </a:lnTo>
                  <a:lnTo>
                    <a:pt x="54959" y="105346"/>
                  </a:lnTo>
                  <a:lnTo>
                    <a:pt x="53435" y="106870"/>
                  </a:lnTo>
                  <a:lnTo>
                    <a:pt x="53435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5245" h="111760">
                  <a:moveTo>
                    <a:pt x="53435" y="97726"/>
                  </a:moveTo>
                  <a:lnTo>
                    <a:pt x="50292" y="97726"/>
                  </a:lnTo>
                  <a:lnTo>
                    <a:pt x="50292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  <a:path w="55245" h="111760">
                  <a:moveTo>
                    <a:pt x="54959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649563" y="4076319"/>
              <a:ext cx="71723" cy="1298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42622" y="4116038"/>
              <a:ext cx="76295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5887497" y="4076319"/>
            <a:ext cx="1241964" cy="1619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7120" y="1312640"/>
            <a:ext cx="1190053" cy="193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1089" y="1303400"/>
            <a:ext cx="944403" cy="25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657141" y="1363027"/>
            <a:ext cx="276225" cy="143510"/>
            <a:chOff x="3657141" y="1363027"/>
            <a:chExt cx="276225" cy="143510"/>
          </a:xfrm>
        </p:grpSpPr>
        <p:sp>
          <p:nvSpPr>
            <p:cNvPr id="5" name="object 5"/>
            <p:cNvSpPr/>
            <p:nvPr/>
          </p:nvSpPr>
          <p:spPr>
            <a:xfrm>
              <a:off x="3821811" y="1363027"/>
              <a:ext cx="111347" cy="1419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7141" y="1363027"/>
              <a:ext cx="129419" cy="1434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039933" y="1317212"/>
            <a:ext cx="152590" cy="1877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215384" y="1314164"/>
            <a:ext cx="3089910" cy="241300"/>
            <a:chOff x="4215384" y="1314164"/>
            <a:chExt cx="3089910" cy="241300"/>
          </a:xfrm>
        </p:grpSpPr>
        <p:sp>
          <p:nvSpPr>
            <p:cNvPr id="9" name="object 9"/>
            <p:cNvSpPr/>
            <p:nvPr/>
          </p:nvSpPr>
          <p:spPr>
            <a:xfrm>
              <a:off x="4409217" y="1317212"/>
              <a:ext cx="218122" cy="1877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4" y="1315688"/>
              <a:ext cx="170878" cy="1892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66964" y="1317212"/>
              <a:ext cx="111442" cy="1862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0598" y="1314164"/>
              <a:ext cx="2514314" cy="24117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98446" y="2065020"/>
            <a:ext cx="3768660" cy="2796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1109" y="2018061"/>
            <a:ext cx="980979" cy="123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8061" y="22760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72187" y="2243994"/>
            <a:ext cx="351155" cy="123825"/>
            <a:chOff x="6072187" y="2243994"/>
            <a:chExt cx="351155" cy="123825"/>
          </a:xfrm>
        </p:grpSpPr>
        <p:sp>
          <p:nvSpPr>
            <p:cNvPr id="17" name="object 17"/>
            <p:cNvSpPr/>
            <p:nvPr/>
          </p:nvSpPr>
          <p:spPr>
            <a:xfrm>
              <a:off x="6072187" y="2247042"/>
              <a:ext cx="129635" cy="11915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26206" y="2243994"/>
              <a:ext cx="196881" cy="12372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447472" y="2276094"/>
            <a:ext cx="372745" cy="92075"/>
            <a:chOff x="6447472" y="2276094"/>
            <a:chExt cx="372745" cy="92075"/>
          </a:xfrm>
        </p:grpSpPr>
        <p:sp>
          <p:nvSpPr>
            <p:cNvPr id="20" name="object 20"/>
            <p:cNvSpPr/>
            <p:nvPr/>
          </p:nvSpPr>
          <p:spPr>
            <a:xfrm>
              <a:off x="6598538" y="2277618"/>
              <a:ext cx="71628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47472" y="2276094"/>
              <a:ext cx="123539" cy="9010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96170" y="2276094"/>
              <a:ext cx="123539" cy="90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889908" y="2237898"/>
            <a:ext cx="380365" cy="130175"/>
            <a:chOff x="6889908" y="2237898"/>
            <a:chExt cx="380365" cy="130175"/>
          </a:xfrm>
        </p:grpSpPr>
        <p:sp>
          <p:nvSpPr>
            <p:cNvPr id="24" name="object 24"/>
            <p:cNvSpPr/>
            <p:nvPr/>
          </p:nvSpPr>
          <p:spPr>
            <a:xfrm>
              <a:off x="6889908" y="2237898"/>
              <a:ext cx="13970" cy="128905"/>
            </a:xfrm>
            <a:custGeom>
              <a:avLst/>
              <a:gdLst/>
              <a:ahLst/>
              <a:cxnLst/>
              <a:rect l="l" t="t" r="r" b="b"/>
              <a:pathLst>
                <a:path w="13970" h="128905">
                  <a:moveTo>
                    <a:pt x="13716" y="128301"/>
                  </a:moveTo>
                  <a:lnTo>
                    <a:pt x="0" y="12830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24960" y="2276093"/>
              <a:ext cx="166306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18794" y="2276093"/>
              <a:ext cx="71628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10329" y="227609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438"/>
                  </a:moveTo>
                  <a:lnTo>
                    <a:pt x="33528" y="79438"/>
                  </a:lnTo>
                  <a:lnTo>
                    <a:pt x="36576" y="77914"/>
                  </a:lnTo>
                  <a:lnTo>
                    <a:pt x="38100" y="77914"/>
                  </a:lnTo>
                  <a:lnTo>
                    <a:pt x="39624" y="76390"/>
                  </a:lnTo>
                  <a:lnTo>
                    <a:pt x="41148" y="74771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2579"/>
                  </a:lnTo>
                  <a:lnTo>
                    <a:pt x="36576" y="54959"/>
                  </a:lnTo>
                  <a:lnTo>
                    <a:pt x="33528" y="53435"/>
                  </a:lnTo>
                  <a:lnTo>
                    <a:pt x="32004" y="53435"/>
                  </a:lnTo>
                  <a:lnTo>
                    <a:pt x="25908" y="50387"/>
                  </a:lnTo>
                  <a:lnTo>
                    <a:pt x="24384" y="50387"/>
                  </a:lnTo>
                  <a:lnTo>
                    <a:pt x="18288" y="47339"/>
                  </a:lnTo>
                  <a:lnTo>
                    <a:pt x="16764" y="45815"/>
                  </a:lnTo>
                  <a:lnTo>
                    <a:pt x="13716" y="45815"/>
                  </a:lnTo>
                  <a:lnTo>
                    <a:pt x="6096" y="38195"/>
                  </a:lnTo>
                  <a:lnTo>
                    <a:pt x="3048" y="32099"/>
                  </a:lnTo>
                  <a:lnTo>
                    <a:pt x="3048" y="18288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6764" y="4572"/>
                  </a:lnTo>
                  <a:lnTo>
                    <a:pt x="22860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39624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7432" y="12192"/>
                  </a:lnTo>
                  <a:lnTo>
                    <a:pt x="25908" y="13716"/>
                  </a:lnTo>
                  <a:lnTo>
                    <a:pt x="24384" y="13716"/>
                  </a:lnTo>
                  <a:lnTo>
                    <a:pt x="22860" y="15240"/>
                  </a:lnTo>
                  <a:lnTo>
                    <a:pt x="21336" y="15240"/>
                  </a:lnTo>
                  <a:lnTo>
                    <a:pt x="18288" y="18288"/>
                  </a:lnTo>
                  <a:lnTo>
                    <a:pt x="18288" y="21336"/>
                  </a:lnTo>
                  <a:lnTo>
                    <a:pt x="16764" y="22860"/>
                  </a:lnTo>
                  <a:lnTo>
                    <a:pt x="16764" y="27527"/>
                  </a:lnTo>
                  <a:lnTo>
                    <a:pt x="19812" y="30575"/>
                  </a:lnTo>
                  <a:lnTo>
                    <a:pt x="19812" y="32099"/>
                  </a:lnTo>
                  <a:lnTo>
                    <a:pt x="21336" y="33623"/>
                  </a:lnTo>
                  <a:lnTo>
                    <a:pt x="24384" y="35147"/>
                  </a:lnTo>
                  <a:lnTo>
                    <a:pt x="25908" y="36671"/>
                  </a:lnTo>
                  <a:lnTo>
                    <a:pt x="27432" y="36671"/>
                  </a:lnTo>
                  <a:lnTo>
                    <a:pt x="33528" y="39719"/>
                  </a:lnTo>
                  <a:lnTo>
                    <a:pt x="35052" y="39719"/>
                  </a:lnTo>
                  <a:lnTo>
                    <a:pt x="41148" y="42767"/>
                  </a:lnTo>
                  <a:lnTo>
                    <a:pt x="44196" y="42767"/>
                  </a:lnTo>
                  <a:lnTo>
                    <a:pt x="45720" y="44291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1911"/>
                  </a:lnTo>
                  <a:lnTo>
                    <a:pt x="56388" y="53435"/>
                  </a:lnTo>
                  <a:lnTo>
                    <a:pt x="57912" y="56483"/>
                  </a:lnTo>
                  <a:lnTo>
                    <a:pt x="59436" y="58007"/>
                  </a:lnTo>
                  <a:lnTo>
                    <a:pt x="59436" y="73247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9690" h="92075">
                  <a:moveTo>
                    <a:pt x="54864" y="18288"/>
                  </a:moveTo>
                  <a:lnTo>
                    <a:pt x="50292" y="18288"/>
                  </a:lnTo>
                  <a:lnTo>
                    <a:pt x="48768" y="16764"/>
                  </a:lnTo>
                  <a:lnTo>
                    <a:pt x="45720" y="15240"/>
                  </a:lnTo>
                  <a:lnTo>
                    <a:pt x="44196" y="15240"/>
                  </a:lnTo>
                  <a:lnTo>
                    <a:pt x="42672" y="13716"/>
                  </a:lnTo>
                  <a:lnTo>
                    <a:pt x="41148" y="13716"/>
                  </a:lnTo>
                  <a:lnTo>
                    <a:pt x="38100" y="12192"/>
                  </a:lnTo>
                  <a:lnTo>
                    <a:pt x="54864" y="12192"/>
                  </a:lnTo>
                  <a:lnTo>
                    <a:pt x="54864" y="18288"/>
                  </a:lnTo>
                  <a:close/>
                </a:path>
                <a:path w="59690" h="92075">
                  <a:moveTo>
                    <a:pt x="10668" y="76390"/>
                  </a:moveTo>
                  <a:lnTo>
                    <a:pt x="1524" y="76390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6390"/>
                  </a:lnTo>
                  <a:close/>
                </a:path>
                <a:path w="59690" h="92075">
                  <a:moveTo>
                    <a:pt x="36576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9144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6390"/>
                  </a:lnTo>
                  <a:lnTo>
                    <a:pt x="13716" y="76390"/>
                  </a:lnTo>
                  <a:lnTo>
                    <a:pt x="15240" y="77914"/>
                  </a:lnTo>
                  <a:lnTo>
                    <a:pt x="18288" y="77914"/>
                  </a:lnTo>
                  <a:lnTo>
                    <a:pt x="21336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5534"/>
                  </a:lnTo>
                  <a:lnTo>
                    <a:pt x="44196" y="88582"/>
                  </a:lnTo>
                  <a:lnTo>
                    <a:pt x="39624" y="90106"/>
                  </a:lnTo>
                  <a:lnTo>
                    <a:pt x="36576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338441" y="2237898"/>
            <a:ext cx="241300" cy="130175"/>
            <a:chOff x="7338441" y="2237898"/>
            <a:chExt cx="241300" cy="130175"/>
          </a:xfrm>
        </p:grpSpPr>
        <p:sp>
          <p:nvSpPr>
            <p:cNvPr id="29" name="object 29"/>
            <p:cNvSpPr/>
            <p:nvPr/>
          </p:nvSpPr>
          <p:spPr>
            <a:xfrm>
              <a:off x="7338441" y="2237898"/>
              <a:ext cx="71723" cy="1283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29976" y="2276093"/>
              <a:ext cx="68675" cy="916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19987" y="227609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959" y="79438"/>
                  </a:moveTo>
                  <a:lnTo>
                    <a:pt x="33623" y="79438"/>
                  </a:lnTo>
                  <a:lnTo>
                    <a:pt x="35147" y="77914"/>
                  </a:lnTo>
                  <a:lnTo>
                    <a:pt x="38195" y="77914"/>
                  </a:lnTo>
                  <a:lnTo>
                    <a:pt x="39719" y="76390"/>
                  </a:lnTo>
                  <a:lnTo>
                    <a:pt x="41243" y="74771"/>
                  </a:lnTo>
                  <a:lnTo>
                    <a:pt x="41243" y="73247"/>
                  </a:lnTo>
                  <a:lnTo>
                    <a:pt x="42767" y="71723"/>
                  </a:lnTo>
                  <a:lnTo>
                    <a:pt x="42767" y="70199"/>
                  </a:lnTo>
                  <a:lnTo>
                    <a:pt x="44291" y="68675"/>
                  </a:lnTo>
                  <a:lnTo>
                    <a:pt x="44291" y="64103"/>
                  </a:lnTo>
                  <a:lnTo>
                    <a:pt x="42767" y="62579"/>
                  </a:lnTo>
                  <a:lnTo>
                    <a:pt x="42767" y="61055"/>
                  </a:lnTo>
                  <a:lnTo>
                    <a:pt x="39719" y="58007"/>
                  </a:lnTo>
                  <a:lnTo>
                    <a:pt x="36671" y="56483"/>
                  </a:lnTo>
                  <a:lnTo>
                    <a:pt x="33623" y="53435"/>
                  </a:lnTo>
                  <a:lnTo>
                    <a:pt x="30575" y="53435"/>
                  </a:lnTo>
                  <a:lnTo>
                    <a:pt x="27527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19812" y="48863"/>
                  </a:lnTo>
                  <a:lnTo>
                    <a:pt x="18288" y="47339"/>
                  </a:lnTo>
                  <a:lnTo>
                    <a:pt x="15240" y="45815"/>
                  </a:lnTo>
                  <a:lnTo>
                    <a:pt x="12192" y="45815"/>
                  </a:lnTo>
                  <a:lnTo>
                    <a:pt x="10668" y="42767"/>
                  </a:lnTo>
                  <a:lnTo>
                    <a:pt x="9144" y="41243"/>
                  </a:lnTo>
                  <a:lnTo>
                    <a:pt x="6096" y="39719"/>
                  </a:lnTo>
                  <a:lnTo>
                    <a:pt x="4572" y="38195"/>
                  </a:lnTo>
                  <a:lnTo>
                    <a:pt x="4572" y="35147"/>
                  </a:lnTo>
                  <a:lnTo>
                    <a:pt x="1524" y="29051"/>
                  </a:lnTo>
                  <a:lnTo>
                    <a:pt x="1524" y="21336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5240" y="4572"/>
                  </a:lnTo>
                  <a:lnTo>
                    <a:pt x="19812" y="3048"/>
                  </a:lnTo>
                  <a:lnTo>
                    <a:pt x="22860" y="1524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9719" y="1524"/>
                  </a:lnTo>
                  <a:lnTo>
                    <a:pt x="42767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7620"/>
                  </a:lnTo>
                  <a:lnTo>
                    <a:pt x="54959" y="9144"/>
                  </a:lnTo>
                  <a:lnTo>
                    <a:pt x="54959" y="12192"/>
                  </a:lnTo>
                  <a:lnTo>
                    <a:pt x="27527" y="12192"/>
                  </a:lnTo>
                  <a:lnTo>
                    <a:pt x="25908" y="13716"/>
                  </a:lnTo>
                  <a:lnTo>
                    <a:pt x="22860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18288" y="18288"/>
                  </a:lnTo>
                  <a:lnTo>
                    <a:pt x="18288" y="19812"/>
                  </a:lnTo>
                  <a:lnTo>
                    <a:pt x="16764" y="21336"/>
                  </a:lnTo>
                  <a:lnTo>
                    <a:pt x="16764" y="29051"/>
                  </a:lnTo>
                  <a:lnTo>
                    <a:pt x="22860" y="35147"/>
                  </a:lnTo>
                  <a:lnTo>
                    <a:pt x="25908" y="36671"/>
                  </a:lnTo>
                  <a:lnTo>
                    <a:pt x="27527" y="36671"/>
                  </a:lnTo>
                  <a:lnTo>
                    <a:pt x="30575" y="38195"/>
                  </a:lnTo>
                  <a:lnTo>
                    <a:pt x="32099" y="39719"/>
                  </a:lnTo>
                  <a:lnTo>
                    <a:pt x="35147" y="39719"/>
                  </a:lnTo>
                  <a:lnTo>
                    <a:pt x="38195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8863" y="45815"/>
                  </a:lnTo>
                  <a:lnTo>
                    <a:pt x="56483" y="53435"/>
                  </a:lnTo>
                  <a:lnTo>
                    <a:pt x="56483" y="56483"/>
                  </a:lnTo>
                  <a:lnTo>
                    <a:pt x="58007" y="58007"/>
                  </a:lnTo>
                  <a:lnTo>
                    <a:pt x="59531" y="61055"/>
                  </a:lnTo>
                  <a:lnTo>
                    <a:pt x="59531" y="68675"/>
                  </a:lnTo>
                  <a:lnTo>
                    <a:pt x="58007" y="73247"/>
                  </a:lnTo>
                  <a:lnTo>
                    <a:pt x="56483" y="76390"/>
                  </a:lnTo>
                  <a:lnTo>
                    <a:pt x="54959" y="79438"/>
                  </a:lnTo>
                  <a:close/>
                </a:path>
                <a:path w="59690" h="92075">
                  <a:moveTo>
                    <a:pt x="54959" y="16764"/>
                  </a:moveTo>
                  <a:lnTo>
                    <a:pt x="47339" y="16764"/>
                  </a:lnTo>
                  <a:lnTo>
                    <a:pt x="45815" y="15240"/>
                  </a:lnTo>
                  <a:lnTo>
                    <a:pt x="44291" y="15240"/>
                  </a:lnTo>
                  <a:lnTo>
                    <a:pt x="42767" y="13716"/>
                  </a:lnTo>
                  <a:lnTo>
                    <a:pt x="39719" y="13716"/>
                  </a:lnTo>
                  <a:lnTo>
                    <a:pt x="38195" y="12192"/>
                  </a:lnTo>
                  <a:lnTo>
                    <a:pt x="54959" y="12192"/>
                  </a:lnTo>
                  <a:lnTo>
                    <a:pt x="54959" y="16764"/>
                  </a:lnTo>
                  <a:close/>
                </a:path>
                <a:path w="5969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8863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2075">
                  <a:moveTo>
                    <a:pt x="6096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close/>
                </a:path>
                <a:path w="59690" h="92075">
                  <a:moveTo>
                    <a:pt x="35147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9144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2486"/>
                  </a:lnTo>
                  <a:lnTo>
                    <a:pt x="0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6390"/>
                  </a:lnTo>
                  <a:lnTo>
                    <a:pt x="12192" y="76390"/>
                  </a:lnTo>
                  <a:lnTo>
                    <a:pt x="15240" y="77914"/>
                  </a:lnTo>
                  <a:lnTo>
                    <a:pt x="16764" y="77914"/>
                  </a:lnTo>
                  <a:lnTo>
                    <a:pt x="19812" y="79438"/>
                  </a:lnTo>
                  <a:lnTo>
                    <a:pt x="54959" y="79438"/>
                  </a:lnTo>
                  <a:lnTo>
                    <a:pt x="53435" y="82486"/>
                  </a:lnTo>
                  <a:lnTo>
                    <a:pt x="50387" y="85534"/>
                  </a:lnTo>
                  <a:lnTo>
                    <a:pt x="44291" y="88582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643621" y="2237898"/>
            <a:ext cx="358775" cy="130175"/>
            <a:chOff x="7643621" y="2237898"/>
            <a:chExt cx="358775" cy="130175"/>
          </a:xfrm>
        </p:grpSpPr>
        <p:sp>
          <p:nvSpPr>
            <p:cNvPr id="33" name="object 33"/>
            <p:cNvSpPr/>
            <p:nvPr/>
          </p:nvSpPr>
          <p:spPr>
            <a:xfrm>
              <a:off x="7643621" y="2237898"/>
              <a:ext cx="263937" cy="1298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30419" y="2276093"/>
              <a:ext cx="71723" cy="901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8067675" y="2237898"/>
            <a:ext cx="703421" cy="1618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47296" y="2237898"/>
            <a:ext cx="166306" cy="1618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9062466" y="2237898"/>
            <a:ext cx="244475" cy="130175"/>
            <a:chOff x="9062466" y="2237898"/>
            <a:chExt cx="244475" cy="130175"/>
          </a:xfrm>
        </p:grpSpPr>
        <p:sp>
          <p:nvSpPr>
            <p:cNvPr id="38" name="object 38"/>
            <p:cNvSpPr/>
            <p:nvPr/>
          </p:nvSpPr>
          <p:spPr>
            <a:xfrm>
              <a:off x="9062466" y="2256281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1816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2004"/>
                  </a:lnTo>
                  <a:lnTo>
                    <a:pt x="0" y="25908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4959" y="24384"/>
                  </a:lnTo>
                  <a:lnTo>
                    <a:pt x="54959" y="32004"/>
                  </a:lnTo>
                  <a:lnTo>
                    <a:pt x="53340" y="33528"/>
                  </a:lnTo>
                  <a:lnTo>
                    <a:pt x="51816" y="35052"/>
                  </a:lnTo>
                  <a:close/>
                </a:path>
                <a:path w="55245" h="111760">
                  <a:moveTo>
                    <a:pt x="45720" y="111442"/>
                  </a:moveTo>
                  <a:lnTo>
                    <a:pt x="32004" y="111442"/>
                  </a:lnTo>
                  <a:lnTo>
                    <a:pt x="22860" y="106870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059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91535"/>
                  </a:lnTo>
                  <a:lnTo>
                    <a:pt x="33528" y="94583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959" y="99250"/>
                  </a:lnTo>
                  <a:lnTo>
                    <a:pt x="54959" y="105346"/>
                  </a:lnTo>
                  <a:lnTo>
                    <a:pt x="53340" y="10687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0292" y="109918"/>
                  </a:lnTo>
                  <a:lnTo>
                    <a:pt x="47244" y="109918"/>
                  </a:lnTo>
                  <a:lnTo>
                    <a:pt x="45720" y="111442"/>
                  </a:lnTo>
                  <a:close/>
                </a:path>
                <a:path w="55245" h="111760">
                  <a:moveTo>
                    <a:pt x="53340" y="97726"/>
                  </a:moveTo>
                  <a:lnTo>
                    <a:pt x="48768" y="97726"/>
                  </a:lnTo>
                  <a:lnTo>
                    <a:pt x="50292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  <a:path w="55245" h="111760">
                  <a:moveTo>
                    <a:pt x="54959" y="99250"/>
                  </a:moveTo>
                  <a:lnTo>
                    <a:pt x="42672" y="99250"/>
                  </a:lnTo>
                  <a:lnTo>
                    <a:pt x="44196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38761" y="2237898"/>
              <a:ext cx="70199" cy="12830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30296" y="2276093"/>
              <a:ext cx="76295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6070663" y="2462402"/>
            <a:ext cx="1530191" cy="1648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28061" y="29571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64567" y="2918364"/>
            <a:ext cx="675798" cy="1303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816662" y="2918364"/>
            <a:ext cx="381635" cy="130810"/>
            <a:chOff x="6816662" y="2918364"/>
            <a:chExt cx="381635" cy="130810"/>
          </a:xfrm>
        </p:grpSpPr>
        <p:sp>
          <p:nvSpPr>
            <p:cNvPr id="45" name="object 45"/>
            <p:cNvSpPr/>
            <p:nvPr/>
          </p:nvSpPr>
          <p:spPr>
            <a:xfrm>
              <a:off x="6816662" y="291836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53333" y="2957131"/>
              <a:ext cx="166211" cy="916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47071" y="2957131"/>
              <a:ext cx="71723" cy="901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38606" y="2957131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39624" y="1524"/>
                  </a:moveTo>
                  <a:lnTo>
                    <a:pt x="22860" y="1524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9624" y="1524"/>
                  </a:lnTo>
                  <a:close/>
                </a:path>
                <a:path w="59690" h="92075">
                  <a:moveTo>
                    <a:pt x="54864" y="79343"/>
                  </a:moveTo>
                  <a:lnTo>
                    <a:pt x="32004" y="79343"/>
                  </a:lnTo>
                  <a:lnTo>
                    <a:pt x="33528" y="77819"/>
                  </a:lnTo>
                  <a:lnTo>
                    <a:pt x="38100" y="77819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1055"/>
                  </a:lnTo>
                  <a:lnTo>
                    <a:pt x="39624" y="56483"/>
                  </a:lnTo>
                  <a:lnTo>
                    <a:pt x="38100" y="56483"/>
                  </a:lnTo>
                  <a:lnTo>
                    <a:pt x="36576" y="54959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9144" y="41243"/>
                  </a:lnTo>
                  <a:lnTo>
                    <a:pt x="7620" y="39624"/>
                  </a:lnTo>
                  <a:lnTo>
                    <a:pt x="6096" y="36576"/>
                  </a:lnTo>
                  <a:lnTo>
                    <a:pt x="4572" y="35052"/>
                  </a:lnTo>
                  <a:lnTo>
                    <a:pt x="3048" y="32004"/>
                  </a:lnTo>
                  <a:lnTo>
                    <a:pt x="3048" y="18288"/>
                  </a:lnTo>
                  <a:lnTo>
                    <a:pt x="6096" y="1219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18288" y="18288"/>
                  </a:lnTo>
                  <a:lnTo>
                    <a:pt x="18288" y="21336"/>
                  </a:lnTo>
                  <a:lnTo>
                    <a:pt x="16764" y="22860"/>
                  </a:lnTo>
                  <a:lnTo>
                    <a:pt x="16764" y="25908"/>
                  </a:lnTo>
                  <a:lnTo>
                    <a:pt x="18288" y="28956"/>
                  </a:lnTo>
                  <a:lnTo>
                    <a:pt x="19812" y="30480"/>
                  </a:lnTo>
                  <a:lnTo>
                    <a:pt x="19812" y="32004"/>
                  </a:lnTo>
                  <a:lnTo>
                    <a:pt x="21336" y="33528"/>
                  </a:lnTo>
                  <a:lnTo>
                    <a:pt x="24384" y="35052"/>
                  </a:lnTo>
                  <a:lnTo>
                    <a:pt x="25908" y="35052"/>
                  </a:lnTo>
                  <a:lnTo>
                    <a:pt x="27432" y="36576"/>
                  </a:lnTo>
                  <a:lnTo>
                    <a:pt x="30480" y="38100"/>
                  </a:lnTo>
                  <a:lnTo>
                    <a:pt x="33528" y="38100"/>
                  </a:lnTo>
                  <a:lnTo>
                    <a:pt x="35052" y="39624"/>
                  </a:lnTo>
                  <a:lnTo>
                    <a:pt x="38100" y="41243"/>
                  </a:lnTo>
                  <a:lnTo>
                    <a:pt x="41148" y="41243"/>
                  </a:lnTo>
                  <a:lnTo>
                    <a:pt x="44196" y="42767"/>
                  </a:lnTo>
                  <a:lnTo>
                    <a:pt x="45720" y="44291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6388" y="53435"/>
                  </a:lnTo>
                  <a:lnTo>
                    <a:pt x="57912" y="54959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7912" y="73247"/>
                  </a:lnTo>
                  <a:lnTo>
                    <a:pt x="54864" y="79343"/>
                  </a:lnTo>
                  <a:close/>
                </a:path>
                <a:path w="59690" h="92075">
                  <a:moveTo>
                    <a:pt x="53340" y="18288"/>
                  </a:moveTo>
                  <a:lnTo>
                    <a:pt x="51816" y="18288"/>
                  </a:lnTo>
                  <a:lnTo>
                    <a:pt x="50292" y="16764"/>
                  </a:lnTo>
                  <a:lnTo>
                    <a:pt x="47244" y="16764"/>
                  </a:lnTo>
                  <a:lnTo>
                    <a:pt x="45720" y="15240"/>
                  </a:lnTo>
                  <a:lnTo>
                    <a:pt x="44196" y="15240"/>
                  </a:lnTo>
                  <a:lnTo>
                    <a:pt x="42672" y="13716"/>
                  </a:lnTo>
                  <a:lnTo>
                    <a:pt x="41148" y="13716"/>
                  </a:lnTo>
                  <a:lnTo>
                    <a:pt x="38100" y="12192"/>
                  </a:lnTo>
                  <a:lnTo>
                    <a:pt x="54864" y="12192"/>
                  </a:lnTo>
                  <a:lnTo>
                    <a:pt x="54864" y="16764"/>
                  </a:lnTo>
                  <a:lnTo>
                    <a:pt x="53340" y="18288"/>
                  </a:lnTo>
                  <a:close/>
                </a:path>
                <a:path w="59690" h="92075">
                  <a:moveTo>
                    <a:pt x="36576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3716" y="90106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1524" y="83915"/>
                  </a:lnTo>
                  <a:lnTo>
                    <a:pt x="1524" y="80867"/>
                  </a:lnTo>
                  <a:lnTo>
                    <a:pt x="0" y="79343"/>
                  </a:lnTo>
                  <a:lnTo>
                    <a:pt x="0" y="76295"/>
                  </a:lnTo>
                  <a:lnTo>
                    <a:pt x="1524" y="74771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4771"/>
                  </a:lnTo>
                  <a:lnTo>
                    <a:pt x="13716" y="76295"/>
                  </a:lnTo>
                  <a:lnTo>
                    <a:pt x="15240" y="77819"/>
                  </a:lnTo>
                  <a:lnTo>
                    <a:pt x="18288" y="77819"/>
                  </a:lnTo>
                  <a:lnTo>
                    <a:pt x="21336" y="79343"/>
                  </a:lnTo>
                  <a:lnTo>
                    <a:pt x="54864" y="79343"/>
                  </a:lnTo>
                  <a:lnTo>
                    <a:pt x="53340" y="82391"/>
                  </a:lnTo>
                  <a:lnTo>
                    <a:pt x="50292" y="83915"/>
                  </a:lnTo>
                  <a:lnTo>
                    <a:pt x="47244" y="86963"/>
                  </a:lnTo>
                  <a:lnTo>
                    <a:pt x="44196" y="88487"/>
                  </a:lnTo>
                  <a:lnTo>
                    <a:pt x="39624" y="90106"/>
                  </a:lnTo>
                  <a:lnTo>
                    <a:pt x="36576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7266717" y="2935700"/>
            <a:ext cx="836104" cy="1450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66925" y="2924936"/>
            <a:ext cx="96107" cy="123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8319420" y="2957131"/>
            <a:ext cx="325120" cy="123825"/>
            <a:chOff x="8319420" y="2957131"/>
            <a:chExt cx="325120" cy="123825"/>
          </a:xfrm>
        </p:grpSpPr>
        <p:sp>
          <p:nvSpPr>
            <p:cNvPr id="52" name="object 52"/>
            <p:cNvSpPr/>
            <p:nvPr/>
          </p:nvSpPr>
          <p:spPr>
            <a:xfrm>
              <a:off x="8319420" y="2957131"/>
              <a:ext cx="167830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11635" y="2957131"/>
              <a:ext cx="132778" cy="1236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8703944" y="2918936"/>
            <a:ext cx="264160" cy="130175"/>
            <a:chOff x="8703944" y="2918936"/>
            <a:chExt cx="264160" cy="130175"/>
          </a:xfrm>
        </p:grpSpPr>
        <p:sp>
          <p:nvSpPr>
            <p:cNvPr id="55" name="object 55"/>
            <p:cNvSpPr/>
            <p:nvPr/>
          </p:nvSpPr>
          <p:spPr>
            <a:xfrm>
              <a:off x="8703944" y="2918936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3716" y="128301"/>
                  </a:moveTo>
                  <a:lnTo>
                    <a:pt x="1524" y="128301"/>
                  </a:lnTo>
                  <a:lnTo>
                    <a:pt x="0" y="12668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740520" y="2957131"/>
              <a:ext cx="227361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064567" y="3184588"/>
            <a:ext cx="549275" cy="122555"/>
            <a:chOff x="6064567" y="3184588"/>
            <a:chExt cx="549275" cy="122555"/>
          </a:xfrm>
        </p:grpSpPr>
        <p:sp>
          <p:nvSpPr>
            <p:cNvPr id="58" name="object 58"/>
            <p:cNvSpPr/>
            <p:nvPr/>
          </p:nvSpPr>
          <p:spPr>
            <a:xfrm>
              <a:off x="6064567" y="3184588"/>
              <a:ext cx="68580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60674" y="3184588"/>
              <a:ext cx="76200" cy="12220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58305" y="3184588"/>
              <a:ext cx="76295" cy="1222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57461" y="3184588"/>
              <a:ext cx="256317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6691598" y="3151060"/>
            <a:ext cx="205930" cy="12668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8061" y="36380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7244" y="16859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6072187" y="3607593"/>
            <a:ext cx="416559" cy="122555"/>
            <a:chOff x="6072187" y="3607593"/>
            <a:chExt cx="416559" cy="122555"/>
          </a:xfrm>
        </p:grpSpPr>
        <p:sp>
          <p:nvSpPr>
            <p:cNvPr id="65" name="object 65"/>
            <p:cNvSpPr/>
            <p:nvPr/>
          </p:nvSpPr>
          <p:spPr>
            <a:xfrm>
              <a:off x="6072187" y="3607593"/>
              <a:ext cx="237934" cy="1221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37554" y="3638073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429184" y="363807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864" y="79438"/>
                  </a:moveTo>
                  <a:lnTo>
                    <a:pt x="32004" y="79438"/>
                  </a:lnTo>
                  <a:lnTo>
                    <a:pt x="33528" y="77914"/>
                  </a:lnTo>
                  <a:lnTo>
                    <a:pt x="36576" y="77914"/>
                  </a:lnTo>
                  <a:lnTo>
                    <a:pt x="38100" y="76390"/>
                  </a:lnTo>
                  <a:lnTo>
                    <a:pt x="39624" y="76390"/>
                  </a:lnTo>
                  <a:lnTo>
                    <a:pt x="42672" y="73342"/>
                  </a:lnTo>
                  <a:lnTo>
                    <a:pt x="42672" y="71818"/>
                  </a:lnTo>
                  <a:lnTo>
                    <a:pt x="44196" y="70294"/>
                  </a:lnTo>
                  <a:lnTo>
                    <a:pt x="44196" y="61150"/>
                  </a:lnTo>
                  <a:lnTo>
                    <a:pt x="38100" y="55054"/>
                  </a:lnTo>
                  <a:lnTo>
                    <a:pt x="36576" y="55054"/>
                  </a:lnTo>
                  <a:lnTo>
                    <a:pt x="33528" y="53530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7620" y="39719"/>
                  </a:lnTo>
                  <a:lnTo>
                    <a:pt x="4572" y="33623"/>
                  </a:lnTo>
                  <a:lnTo>
                    <a:pt x="3048" y="32099"/>
                  </a:lnTo>
                  <a:lnTo>
                    <a:pt x="3048" y="18383"/>
                  </a:lnTo>
                  <a:lnTo>
                    <a:pt x="7620" y="9239"/>
                  </a:lnTo>
                  <a:lnTo>
                    <a:pt x="10668" y="7715"/>
                  </a:lnTo>
                  <a:lnTo>
                    <a:pt x="12192" y="4667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1816" y="4667"/>
                  </a:lnTo>
                  <a:lnTo>
                    <a:pt x="53340" y="6191"/>
                  </a:lnTo>
                  <a:lnTo>
                    <a:pt x="54864" y="6191"/>
                  </a:lnTo>
                  <a:lnTo>
                    <a:pt x="54864" y="12287"/>
                  </a:lnTo>
                  <a:lnTo>
                    <a:pt x="25908" y="12287"/>
                  </a:lnTo>
                  <a:lnTo>
                    <a:pt x="24384" y="13811"/>
                  </a:lnTo>
                  <a:lnTo>
                    <a:pt x="22860" y="13811"/>
                  </a:lnTo>
                  <a:lnTo>
                    <a:pt x="19812" y="16859"/>
                  </a:lnTo>
                  <a:lnTo>
                    <a:pt x="18288" y="16859"/>
                  </a:lnTo>
                  <a:lnTo>
                    <a:pt x="18288" y="19907"/>
                  </a:lnTo>
                  <a:lnTo>
                    <a:pt x="16764" y="21431"/>
                  </a:lnTo>
                  <a:lnTo>
                    <a:pt x="16764" y="26003"/>
                  </a:lnTo>
                  <a:lnTo>
                    <a:pt x="18288" y="27527"/>
                  </a:lnTo>
                  <a:lnTo>
                    <a:pt x="19812" y="30575"/>
                  </a:lnTo>
                  <a:lnTo>
                    <a:pt x="19812" y="32099"/>
                  </a:lnTo>
                  <a:lnTo>
                    <a:pt x="21336" y="33623"/>
                  </a:lnTo>
                  <a:lnTo>
                    <a:pt x="24384" y="33623"/>
                  </a:lnTo>
                  <a:lnTo>
                    <a:pt x="27432" y="36671"/>
                  </a:lnTo>
                  <a:lnTo>
                    <a:pt x="30480" y="38195"/>
                  </a:lnTo>
                  <a:lnTo>
                    <a:pt x="33528" y="38195"/>
                  </a:lnTo>
                  <a:lnTo>
                    <a:pt x="35052" y="39719"/>
                  </a:lnTo>
                  <a:lnTo>
                    <a:pt x="38100" y="41243"/>
                  </a:lnTo>
                  <a:lnTo>
                    <a:pt x="41148" y="41243"/>
                  </a:lnTo>
                  <a:lnTo>
                    <a:pt x="44196" y="42767"/>
                  </a:lnTo>
                  <a:lnTo>
                    <a:pt x="45720" y="44291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6388" y="53530"/>
                  </a:lnTo>
                  <a:lnTo>
                    <a:pt x="57912" y="55054"/>
                  </a:lnTo>
                  <a:lnTo>
                    <a:pt x="59436" y="58102"/>
                  </a:lnTo>
                  <a:lnTo>
                    <a:pt x="59436" y="68770"/>
                  </a:lnTo>
                  <a:lnTo>
                    <a:pt x="57912" y="73342"/>
                  </a:lnTo>
                  <a:lnTo>
                    <a:pt x="54864" y="79438"/>
                  </a:lnTo>
                  <a:close/>
                </a:path>
                <a:path w="59689" h="92075">
                  <a:moveTo>
                    <a:pt x="54864" y="16859"/>
                  </a:moveTo>
                  <a:lnTo>
                    <a:pt x="48768" y="16859"/>
                  </a:lnTo>
                  <a:lnTo>
                    <a:pt x="47244" y="15335"/>
                  </a:lnTo>
                  <a:lnTo>
                    <a:pt x="45720" y="15335"/>
                  </a:lnTo>
                  <a:lnTo>
                    <a:pt x="44196" y="13811"/>
                  </a:lnTo>
                  <a:lnTo>
                    <a:pt x="42672" y="13811"/>
                  </a:lnTo>
                  <a:lnTo>
                    <a:pt x="41148" y="12287"/>
                  </a:lnTo>
                  <a:lnTo>
                    <a:pt x="54864" y="12287"/>
                  </a:lnTo>
                  <a:lnTo>
                    <a:pt x="54864" y="16859"/>
                  </a:lnTo>
                  <a:close/>
                </a:path>
                <a:path w="59689" h="92075">
                  <a:moveTo>
                    <a:pt x="53340" y="18383"/>
                  </a:moveTo>
                  <a:lnTo>
                    <a:pt x="51816" y="18383"/>
                  </a:lnTo>
                  <a:lnTo>
                    <a:pt x="50292" y="16859"/>
                  </a:lnTo>
                  <a:lnTo>
                    <a:pt x="53340" y="16859"/>
                  </a:lnTo>
                  <a:lnTo>
                    <a:pt x="53340" y="18383"/>
                  </a:lnTo>
                  <a:close/>
                </a:path>
                <a:path w="59689" h="92075">
                  <a:moveTo>
                    <a:pt x="9144" y="74866"/>
                  </a:moveTo>
                  <a:lnTo>
                    <a:pt x="1524" y="74866"/>
                  </a:lnTo>
                  <a:lnTo>
                    <a:pt x="1524" y="71818"/>
                  </a:lnTo>
                  <a:lnTo>
                    <a:pt x="6096" y="71818"/>
                  </a:lnTo>
                  <a:lnTo>
                    <a:pt x="9144" y="74866"/>
                  </a:lnTo>
                  <a:close/>
                </a:path>
                <a:path w="59689" h="92075">
                  <a:moveTo>
                    <a:pt x="39624" y="90106"/>
                  </a:moveTo>
                  <a:lnTo>
                    <a:pt x="13716" y="90106"/>
                  </a:lnTo>
                  <a:lnTo>
                    <a:pt x="10668" y="88582"/>
                  </a:lnTo>
                  <a:lnTo>
                    <a:pt x="9144" y="88582"/>
                  </a:lnTo>
                  <a:lnTo>
                    <a:pt x="7620" y="87058"/>
                  </a:lnTo>
                  <a:lnTo>
                    <a:pt x="6096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3048" y="84010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4866"/>
                  </a:lnTo>
                  <a:lnTo>
                    <a:pt x="10668" y="74866"/>
                  </a:lnTo>
                  <a:lnTo>
                    <a:pt x="13716" y="76390"/>
                  </a:lnTo>
                  <a:lnTo>
                    <a:pt x="15240" y="76390"/>
                  </a:lnTo>
                  <a:lnTo>
                    <a:pt x="21336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lnTo>
                    <a:pt x="39624" y="90106"/>
                  </a:lnTo>
                  <a:close/>
                </a:path>
                <a:path w="59689" h="92075">
                  <a:moveTo>
                    <a:pt x="32004" y="91630"/>
                  </a:moveTo>
                  <a:lnTo>
                    <a:pt x="21336" y="91630"/>
                  </a:lnTo>
                  <a:lnTo>
                    <a:pt x="18288" y="90106"/>
                  </a:lnTo>
                  <a:lnTo>
                    <a:pt x="36576" y="90106"/>
                  </a:lnTo>
                  <a:lnTo>
                    <a:pt x="32004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6558819" y="3598449"/>
            <a:ext cx="585882" cy="1312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16425" y="3616737"/>
            <a:ext cx="837533" cy="14506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8117967" y="3604545"/>
            <a:ext cx="708025" cy="157480"/>
            <a:chOff x="8117967" y="3604545"/>
            <a:chExt cx="708025" cy="157480"/>
          </a:xfrm>
        </p:grpSpPr>
        <p:sp>
          <p:nvSpPr>
            <p:cNvPr id="71" name="object 71"/>
            <p:cNvSpPr/>
            <p:nvPr/>
          </p:nvSpPr>
          <p:spPr>
            <a:xfrm>
              <a:off x="8117967" y="3604545"/>
              <a:ext cx="668369" cy="15725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806148" y="370674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8899207" y="3604545"/>
            <a:ext cx="306705" cy="12668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28061" y="409165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30480"/>
                </a:lnTo>
                <a:lnTo>
                  <a:pt x="44195" y="35052"/>
                </a:lnTo>
                <a:lnTo>
                  <a:pt x="3505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6056852" y="4053363"/>
            <a:ext cx="427355" cy="130175"/>
            <a:chOff x="6056852" y="4053363"/>
            <a:chExt cx="427355" cy="130175"/>
          </a:xfrm>
        </p:grpSpPr>
        <p:sp>
          <p:nvSpPr>
            <p:cNvPr id="76" name="object 76"/>
            <p:cNvSpPr/>
            <p:nvPr/>
          </p:nvSpPr>
          <p:spPr>
            <a:xfrm>
              <a:off x="6056852" y="4053363"/>
              <a:ext cx="175450" cy="12830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253734" y="4091654"/>
              <a:ext cx="76295" cy="9153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52889" y="4091654"/>
              <a:ext cx="131159" cy="9153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6551200" y="4091654"/>
            <a:ext cx="840740" cy="123825"/>
            <a:chOff x="6551200" y="4091654"/>
            <a:chExt cx="840740" cy="123825"/>
          </a:xfrm>
        </p:grpSpPr>
        <p:sp>
          <p:nvSpPr>
            <p:cNvPr id="80" name="object 80"/>
            <p:cNvSpPr/>
            <p:nvPr/>
          </p:nvSpPr>
          <p:spPr>
            <a:xfrm>
              <a:off x="6551200" y="4091654"/>
              <a:ext cx="800957" cy="12363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371969" y="416032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5"/>
                  </a:moveTo>
                  <a:lnTo>
                    <a:pt x="3143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143" y="1523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6859" y="3047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5239"/>
                  </a:lnTo>
                  <a:lnTo>
                    <a:pt x="1838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7463599" y="4058030"/>
            <a:ext cx="212026" cy="1266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42777" y="4051934"/>
            <a:ext cx="671226" cy="1312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481155" y="4093178"/>
            <a:ext cx="71723" cy="9001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8580310" y="4053459"/>
            <a:ext cx="436880" cy="130175"/>
            <a:chOff x="8580310" y="4053459"/>
            <a:chExt cx="436880" cy="130175"/>
          </a:xfrm>
        </p:grpSpPr>
        <p:sp>
          <p:nvSpPr>
            <p:cNvPr id="86" name="object 86"/>
            <p:cNvSpPr/>
            <p:nvPr/>
          </p:nvSpPr>
          <p:spPr>
            <a:xfrm>
              <a:off x="8677941" y="4093178"/>
              <a:ext cx="71723" cy="9001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580310" y="4091654"/>
              <a:ext cx="71723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69572" y="4053459"/>
              <a:ext cx="247078" cy="1297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9083802" y="4051934"/>
            <a:ext cx="372745" cy="131445"/>
            <a:chOff x="9083802" y="4051934"/>
            <a:chExt cx="372745" cy="131445"/>
          </a:xfrm>
        </p:grpSpPr>
        <p:sp>
          <p:nvSpPr>
            <p:cNvPr id="90" name="object 90"/>
            <p:cNvSpPr/>
            <p:nvPr/>
          </p:nvSpPr>
          <p:spPr>
            <a:xfrm>
              <a:off x="9083802" y="4051934"/>
              <a:ext cx="283749" cy="13125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92031" y="4091654"/>
              <a:ext cx="64008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583" y="1240536"/>
            <a:ext cx="2056764" cy="234315"/>
            <a:chOff x="94583" y="1240536"/>
            <a:chExt cx="2056764" cy="234315"/>
          </a:xfrm>
        </p:grpSpPr>
        <p:sp>
          <p:nvSpPr>
            <p:cNvPr id="3" name="object 3"/>
            <p:cNvSpPr/>
            <p:nvPr/>
          </p:nvSpPr>
          <p:spPr>
            <a:xfrm>
              <a:off x="94583" y="1240821"/>
              <a:ext cx="135826" cy="18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413" y="1240821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5">
                  <a:moveTo>
                    <a:pt x="21336" y="24479"/>
                  </a:moveTo>
                  <a:lnTo>
                    <a:pt x="0" y="24479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413" y="1240821"/>
              <a:ext cx="1397508" cy="1832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4019" y="1240536"/>
              <a:ext cx="22860" cy="181610"/>
            </a:xfrm>
            <a:custGeom>
              <a:avLst/>
              <a:gdLst/>
              <a:ahLst/>
              <a:cxnLst/>
              <a:rect l="l" t="t" r="r" b="b"/>
              <a:pathLst>
                <a:path w="22860" h="181609">
                  <a:moveTo>
                    <a:pt x="22859" y="181355"/>
                  </a:moveTo>
                  <a:lnTo>
                    <a:pt x="0" y="181355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1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8597" y="1288161"/>
              <a:ext cx="238029" cy="186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5576" y="1240827"/>
              <a:ext cx="21590" cy="182245"/>
            </a:xfrm>
            <a:custGeom>
              <a:avLst/>
              <a:gdLst/>
              <a:ahLst/>
              <a:cxnLst/>
              <a:rect l="l" t="t" r="r" b="b"/>
              <a:pathLst>
                <a:path w="21589" h="182244">
                  <a:moveTo>
                    <a:pt x="21336" y="48869"/>
                  </a:moveTo>
                  <a:lnTo>
                    <a:pt x="0" y="48869"/>
                  </a:lnTo>
                  <a:lnTo>
                    <a:pt x="0" y="181737"/>
                  </a:lnTo>
                  <a:lnTo>
                    <a:pt x="21336" y="181737"/>
                  </a:lnTo>
                  <a:lnTo>
                    <a:pt x="21336" y="48869"/>
                  </a:lnTo>
                  <a:close/>
                </a:path>
                <a:path w="21589" h="182244">
                  <a:moveTo>
                    <a:pt x="21336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336" y="2447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2826" y="1288161"/>
              <a:ext cx="108394" cy="1359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235136" y="1288161"/>
            <a:ext cx="255270" cy="136525"/>
            <a:chOff x="2235136" y="1288161"/>
            <a:chExt cx="255270" cy="136525"/>
          </a:xfrm>
        </p:grpSpPr>
        <p:sp>
          <p:nvSpPr>
            <p:cNvPr id="11" name="object 11"/>
            <p:cNvSpPr/>
            <p:nvPr/>
          </p:nvSpPr>
          <p:spPr>
            <a:xfrm>
              <a:off x="2235136" y="1288161"/>
              <a:ext cx="123539" cy="135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3059" y="1288161"/>
              <a:ext cx="106870" cy="1343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598229" y="1237773"/>
            <a:ext cx="3014980" cy="234950"/>
            <a:chOff x="2598229" y="1237773"/>
            <a:chExt cx="3014980" cy="234950"/>
          </a:xfrm>
        </p:grpSpPr>
        <p:sp>
          <p:nvSpPr>
            <p:cNvPr id="14" name="object 14"/>
            <p:cNvSpPr/>
            <p:nvPr/>
          </p:nvSpPr>
          <p:spPr>
            <a:xfrm>
              <a:off x="2598229" y="1240821"/>
              <a:ext cx="143351" cy="181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61488" y="1240821"/>
              <a:ext cx="363093" cy="1817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4192" y="1240954"/>
              <a:ext cx="294005" cy="231775"/>
            </a:xfrm>
            <a:custGeom>
              <a:avLst/>
              <a:gdLst/>
              <a:ahLst/>
              <a:cxnLst/>
              <a:rect l="l" t="t" r="r" b="b"/>
              <a:pathLst>
                <a:path w="294004" h="231775">
                  <a:moveTo>
                    <a:pt x="137350" y="149860"/>
                  </a:moveTo>
                  <a:lnTo>
                    <a:pt x="36677" y="149860"/>
                  </a:lnTo>
                  <a:lnTo>
                    <a:pt x="36677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77" y="69850"/>
                  </a:lnTo>
                  <a:lnTo>
                    <a:pt x="36677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1610"/>
                  </a:lnTo>
                  <a:lnTo>
                    <a:pt x="137350" y="181610"/>
                  </a:lnTo>
                  <a:lnTo>
                    <a:pt x="137350" y="149860"/>
                  </a:lnTo>
                  <a:close/>
                </a:path>
                <a:path w="294004" h="231775">
                  <a:moveTo>
                    <a:pt x="293763" y="206844"/>
                  </a:moveTo>
                  <a:lnTo>
                    <a:pt x="147459" y="206844"/>
                  </a:lnTo>
                  <a:lnTo>
                    <a:pt x="147459" y="231228"/>
                  </a:lnTo>
                  <a:lnTo>
                    <a:pt x="293763" y="231228"/>
                  </a:lnTo>
                  <a:lnTo>
                    <a:pt x="293763" y="206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67862" y="1237773"/>
              <a:ext cx="157162" cy="1878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47884" y="1237773"/>
              <a:ext cx="175450" cy="1878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52291" y="1240821"/>
              <a:ext cx="143351" cy="181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20121" y="1240954"/>
              <a:ext cx="143510" cy="181610"/>
            </a:xfrm>
            <a:custGeom>
              <a:avLst/>
              <a:gdLst/>
              <a:ahLst/>
              <a:cxnLst/>
              <a:rect l="l" t="t" r="r" b="b"/>
              <a:pathLst>
                <a:path w="143510" h="181609">
                  <a:moveTo>
                    <a:pt x="14344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428" y="30480"/>
                  </a:lnTo>
                  <a:lnTo>
                    <a:pt x="53428" y="181610"/>
                  </a:lnTo>
                  <a:lnTo>
                    <a:pt x="90004" y="181610"/>
                  </a:lnTo>
                  <a:lnTo>
                    <a:pt x="90004" y="30480"/>
                  </a:lnTo>
                  <a:lnTo>
                    <a:pt x="143446" y="30480"/>
                  </a:lnTo>
                  <a:lnTo>
                    <a:pt x="1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83380" y="1237773"/>
              <a:ext cx="506539" cy="187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09731" y="1237779"/>
              <a:ext cx="903605" cy="234950"/>
            </a:xfrm>
            <a:custGeom>
              <a:avLst/>
              <a:gdLst/>
              <a:ahLst/>
              <a:cxnLst/>
              <a:rect l="l" t="t" r="r" b="b"/>
              <a:pathLst>
                <a:path w="903604" h="234950">
                  <a:moveTo>
                    <a:pt x="144970" y="3175"/>
                  </a:moveTo>
                  <a:lnTo>
                    <a:pt x="0" y="3175"/>
                  </a:lnTo>
                  <a:lnTo>
                    <a:pt x="0" y="33655"/>
                  </a:lnTo>
                  <a:lnTo>
                    <a:pt x="54952" y="33655"/>
                  </a:lnTo>
                  <a:lnTo>
                    <a:pt x="54952" y="184785"/>
                  </a:lnTo>
                  <a:lnTo>
                    <a:pt x="91528" y="184785"/>
                  </a:lnTo>
                  <a:lnTo>
                    <a:pt x="91528" y="33655"/>
                  </a:lnTo>
                  <a:lnTo>
                    <a:pt x="144970" y="33655"/>
                  </a:lnTo>
                  <a:lnTo>
                    <a:pt x="144970" y="3175"/>
                  </a:lnTo>
                  <a:close/>
                </a:path>
                <a:path w="903604" h="234950">
                  <a:moveTo>
                    <a:pt x="288975" y="210019"/>
                  </a:moveTo>
                  <a:lnTo>
                    <a:pt x="144208" y="210019"/>
                  </a:lnTo>
                  <a:lnTo>
                    <a:pt x="144208" y="234403"/>
                  </a:lnTo>
                  <a:lnTo>
                    <a:pt x="288975" y="234403"/>
                  </a:lnTo>
                  <a:lnTo>
                    <a:pt x="288975" y="210019"/>
                  </a:lnTo>
                  <a:close/>
                </a:path>
                <a:path w="903604" h="234950">
                  <a:moveTo>
                    <a:pt x="442429" y="131343"/>
                  </a:moveTo>
                  <a:lnTo>
                    <a:pt x="426618" y="92011"/>
                  </a:lnTo>
                  <a:lnTo>
                    <a:pt x="387908" y="73685"/>
                  </a:lnTo>
                  <a:lnTo>
                    <a:pt x="362966" y="67652"/>
                  </a:lnTo>
                  <a:lnTo>
                    <a:pt x="353377" y="64668"/>
                  </a:lnTo>
                  <a:lnTo>
                    <a:pt x="346341" y="61417"/>
                  </a:lnTo>
                  <a:lnTo>
                    <a:pt x="341757" y="58000"/>
                  </a:lnTo>
                  <a:lnTo>
                    <a:pt x="335661" y="51904"/>
                  </a:lnTo>
                  <a:lnTo>
                    <a:pt x="335661" y="42760"/>
                  </a:lnTo>
                  <a:lnTo>
                    <a:pt x="367665" y="30568"/>
                  </a:lnTo>
                  <a:lnTo>
                    <a:pt x="376809" y="30568"/>
                  </a:lnTo>
                  <a:lnTo>
                    <a:pt x="384429" y="32092"/>
                  </a:lnTo>
                  <a:lnTo>
                    <a:pt x="390525" y="36664"/>
                  </a:lnTo>
                  <a:lnTo>
                    <a:pt x="395185" y="39712"/>
                  </a:lnTo>
                  <a:lnTo>
                    <a:pt x="398233" y="47332"/>
                  </a:lnTo>
                  <a:lnTo>
                    <a:pt x="399757" y="56476"/>
                  </a:lnTo>
                  <a:lnTo>
                    <a:pt x="436333" y="54952"/>
                  </a:lnTo>
                  <a:lnTo>
                    <a:pt x="419569" y="13716"/>
                  </a:lnTo>
                  <a:lnTo>
                    <a:pt x="383705" y="850"/>
                  </a:lnTo>
                  <a:lnTo>
                    <a:pt x="367665" y="0"/>
                  </a:lnTo>
                  <a:lnTo>
                    <a:pt x="357682" y="304"/>
                  </a:lnTo>
                  <a:lnTo>
                    <a:pt x="318897" y="14109"/>
                  </a:lnTo>
                  <a:lnTo>
                    <a:pt x="302031" y="50380"/>
                  </a:lnTo>
                  <a:lnTo>
                    <a:pt x="302907" y="60401"/>
                  </a:lnTo>
                  <a:lnTo>
                    <a:pt x="325107" y="91605"/>
                  </a:lnTo>
                  <a:lnTo>
                    <a:pt x="360045" y="103822"/>
                  </a:lnTo>
                  <a:lnTo>
                    <a:pt x="370344" y="106959"/>
                  </a:lnTo>
                  <a:lnTo>
                    <a:pt x="389001" y="112966"/>
                  </a:lnTo>
                  <a:lnTo>
                    <a:pt x="395185" y="114490"/>
                  </a:lnTo>
                  <a:lnTo>
                    <a:pt x="399757" y="117538"/>
                  </a:lnTo>
                  <a:lnTo>
                    <a:pt x="401281" y="120586"/>
                  </a:lnTo>
                  <a:lnTo>
                    <a:pt x="404329" y="123723"/>
                  </a:lnTo>
                  <a:lnTo>
                    <a:pt x="405853" y="126771"/>
                  </a:lnTo>
                  <a:lnTo>
                    <a:pt x="405853" y="137439"/>
                  </a:lnTo>
                  <a:lnTo>
                    <a:pt x="402805" y="143535"/>
                  </a:lnTo>
                  <a:lnTo>
                    <a:pt x="391541" y="151879"/>
                  </a:lnTo>
                  <a:lnTo>
                    <a:pt x="385381" y="154203"/>
                  </a:lnTo>
                  <a:lnTo>
                    <a:pt x="378396" y="155397"/>
                  </a:lnTo>
                  <a:lnTo>
                    <a:pt x="370713" y="155727"/>
                  </a:lnTo>
                  <a:lnTo>
                    <a:pt x="362140" y="155181"/>
                  </a:lnTo>
                  <a:lnTo>
                    <a:pt x="332778" y="129857"/>
                  </a:lnTo>
                  <a:lnTo>
                    <a:pt x="331089" y="122110"/>
                  </a:lnTo>
                  <a:lnTo>
                    <a:pt x="294411" y="125247"/>
                  </a:lnTo>
                  <a:lnTo>
                    <a:pt x="309029" y="162115"/>
                  </a:lnTo>
                  <a:lnTo>
                    <a:pt x="353161" y="186715"/>
                  </a:lnTo>
                  <a:lnTo>
                    <a:pt x="369189" y="187833"/>
                  </a:lnTo>
                  <a:lnTo>
                    <a:pt x="380961" y="187286"/>
                  </a:lnTo>
                  <a:lnTo>
                    <a:pt x="422808" y="171970"/>
                  </a:lnTo>
                  <a:lnTo>
                    <a:pt x="441858" y="139090"/>
                  </a:lnTo>
                  <a:lnTo>
                    <a:pt x="442429" y="131343"/>
                  </a:lnTo>
                  <a:close/>
                </a:path>
                <a:path w="903604" h="234950">
                  <a:moveTo>
                    <a:pt x="604164" y="3175"/>
                  </a:moveTo>
                  <a:lnTo>
                    <a:pt x="460717" y="3175"/>
                  </a:lnTo>
                  <a:lnTo>
                    <a:pt x="460717" y="33655"/>
                  </a:lnTo>
                  <a:lnTo>
                    <a:pt x="514159" y="33655"/>
                  </a:lnTo>
                  <a:lnTo>
                    <a:pt x="514159" y="184785"/>
                  </a:lnTo>
                  <a:lnTo>
                    <a:pt x="550735" y="184785"/>
                  </a:lnTo>
                  <a:lnTo>
                    <a:pt x="550735" y="33655"/>
                  </a:lnTo>
                  <a:lnTo>
                    <a:pt x="604164" y="33655"/>
                  </a:lnTo>
                  <a:lnTo>
                    <a:pt x="604164" y="3175"/>
                  </a:lnTo>
                  <a:close/>
                </a:path>
                <a:path w="903604" h="234950">
                  <a:moveTo>
                    <a:pt x="773518" y="184785"/>
                  </a:moveTo>
                  <a:lnTo>
                    <a:pt x="756894" y="143535"/>
                  </a:lnTo>
                  <a:lnTo>
                    <a:pt x="744575" y="112966"/>
                  </a:lnTo>
                  <a:lnTo>
                    <a:pt x="716889" y="44284"/>
                  </a:lnTo>
                  <a:lnTo>
                    <a:pt x="706361" y="18173"/>
                  </a:lnTo>
                  <a:lnTo>
                    <a:pt x="706361" y="112966"/>
                  </a:lnTo>
                  <a:lnTo>
                    <a:pt x="655980" y="112966"/>
                  </a:lnTo>
                  <a:lnTo>
                    <a:pt x="680453" y="44284"/>
                  </a:lnTo>
                  <a:lnTo>
                    <a:pt x="706361" y="112966"/>
                  </a:lnTo>
                  <a:lnTo>
                    <a:pt x="706361" y="18173"/>
                  </a:lnTo>
                  <a:lnTo>
                    <a:pt x="700265" y="3048"/>
                  </a:lnTo>
                  <a:lnTo>
                    <a:pt x="662076" y="3048"/>
                  </a:lnTo>
                  <a:lnTo>
                    <a:pt x="591972" y="184785"/>
                  </a:lnTo>
                  <a:lnTo>
                    <a:pt x="630072" y="184785"/>
                  </a:lnTo>
                  <a:lnTo>
                    <a:pt x="645312" y="143535"/>
                  </a:lnTo>
                  <a:lnTo>
                    <a:pt x="717029" y="143535"/>
                  </a:lnTo>
                  <a:lnTo>
                    <a:pt x="733793" y="184785"/>
                  </a:lnTo>
                  <a:lnTo>
                    <a:pt x="773518" y="184785"/>
                  </a:lnTo>
                  <a:close/>
                </a:path>
                <a:path w="903604" h="234950">
                  <a:moveTo>
                    <a:pt x="903160" y="3175"/>
                  </a:moveTo>
                  <a:lnTo>
                    <a:pt x="759714" y="3175"/>
                  </a:lnTo>
                  <a:lnTo>
                    <a:pt x="759714" y="33655"/>
                  </a:lnTo>
                  <a:lnTo>
                    <a:pt x="813142" y="33655"/>
                  </a:lnTo>
                  <a:lnTo>
                    <a:pt x="813142" y="184785"/>
                  </a:lnTo>
                  <a:lnTo>
                    <a:pt x="849718" y="184785"/>
                  </a:lnTo>
                  <a:lnTo>
                    <a:pt x="849718" y="33655"/>
                  </a:lnTo>
                  <a:lnTo>
                    <a:pt x="903160" y="33655"/>
                  </a:lnTo>
                  <a:lnTo>
                    <a:pt x="903160" y="3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632799" y="1237773"/>
            <a:ext cx="319405" cy="187960"/>
            <a:chOff x="5632799" y="1237773"/>
            <a:chExt cx="319405" cy="187960"/>
          </a:xfrm>
        </p:grpSpPr>
        <p:sp>
          <p:nvSpPr>
            <p:cNvPr id="24" name="object 24"/>
            <p:cNvSpPr/>
            <p:nvPr/>
          </p:nvSpPr>
          <p:spPr>
            <a:xfrm>
              <a:off x="5805201" y="1237773"/>
              <a:ext cx="146399" cy="1878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32799" y="1240821"/>
              <a:ext cx="144875" cy="1847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6052280" y="1237773"/>
            <a:ext cx="324992" cy="1878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6473380" y="1237773"/>
            <a:ext cx="2549525" cy="234950"/>
            <a:chOff x="6473380" y="1237773"/>
            <a:chExt cx="2549525" cy="234950"/>
          </a:xfrm>
        </p:grpSpPr>
        <p:sp>
          <p:nvSpPr>
            <p:cNvPr id="28" name="object 28"/>
            <p:cNvSpPr/>
            <p:nvPr/>
          </p:nvSpPr>
          <p:spPr>
            <a:xfrm>
              <a:off x="6473380" y="1240827"/>
              <a:ext cx="860425" cy="231775"/>
            </a:xfrm>
            <a:custGeom>
              <a:avLst/>
              <a:gdLst/>
              <a:ahLst/>
              <a:cxnLst/>
              <a:rect l="l" t="t" r="r" b="b"/>
              <a:pathLst>
                <a:path w="860425" h="231775">
                  <a:moveTo>
                    <a:pt x="144970" y="0"/>
                  </a:moveTo>
                  <a:lnTo>
                    <a:pt x="109816" y="0"/>
                  </a:lnTo>
                  <a:lnTo>
                    <a:pt x="109816" y="120675"/>
                  </a:lnTo>
                  <a:lnTo>
                    <a:pt x="36664" y="0"/>
                  </a:lnTo>
                  <a:lnTo>
                    <a:pt x="0" y="0"/>
                  </a:lnTo>
                  <a:lnTo>
                    <a:pt x="0" y="181737"/>
                  </a:lnTo>
                  <a:lnTo>
                    <a:pt x="35140" y="181737"/>
                  </a:lnTo>
                  <a:lnTo>
                    <a:pt x="35140" y="62572"/>
                  </a:lnTo>
                  <a:lnTo>
                    <a:pt x="108292" y="181737"/>
                  </a:lnTo>
                  <a:lnTo>
                    <a:pt x="144970" y="181737"/>
                  </a:lnTo>
                  <a:lnTo>
                    <a:pt x="144970" y="0"/>
                  </a:lnTo>
                  <a:close/>
                </a:path>
                <a:path w="860425" h="231775">
                  <a:moveTo>
                    <a:pt x="344805" y="181737"/>
                  </a:moveTo>
                  <a:lnTo>
                    <a:pt x="328523" y="140487"/>
                  </a:lnTo>
                  <a:lnTo>
                    <a:pt x="316458" y="109918"/>
                  </a:lnTo>
                  <a:lnTo>
                    <a:pt x="289356" y="41236"/>
                  </a:lnTo>
                  <a:lnTo>
                    <a:pt x="277647" y="11582"/>
                  </a:lnTo>
                  <a:lnTo>
                    <a:pt x="277647" y="109918"/>
                  </a:lnTo>
                  <a:lnTo>
                    <a:pt x="228879" y="109918"/>
                  </a:lnTo>
                  <a:lnTo>
                    <a:pt x="253263" y="41236"/>
                  </a:lnTo>
                  <a:lnTo>
                    <a:pt x="277647" y="109918"/>
                  </a:lnTo>
                  <a:lnTo>
                    <a:pt x="277647" y="11582"/>
                  </a:lnTo>
                  <a:lnTo>
                    <a:pt x="273075" y="0"/>
                  </a:lnTo>
                  <a:lnTo>
                    <a:pt x="233451" y="0"/>
                  </a:lnTo>
                  <a:lnTo>
                    <a:pt x="163245" y="181737"/>
                  </a:lnTo>
                  <a:lnTo>
                    <a:pt x="202869" y="181737"/>
                  </a:lnTo>
                  <a:lnTo>
                    <a:pt x="216585" y="140487"/>
                  </a:lnTo>
                  <a:lnTo>
                    <a:pt x="289839" y="140487"/>
                  </a:lnTo>
                  <a:lnTo>
                    <a:pt x="305079" y="181737"/>
                  </a:lnTo>
                  <a:lnTo>
                    <a:pt x="344805" y="181737"/>
                  </a:lnTo>
                  <a:close/>
                </a:path>
                <a:path w="860425" h="231775">
                  <a:moveTo>
                    <a:pt x="526351" y="0"/>
                  </a:moveTo>
                  <a:lnTo>
                    <a:pt x="471385" y="0"/>
                  </a:lnTo>
                  <a:lnTo>
                    <a:pt x="437857" y="123723"/>
                  </a:lnTo>
                  <a:lnTo>
                    <a:pt x="405765" y="0"/>
                  </a:lnTo>
                  <a:lnTo>
                    <a:pt x="350901" y="0"/>
                  </a:lnTo>
                  <a:lnTo>
                    <a:pt x="350901" y="181737"/>
                  </a:lnTo>
                  <a:lnTo>
                    <a:pt x="384429" y="181737"/>
                  </a:lnTo>
                  <a:lnTo>
                    <a:pt x="384429" y="38188"/>
                  </a:lnTo>
                  <a:lnTo>
                    <a:pt x="421093" y="181737"/>
                  </a:lnTo>
                  <a:lnTo>
                    <a:pt x="456145" y="181737"/>
                  </a:lnTo>
                  <a:lnTo>
                    <a:pt x="491197" y="38188"/>
                  </a:lnTo>
                  <a:lnTo>
                    <a:pt x="491197" y="181737"/>
                  </a:lnTo>
                  <a:lnTo>
                    <a:pt x="526351" y="181737"/>
                  </a:lnTo>
                  <a:lnTo>
                    <a:pt x="526351" y="0"/>
                  </a:lnTo>
                  <a:close/>
                </a:path>
                <a:path w="860425" h="231775">
                  <a:moveTo>
                    <a:pt x="703414" y="149987"/>
                  </a:moveTo>
                  <a:lnTo>
                    <a:pt x="602729" y="149987"/>
                  </a:lnTo>
                  <a:lnTo>
                    <a:pt x="602729" y="100457"/>
                  </a:lnTo>
                  <a:lnTo>
                    <a:pt x="694270" y="100457"/>
                  </a:lnTo>
                  <a:lnTo>
                    <a:pt x="694270" y="69977"/>
                  </a:lnTo>
                  <a:lnTo>
                    <a:pt x="602729" y="69977"/>
                  </a:lnTo>
                  <a:lnTo>
                    <a:pt x="602729" y="30607"/>
                  </a:lnTo>
                  <a:lnTo>
                    <a:pt x="700366" y="30607"/>
                  </a:lnTo>
                  <a:lnTo>
                    <a:pt x="700366" y="127"/>
                  </a:lnTo>
                  <a:lnTo>
                    <a:pt x="566064" y="127"/>
                  </a:lnTo>
                  <a:lnTo>
                    <a:pt x="566064" y="30607"/>
                  </a:lnTo>
                  <a:lnTo>
                    <a:pt x="566064" y="69977"/>
                  </a:lnTo>
                  <a:lnTo>
                    <a:pt x="566064" y="100457"/>
                  </a:lnTo>
                  <a:lnTo>
                    <a:pt x="566064" y="149987"/>
                  </a:lnTo>
                  <a:lnTo>
                    <a:pt x="566064" y="181737"/>
                  </a:lnTo>
                  <a:lnTo>
                    <a:pt x="703414" y="181737"/>
                  </a:lnTo>
                  <a:lnTo>
                    <a:pt x="703414" y="149987"/>
                  </a:lnTo>
                  <a:close/>
                </a:path>
                <a:path w="860425" h="231775">
                  <a:moveTo>
                    <a:pt x="860107" y="206971"/>
                  </a:moveTo>
                  <a:lnTo>
                    <a:pt x="715327" y="206971"/>
                  </a:lnTo>
                  <a:lnTo>
                    <a:pt x="715327" y="231355"/>
                  </a:lnTo>
                  <a:lnTo>
                    <a:pt x="860107" y="231355"/>
                  </a:lnTo>
                  <a:lnTo>
                    <a:pt x="860107" y="206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43012" y="1237773"/>
              <a:ext cx="157162" cy="187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32179" y="1240535"/>
              <a:ext cx="361950" cy="182245"/>
            </a:xfrm>
            <a:custGeom>
              <a:avLst/>
              <a:gdLst/>
              <a:ahLst/>
              <a:cxnLst/>
              <a:rect l="l" t="t" r="r" b="b"/>
              <a:pathLst>
                <a:path w="361950" h="182244">
                  <a:moveTo>
                    <a:pt x="126682" y="150114"/>
                  </a:moveTo>
                  <a:lnTo>
                    <a:pt x="36664" y="150114"/>
                  </a:lnTo>
                  <a:lnTo>
                    <a:pt x="36664" y="1524"/>
                  </a:lnTo>
                  <a:lnTo>
                    <a:pt x="0" y="1524"/>
                  </a:lnTo>
                  <a:lnTo>
                    <a:pt x="0" y="150114"/>
                  </a:lnTo>
                  <a:lnTo>
                    <a:pt x="0" y="181864"/>
                  </a:lnTo>
                  <a:lnTo>
                    <a:pt x="126682" y="181864"/>
                  </a:lnTo>
                  <a:lnTo>
                    <a:pt x="126682" y="150114"/>
                  </a:lnTo>
                  <a:close/>
                </a:path>
                <a:path w="361950" h="182244">
                  <a:moveTo>
                    <a:pt x="189928" y="0"/>
                  </a:moveTo>
                  <a:lnTo>
                    <a:pt x="153352" y="0"/>
                  </a:lnTo>
                  <a:lnTo>
                    <a:pt x="153352" y="181356"/>
                  </a:lnTo>
                  <a:lnTo>
                    <a:pt x="189928" y="181356"/>
                  </a:lnTo>
                  <a:lnTo>
                    <a:pt x="189928" y="0"/>
                  </a:lnTo>
                  <a:close/>
                </a:path>
                <a:path w="361950" h="182244">
                  <a:moveTo>
                    <a:pt x="361657" y="150279"/>
                  </a:moveTo>
                  <a:lnTo>
                    <a:pt x="260985" y="150279"/>
                  </a:lnTo>
                  <a:lnTo>
                    <a:pt x="260985" y="100749"/>
                  </a:lnTo>
                  <a:lnTo>
                    <a:pt x="352513" y="100749"/>
                  </a:lnTo>
                  <a:lnTo>
                    <a:pt x="352513" y="70269"/>
                  </a:lnTo>
                  <a:lnTo>
                    <a:pt x="260985" y="70269"/>
                  </a:lnTo>
                  <a:lnTo>
                    <a:pt x="260985" y="30899"/>
                  </a:lnTo>
                  <a:lnTo>
                    <a:pt x="358609" y="30899"/>
                  </a:lnTo>
                  <a:lnTo>
                    <a:pt x="358609" y="419"/>
                  </a:lnTo>
                  <a:lnTo>
                    <a:pt x="224307" y="419"/>
                  </a:lnTo>
                  <a:lnTo>
                    <a:pt x="224307" y="30899"/>
                  </a:lnTo>
                  <a:lnTo>
                    <a:pt x="224307" y="70269"/>
                  </a:lnTo>
                  <a:lnTo>
                    <a:pt x="224307" y="100749"/>
                  </a:lnTo>
                  <a:lnTo>
                    <a:pt x="224307" y="150279"/>
                  </a:lnTo>
                  <a:lnTo>
                    <a:pt x="224307" y="182029"/>
                  </a:lnTo>
                  <a:lnTo>
                    <a:pt x="361657" y="182029"/>
                  </a:lnTo>
                  <a:lnTo>
                    <a:pt x="361657" y="150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27371" y="1240821"/>
              <a:ext cx="143446" cy="18173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95107" y="1240954"/>
              <a:ext cx="287020" cy="231775"/>
            </a:xfrm>
            <a:custGeom>
              <a:avLst/>
              <a:gdLst/>
              <a:ahLst/>
              <a:cxnLst/>
              <a:rect l="l" t="t" r="r" b="b"/>
              <a:pathLst>
                <a:path w="287020" h="231775">
                  <a:moveTo>
                    <a:pt x="14344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428" y="30480"/>
                  </a:lnTo>
                  <a:lnTo>
                    <a:pt x="53428" y="181610"/>
                  </a:lnTo>
                  <a:lnTo>
                    <a:pt x="90004" y="181610"/>
                  </a:lnTo>
                  <a:lnTo>
                    <a:pt x="90004" y="30480"/>
                  </a:lnTo>
                  <a:lnTo>
                    <a:pt x="143446" y="30480"/>
                  </a:lnTo>
                  <a:lnTo>
                    <a:pt x="143446" y="0"/>
                  </a:lnTo>
                  <a:close/>
                </a:path>
                <a:path w="287020" h="231775">
                  <a:moveTo>
                    <a:pt x="286893" y="206844"/>
                  </a:moveTo>
                  <a:lnTo>
                    <a:pt x="142113" y="206844"/>
                  </a:lnTo>
                  <a:lnTo>
                    <a:pt x="142113" y="231228"/>
                  </a:lnTo>
                  <a:lnTo>
                    <a:pt x="286893" y="231228"/>
                  </a:lnTo>
                  <a:lnTo>
                    <a:pt x="286893" y="206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5047" y="1240821"/>
              <a:ext cx="469868" cy="1817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85491" y="1240954"/>
              <a:ext cx="137795" cy="181610"/>
            </a:xfrm>
            <a:custGeom>
              <a:avLst/>
              <a:gdLst/>
              <a:ahLst/>
              <a:cxnLst/>
              <a:rect l="l" t="t" r="r" b="b"/>
              <a:pathLst>
                <a:path w="137795" h="181609">
                  <a:moveTo>
                    <a:pt x="137248" y="149860"/>
                  </a:moveTo>
                  <a:lnTo>
                    <a:pt x="36576" y="149860"/>
                  </a:lnTo>
                  <a:lnTo>
                    <a:pt x="36576" y="100330"/>
                  </a:lnTo>
                  <a:lnTo>
                    <a:pt x="126580" y="100330"/>
                  </a:lnTo>
                  <a:lnTo>
                    <a:pt x="126580" y="69850"/>
                  </a:lnTo>
                  <a:lnTo>
                    <a:pt x="36576" y="69850"/>
                  </a:lnTo>
                  <a:lnTo>
                    <a:pt x="36576" y="30480"/>
                  </a:lnTo>
                  <a:lnTo>
                    <a:pt x="134200" y="30480"/>
                  </a:lnTo>
                  <a:lnTo>
                    <a:pt x="134200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1610"/>
                  </a:lnTo>
                  <a:lnTo>
                    <a:pt x="137248" y="181610"/>
                  </a:lnTo>
                  <a:lnTo>
                    <a:pt x="137248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77680" y="1948297"/>
            <a:ext cx="4834989" cy="30346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4438" y="1972246"/>
            <a:ext cx="979551" cy="123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91390" y="245925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6020276" y="2419635"/>
            <a:ext cx="273685" cy="130175"/>
            <a:chOff x="6020276" y="2419635"/>
            <a:chExt cx="273685" cy="130175"/>
          </a:xfrm>
        </p:grpSpPr>
        <p:sp>
          <p:nvSpPr>
            <p:cNvPr id="39" name="object 39"/>
            <p:cNvSpPr/>
            <p:nvPr/>
          </p:nvSpPr>
          <p:spPr>
            <a:xfrm>
              <a:off x="6020276" y="2419635"/>
              <a:ext cx="175450" cy="1297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17062" y="2459355"/>
              <a:ext cx="76295" cy="9001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362033" y="2419635"/>
            <a:ext cx="300990" cy="130175"/>
            <a:chOff x="6362033" y="2419635"/>
            <a:chExt cx="300990" cy="130175"/>
          </a:xfrm>
        </p:grpSpPr>
        <p:sp>
          <p:nvSpPr>
            <p:cNvPr id="42" name="object 42"/>
            <p:cNvSpPr/>
            <p:nvPr/>
          </p:nvSpPr>
          <p:spPr>
            <a:xfrm>
              <a:off x="6362027" y="2419641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2192" y="128206"/>
                  </a:moveTo>
                  <a:lnTo>
                    <a:pt x="3048" y="128206"/>
                  </a:lnTo>
                  <a:lnTo>
                    <a:pt x="3048" y="129730"/>
                  </a:lnTo>
                  <a:lnTo>
                    <a:pt x="10668" y="129730"/>
                  </a:lnTo>
                  <a:lnTo>
                    <a:pt x="12192" y="128206"/>
                  </a:lnTo>
                  <a:close/>
                </a:path>
                <a:path w="15239" h="130175">
                  <a:moveTo>
                    <a:pt x="15240" y="952"/>
                  </a:moveTo>
                  <a:lnTo>
                    <a:pt x="13144" y="952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240" y="127952"/>
                  </a:lnTo>
                  <a:lnTo>
                    <a:pt x="15240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97085" y="2459355"/>
              <a:ext cx="166306" cy="9001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92443" y="2459355"/>
              <a:ext cx="70104" cy="9001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732746" y="2419635"/>
            <a:ext cx="641350" cy="161925"/>
            <a:chOff x="6732746" y="2419635"/>
            <a:chExt cx="641350" cy="161925"/>
          </a:xfrm>
        </p:grpSpPr>
        <p:sp>
          <p:nvSpPr>
            <p:cNvPr id="46" name="object 46"/>
            <p:cNvSpPr/>
            <p:nvPr/>
          </p:nvSpPr>
          <p:spPr>
            <a:xfrm>
              <a:off x="6732746" y="2459355"/>
              <a:ext cx="598074" cy="1221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58240" y="241964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3048" y="129730"/>
                  </a:lnTo>
                  <a:lnTo>
                    <a:pt x="10668" y="129730"/>
                  </a:lnTo>
                  <a:lnTo>
                    <a:pt x="12192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7443692" y="2459354"/>
            <a:ext cx="67151" cy="900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7538275" y="2419635"/>
            <a:ext cx="171450" cy="130175"/>
            <a:chOff x="7538275" y="2419635"/>
            <a:chExt cx="171450" cy="130175"/>
          </a:xfrm>
        </p:grpSpPr>
        <p:sp>
          <p:nvSpPr>
            <p:cNvPr id="50" name="object 50"/>
            <p:cNvSpPr/>
            <p:nvPr/>
          </p:nvSpPr>
          <p:spPr>
            <a:xfrm>
              <a:off x="7632858" y="2419635"/>
              <a:ext cx="76295" cy="1297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38275" y="2459355"/>
              <a:ext cx="71723" cy="9001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7780877" y="2419635"/>
            <a:ext cx="549211" cy="1297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03335" y="2419635"/>
            <a:ext cx="843724" cy="1297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33992" y="2663951"/>
            <a:ext cx="704850" cy="14506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05993" y="2653283"/>
            <a:ext cx="94583" cy="1236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6966204" y="2647092"/>
            <a:ext cx="400050" cy="130175"/>
            <a:chOff x="6966204" y="2647092"/>
            <a:chExt cx="400050" cy="130175"/>
          </a:xfrm>
        </p:grpSpPr>
        <p:sp>
          <p:nvSpPr>
            <p:cNvPr id="57" name="object 57"/>
            <p:cNvSpPr/>
            <p:nvPr/>
          </p:nvSpPr>
          <p:spPr>
            <a:xfrm>
              <a:off x="6966204" y="2685287"/>
              <a:ext cx="122015" cy="901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15746" y="2686811"/>
              <a:ext cx="71628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08806" y="2685287"/>
              <a:ext cx="65532" cy="916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94245" y="2647092"/>
              <a:ext cx="71628" cy="12830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7440644" y="2647092"/>
            <a:ext cx="855916" cy="1619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63711" y="2647092"/>
            <a:ext cx="1183862" cy="1619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21800" y="2891408"/>
            <a:ext cx="405860" cy="14354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91390" y="31387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287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287"/>
                </a:lnTo>
                <a:lnTo>
                  <a:pt x="47339" y="16859"/>
                </a:lnTo>
                <a:lnTo>
                  <a:pt x="47339" y="30575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6035516" y="3108293"/>
            <a:ext cx="337185" cy="122555"/>
            <a:chOff x="6035516" y="3108293"/>
            <a:chExt cx="337185" cy="122555"/>
          </a:xfrm>
        </p:grpSpPr>
        <p:sp>
          <p:nvSpPr>
            <p:cNvPr id="66" name="object 66"/>
            <p:cNvSpPr/>
            <p:nvPr/>
          </p:nvSpPr>
          <p:spPr>
            <a:xfrm>
              <a:off x="6035516" y="3108293"/>
              <a:ext cx="238029" cy="1221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00977" y="3138773"/>
              <a:ext cx="71723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6444329" y="3099149"/>
            <a:ext cx="550830" cy="1312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7071455" y="3099149"/>
            <a:ext cx="2731135" cy="131445"/>
            <a:chOff x="7071455" y="3099149"/>
            <a:chExt cx="2731135" cy="131445"/>
          </a:xfrm>
        </p:grpSpPr>
        <p:sp>
          <p:nvSpPr>
            <p:cNvPr id="70" name="object 70"/>
            <p:cNvSpPr/>
            <p:nvPr/>
          </p:nvSpPr>
          <p:spPr>
            <a:xfrm>
              <a:off x="7071455" y="3099149"/>
              <a:ext cx="1742313" cy="13134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841295" y="3100101"/>
              <a:ext cx="961072" cy="13039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6033992" y="3326606"/>
            <a:ext cx="232410" cy="131445"/>
            <a:chOff x="6033992" y="3326606"/>
            <a:chExt cx="232410" cy="131445"/>
          </a:xfrm>
        </p:grpSpPr>
        <p:sp>
          <p:nvSpPr>
            <p:cNvPr id="73" name="object 73"/>
            <p:cNvSpPr/>
            <p:nvPr/>
          </p:nvSpPr>
          <p:spPr>
            <a:xfrm>
              <a:off x="6033986" y="3326612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2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58420" h="130175">
                  <a:moveTo>
                    <a:pt x="15240" y="1041"/>
                  </a:moveTo>
                  <a:lnTo>
                    <a:pt x="12192" y="1041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2006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240" y="128041"/>
                  </a:lnTo>
                  <a:lnTo>
                    <a:pt x="15240" y="1041"/>
                  </a:lnTo>
                  <a:close/>
                </a:path>
                <a:path w="58420" h="130175">
                  <a:moveTo>
                    <a:pt x="56476" y="42760"/>
                  </a:moveTo>
                  <a:lnTo>
                    <a:pt x="54952" y="42760"/>
                  </a:lnTo>
                  <a:lnTo>
                    <a:pt x="54952" y="41236"/>
                  </a:lnTo>
                  <a:lnTo>
                    <a:pt x="41148" y="41236"/>
                  </a:lnTo>
                  <a:lnTo>
                    <a:pt x="41148" y="128308"/>
                  </a:lnTo>
                  <a:lnTo>
                    <a:pt x="42672" y="128308"/>
                  </a:lnTo>
                  <a:lnTo>
                    <a:pt x="42672" y="129832"/>
                  </a:lnTo>
                  <a:lnTo>
                    <a:pt x="53428" y="129832"/>
                  </a:lnTo>
                  <a:lnTo>
                    <a:pt x="54952" y="128308"/>
                  </a:lnTo>
                  <a:lnTo>
                    <a:pt x="56476" y="128308"/>
                  </a:lnTo>
                  <a:lnTo>
                    <a:pt x="56476" y="42760"/>
                  </a:lnTo>
                  <a:close/>
                </a:path>
                <a:path w="58420" h="130175">
                  <a:moveTo>
                    <a:pt x="58013" y="9144"/>
                  </a:moveTo>
                  <a:lnTo>
                    <a:pt x="56476" y="9144"/>
                  </a:lnTo>
                  <a:lnTo>
                    <a:pt x="54952" y="7620"/>
                  </a:lnTo>
                  <a:lnTo>
                    <a:pt x="51904" y="6096"/>
                  </a:lnTo>
                  <a:lnTo>
                    <a:pt x="44196" y="6096"/>
                  </a:lnTo>
                  <a:lnTo>
                    <a:pt x="41148" y="9144"/>
                  </a:lnTo>
                  <a:lnTo>
                    <a:pt x="39624" y="9144"/>
                  </a:lnTo>
                  <a:lnTo>
                    <a:pt x="39624" y="21424"/>
                  </a:lnTo>
                  <a:lnTo>
                    <a:pt x="42672" y="24472"/>
                  </a:lnTo>
                  <a:lnTo>
                    <a:pt x="54952" y="24472"/>
                  </a:lnTo>
                  <a:lnTo>
                    <a:pt x="58013" y="21424"/>
                  </a:lnTo>
                  <a:lnTo>
                    <a:pt x="58013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16383" y="3326606"/>
              <a:ext cx="149542" cy="13134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6323838" y="3326606"/>
            <a:ext cx="244475" cy="131445"/>
            <a:chOff x="6323838" y="3326606"/>
            <a:chExt cx="244475" cy="131445"/>
          </a:xfrm>
        </p:grpSpPr>
        <p:sp>
          <p:nvSpPr>
            <p:cNvPr id="76" name="object 76"/>
            <p:cNvSpPr/>
            <p:nvPr/>
          </p:nvSpPr>
          <p:spPr>
            <a:xfrm>
              <a:off x="6323838" y="3344989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7527" y="1524"/>
                  </a:moveTo>
                  <a:lnTo>
                    <a:pt x="16859" y="1524"/>
                  </a:lnTo>
                  <a:lnTo>
                    <a:pt x="18383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w="55245" h="113029">
                  <a:moveTo>
                    <a:pt x="30575" y="22860"/>
                  </a:moveTo>
                  <a:lnTo>
                    <a:pt x="15335" y="22860"/>
                  </a:lnTo>
                  <a:lnTo>
                    <a:pt x="15335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3029">
                  <a:moveTo>
                    <a:pt x="54959" y="33528"/>
                  </a:moveTo>
                  <a:lnTo>
                    <a:pt x="0" y="33528"/>
                  </a:lnTo>
                  <a:lnTo>
                    <a:pt x="0" y="25908"/>
                  </a:lnTo>
                  <a:lnTo>
                    <a:pt x="1619" y="24384"/>
                  </a:lnTo>
                  <a:lnTo>
                    <a:pt x="1619" y="22860"/>
                  </a:lnTo>
                  <a:lnTo>
                    <a:pt x="53435" y="22860"/>
                  </a:lnTo>
                  <a:lnTo>
                    <a:pt x="53435" y="24384"/>
                  </a:lnTo>
                  <a:lnTo>
                    <a:pt x="54959" y="25908"/>
                  </a:lnTo>
                  <a:lnTo>
                    <a:pt x="54959" y="33528"/>
                  </a:lnTo>
                  <a:close/>
                </a:path>
                <a:path w="55245" h="113029">
                  <a:moveTo>
                    <a:pt x="53435" y="35052"/>
                  </a:moveTo>
                  <a:lnTo>
                    <a:pt x="1619" y="35052"/>
                  </a:lnTo>
                  <a:lnTo>
                    <a:pt x="1619" y="33528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3029">
                  <a:moveTo>
                    <a:pt x="53435" y="109918"/>
                  </a:moveTo>
                  <a:lnTo>
                    <a:pt x="24479" y="109918"/>
                  </a:lnTo>
                  <a:lnTo>
                    <a:pt x="22955" y="108394"/>
                  </a:lnTo>
                  <a:lnTo>
                    <a:pt x="21431" y="105346"/>
                  </a:lnTo>
                  <a:lnTo>
                    <a:pt x="18383" y="103822"/>
                  </a:lnTo>
                  <a:lnTo>
                    <a:pt x="16859" y="100774"/>
                  </a:lnTo>
                  <a:lnTo>
                    <a:pt x="16859" y="96107"/>
                  </a:lnTo>
                  <a:lnTo>
                    <a:pt x="15335" y="93059"/>
                  </a:lnTo>
                  <a:lnTo>
                    <a:pt x="15335" y="35052"/>
                  </a:lnTo>
                  <a:lnTo>
                    <a:pt x="30575" y="35052"/>
                  </a:lnTo>
                  <a:lnTo>
                    <a:pt x="30575" y="91535"/>
                  </a:lnTo>
                  <a:lnTo>
                    <a:pt x="32099" y="94583"/>
                  </a:lnTo>
                  <a:lnTo>
                    <a:pt x="35147" y="97631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6870"/>
                  </a:lnTo>
                  <a:lnTo>
                    <a:pt x="53435" y="108394"/>
                  </a:lnTo>
                  <a:lnTo>
                    <a:pt x="53435" y="109918"/>
                  </a:lnTo>
                  <a:close/>
                </a:path>
                <a:path w="55245" h="113029">
                  <a:moveTo>
                    <a:pt x="54959" y="99250"/>
                  </a:moveTo>
                  <a:lnTo>
                    <a:pt x="47339" y="99250"/>
                  </a:lnTo>
                  <a:lnTo>
                    <a:pt x="47339" y="97631"/>
                  </a:lnTo>
                  <a:lnTo>
                    <a:pt x="50387" y="97631"/>
                  </a:lnTo>
                  <a:lnTo>
                    <a:pt x="51911" y="96107"/>
                  </a:lnTo>
                  <a:lnTo>
                    <a:pt x="53435" y="96107"/>
                  </a:lnTo>
                  <a:lnTo>
                    <a:pt x="53435" y="97631"/>
                  </a:lnTo>
                  <a:lnTo>
                    <a:pt x="54959" y="99250"/>
                  </a:lnTo>
                  <a:close/>
                </a:path>
                <a:path w="55245" h="113029">
                  <a:moveTo>
                    <a:pt x="42767" y="112966"/>
                  </a:moveTo>
                  <a:lnTo>
                    <a:pt x="35147" y="112966"/>
                  </a:lnTo>
                  <a:lnTo>
                    <a:pt x="32099" y="111442"/>
                  </a:lnTo>
                  <a:lnTo>
                    <a:pt x="27527" y="109918"/>
                  </a:lnTo>
                  <a:lnTo>
                    <a:pt x="50387" y="109918"/>
                  </a:lnTo>
                  <a:lnTo>
                    <a:pt x="50387" y="111442"/>
                  </a:lnTo>
                  <a:lnTo>
                    <a:pt x="44291" y="111442"/>
                  </a:lnTo>
                  <a:lnTo>
                    <a:pt x="42767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98609" y="3326606"/>
              <a:ext cx="71723" cy="12982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491668" y="3366325"/>
              <a:ext cx="76295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6636639" y="3326606"/>
            <a:ext cx="704850" cy="13134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7413212" y="3326606"/>
            <a:ext cx="476250" cy="131445"/>
            <a:chOff x="7413212" y="3326606"/>
            <a:chExt cx="476250" cy="131445"/>
          </a:xfrm>
        </p:grpSpPr>
        <p:sp>
          <p:nvSpPr>
            <p:cNvPr id="81" name="object 81"/>
            <p:cNvSpPr/>
            <p:nvPr/>
          </p:nvSpPr>
          <p:spPr>
            <a:xfrm>
              <a:off x="7413212" y="3326606"/>
              <a:ext cx="99155" cy="13134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536751" y="3332702"/>
              <a:ext cx="114490" cy="12525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675626" y="3344989"/>
              <a:ext cx="213550" cy="1129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5791390" y="3593782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20276" y="3554158"/>
            <a:ext cx="1720977" cy="12973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08309" y="3554158"/>
            <a:ext cx="677418" cy="1297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55926" y="3554158"/>
            <a:ext cx="654558" cy="1297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9282112" y="3554158"/>
            <a:ext cx="381635" cy="130175"/>
            <a:chOff x="9282112" y="3554158"/>
            <a:chExt cx="381635" cy="130175"/>
          </a:xfrm>
        </p:grpSpPr>
        <p:sp>
          <p:nvSpPr>
            <p:cNvPr id="89" name="object 89"/>
            <p:cNvSpPr/>
            <p:nvPr/>
          </p:nvSpPr>
          <p:spPr>
            <a:xfrm>
              <a:off x="9282100" y="355415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17" y="1524"/>
                  </a:lnTo>
                  <a:lnTo>
                    <a:pt x="13817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4572" y="128219"/>
                  </a:lnTo>
                  <a:lnTo>
                    <a:pt x="4572" y="129743"/>
                  </a:lnTo>
                  <a:lnTo>
                    <a:pt x="10769" y="129743"/>
                  </a:lnTo>
                  <a:lnTo>
                    <a:pt x="12293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318783" y="3593782"/>
              <a:ext cx="166306" cy="901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512522" y="3593877"/>
              <a:ext cx="71723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04057" y="3593877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90" h="90170">
                  <a:moveTo>
                    <a:pt x="54959" y="77819"/>
                  </a:moveTo>
                  <a:lnTo>
                    <a:pt x="33528" y="77819"/>
                  </a:lnTo>
                  <a:lnTo>
                    <a:pt x="35052" y="76295"/>
                  </a:lnTo>
                  <a:lnTo>
                    <a:pt x="38195" y="76295"/>
                  </a:lnTo>
                  <a:lnTo>
                    <a:pt x="39719" y="74771"/>
                  </a:lnTo>
                  <a:lnTo>
                    <a:pt x="41243" y="74771"/>
                  </a:lnTo>
                  <a:lnTo>
                    <a:pt x="41243" y="73247"/>
                  </a:lnTo>
                  <a:lnTo>
                    <a:pt x="42767" y="71723"/>
                  </a:lnTo>
                  <a:lnTo>
                    <a:pt x="42767" y="68675"/>
                  </a:lnTo>
                  <a:lnTo>
                    <a:pt x="44291" y="67151"/>
                  </a:lnTo>
                  <a:lnTo>
                    <a:pt x="44291" y="62579"/>
                  </a:lnTo>
                  <a:lnTo>
                    <a:pt x="42767" y="61055"/>
                  </a:lnTo>
                  <a:lnTo>
                    <a:pt x="42767" y="59531"/>
                  </a:lnTo>
                  <a:lnTo>
                    <a:pt x="39719" y="56483"/>
                  </a:lnTo>
                  <a:lnTo>
                    <a:pt x="36671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0387"/>
                  </a:lnTo>
                  <a:lnTo>
                    <a:pt x="25908" y="50387"/>
                  </a:lnTo>
                  <a:lnTo>
                    <a:pt x="22860" y="48863"/>
                  </a:lnTo>
                  <a:lnTo>
                    <a:pt x="19812" y="47244"/>
                  </a:lnTo>
                  <a:lnTo>
                    <a:pt x="18288" y="45720"/>
                  </a:lnTo>
                  <a:lnTo>
                    <a:pt x="15240" y="45720"/>
                  </a:lnTo>
                  <a:lnTo>
                    <a:pt x="12192" y="44196"/>
                  </a:lnTo>
                  <a:lnTo>
                    <a:pt x="10668" y="42672"/>
                  </a:lnTo>
                  <a:lnTo>
                    <a:pt x="9144" y="39624"/>
                  </a:lnTo>
                  <a:lnTo>
                    <a:pt x="6096" y="38100"/>
                  </a:lnTo>
                  <a:lnTo>
                    <a:pt x="4572" y="36576"/>
                  </a:lnTo>
                  <a:lnTo>
                    <a:pt x="4572" y="33528"/>
                  </a:lnTo>
                  <a:lnTo>
                    <a:pt x="1524" y="27432"/>
                  </a:lnTo>
                  <a:lnTo>
                    <a:pt x="1524" y="21336"/>
                  </a:lnTo>
                  <a:lnTo>
                    <a:pt x="9144" y="6096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243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6096"/>
                  </a:lnTo>
                  <a:lnTo>
                    <a:pt x="54959" y="7620"/>
                  </a:lnTo>
                  <a:lnTo>
                    <a:pt x="54959" y="10668"/>
                  </a:lnTo>
                  <a:lnTo>
                    <a:pt x="28956" y="10668"/>
                  </a:lnTo>
                  <a:lnTo>
                    <a:pt x="27432" y="12192"/>
                  </a:lnTo>
                  <a:lnTo>
                    <a:pt x="22860" y="12192"/>
                  </a:lnTo>
                  <a:lnTo>
                    <a:pt x="21336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7432"/>
                  </a:lnTo>
                  <a:lnTo>
                    <a:pt x="22860" y="33528"/>
                  </a:lnTo>
                  <a:lnTo>
                    <a:pt x="25908" y="35052"/>
                  </a:lnTo>
                  <a:lnTo>
                    <a:pt x="27432" y="35052"/>
                  </a:lnTo>
                  <a:lnTo>
                    <a:pt x="30480" y="36576"/>
                  </a:lnTo>
                  <a:lnTo>
                    <a:pt x="32004" y="38100"/>
                  </a:lnTo>
                  <a:lnTo>
                    <a:pt x="35052" y="38100"/>
                  </a:lnTo>
                  <a:lnTo>
                    <a:pt x="38195" y="39624"/>
                  </a:lnTo>
                  <a:lnTo>
                    <a:pt x="41243" y="41148"/>
                  </a:lnTo>
                  <a:lnTo>
                    <a:pt x="42767" y="42672"/>
                  </a:lnTo>
                  <a:lnTo>
                    <a:pt x="45815" y="42672"/>
                  </a:lnTo>
                  <a:lnTo>
                    <a:pt x="48863" y="44196"/>
                  </a:lnTo>
                  <a:lnTo>
                    <a:pt x="50387" y="45720"/>
                  </a:lnTo>
                  <a:lnTo>
                    <a:pt x="51911" y="48863"/>
                  </a:lnTo>
                  <a:lnTo>
                    <a:pt x="54959" y="50387"/>
                  </a:lnTo>
                  <a:lnTo>
                    <a:pt x="56483" y="51911"/>
                  </a:lnTo>
                  <a:lnTo>
                    <a:pt x="56483" y="54959"/>
                  </a:lnTo>
                  <a:lnTo>
                    <a:pt x="59531" y="61055"/>
                  </a:lnTo>
                  <a:lnTo>
                    <a:pt x="59531" y="68675"/>
                  </a:lnTo>
                  <a:lnTo>
                    <a:pt x="54959" y="77819"/>
                  </a:lnTo>
                  <a:close/>
                </a:path>
                <a:path w="59690" h="90170">
                  <a:moveTo>
                    <a:pt x="53435" y="18288"/>
                  </a:moveTo>
                  <a:lnTo>
                    <a:pt x="51911" y="18288"/>
                  </a:lnTo>
                  <a:lnTo>
                    <a:pt x="48863" y="15240"/>
                  </a:lnTo>
                  <a:lnTo>
                    <a:pt x="47339" y="15240"/>
                  </a:lnTo>
                  <a:lnTo>
                    <a:pt x="45815" y="13716"/>
                  </a:lnTo>
                  <a:lnTo>
                    <a:pt x="44291" y="13716"/>
                  </a:lnTo>
                  <a:lnTo>
                    <a:pt x="42767" y="12192"/>
                  </a:lnTo>
                  <a:lnTo>
                    <a:pt x="38195" y="12192"/>
                  </a:lnTo>
                  <a:lnTo>
                    <a:pt x="35052" y="10668"/>
                  </a:lnTo>
                  <a:lnTo>
                    <a:pt x="54959" y="10668"/>
                  </a:lnTo>
                  <a:lnTo>
                    <a:pt x="54959" y="15240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0170">
                  <a:moveTo>
                    <a:pt x="35052" y="90011"/>
                  </a:moveTo>
                  <a:lnTo>
                    <a:pt x="15240" y="90011"/>
                  </a:lnTo>
                  <a:lnTo>
                    <a:pt x="12192" y="88487"/>
                  </a:lnTo>
                  <a:lnTo>
                    <a:pt x="10668" y="88487"/>
                  </a:lnTo>
                  <a:lnTo>
                    <a:pt x="9144" y="86963"/>
                  </a:lnTo>
                  <a:lnTo>
                    <a:pt x="6096" y="86963"/>
                  </a:lnTo>
                  <a:lnTo>
                    <a:pt x="6096" y="85439"/>
                  </a:lnTo>
                  <a:lnTo>
                    <a:pt x="4572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71723"/>
                  </a:lnTo>
                  <a:lnTo>
                    <a:pt x="1524" y="71723"/>
                  </a:lnTo>
                  <a:lnTo>
                    <a:pt x="1524" y="70199"/>
                  </a:lnTo>
                  <a:lnTo>
                    <a:pt x="4572" y="70199"/>
                  </a:lnTo>
                  <a:lnTo>
                    <a:pt x="7620" y="73247"/>
                  </a:lnTo>
                  <a:lnTo>
                    <a:pt x="9144" y="73247"/>
                  </a:lnTo>
                  <a:lnTo>
                    <a:pt x="10668" y="74771"/>
                  </a:lnTo>
                  <a:lnTo>
                    <a:pt x="12192" y="74771"/>
                  </a:lnTo>
                  <a:lnTo>
                    <a:pt x="15240" y="76295"/>
                  </a:lnTo>
                  <a:lnTo>
                    <a:pt x="16764" y="77819"/>
                  </a:lnTo>
                  <a:lnTo>
                    <a:pt x="54959" y="77819"/>
                  </a:lnTo>
                  <a:lnTo>
                    <a:pt x="53435" y="80867"/>
                  </a:lnTo>
                  <a:lnTo>
                    <a:pt x="50387" y="83915"/>
                  </a:lnTo>
                  <a:lnTo>
                    <a:pt x="44291" y="86963"/>
                  </a:lnTo>
                  <a:lnTo>
                    <a:pt x="35052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6027896" y="3819810"/>
            <a:ext cx="227965" cy="92075"/>
            <a:chOff x="6027896" y="3819810"/>
            <a:chExt cx="227965" cy="92075"/>
          </a:xfrm>
        </p:grpSpPr>
        <p:sp>
          <p:nvSpPr>
            <p:cNvPr id="94" name="object 94"/>
            <p:cNvSpPr/>
            <p:nvPr/>
          </p:nvSpPr>
          <p:spPr>
            <a:xfrm>
              <a:off x="6027896" y="3819810"/>
              <a:ext cx="68675" cy="916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24003" y="3819810"/>
              <a:ext cx="131254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6323838" y="3780091"/>
            <a:ext cx="381635" cy="131445"/>
            <a:chOff x="6323838" y="3780091"/>
            <a:chExt cx="381635" cy="131445"/>
          </a:xfrm>
        </p:grpSpPr>
        <p:sp>
          <p:nvSpPr>
            <p:cNvPr id="97" name="object 97"/>
            <p:cNvSpPr/>
            <p:nvPr/>
          </p:nvSpPr>
          <p:spPr>
            <a:xfrm>
              <a:off x="6323825" y="378009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0769" y="1524"/>
                  </a:lnTo>
                  <a:lnTo>
                    <a:pt x="10769" y="0"/>
                  </a:lnTo>
                  <a:lnTo>
                    <a:pt x="4673" y="0"/>
                  </a:lnTo>
                  <a:lnTo>
                    <a:pt x="4673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625" y="128308"/>
                  </a:lnTo>
                  <a:lnTo>
                    <a:pt x="1625" y="129832"/>
                  </a:lnTo>
                  <a:lnTo>
                    <a:pt x="13817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360509" y="3819810"/>
              <a:ext cx="161734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543579" y="3798474"/>
              <a:ext cx="122015" cy="11296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685502" y="388858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4571" y="1523"/>
                  </a:lnTo>
                  <a:lnTo>
                    <a:pt x="7619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9811" y="3047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5791390" y="4047267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6020276" y="4007643"/>
            <a:ext cx="427355" cy="131445"/>
            <a:chOff x="6020276" y="4007643"/>
            <a:chExt cx="427355" cy="131445"/>
          </a:xfrm>
        </p:grpSpPr>
        <p:sp>
          <p:nvSpPr>
            <p:cNvPr id="103" name="object 103"/>
            <p:cNvSpPr/>
            <p:nvPr/>
          </p:nvSpPr>
          <p:spPr>
            <a:xfrm>
              <a:off x="6020276" y="4007643"/>
              <a:ext cx="175450" cy="12982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17062" y="4047363"/>
              <a:ext cx="76295" cy="9163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316218" y="4047363"/>
              <a:ext cx="131254" cy="9163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6514624" y="4047363"/>
            <a:ext cx="840740" cy="122555"/>
            <a:chOff x="6514624" y="4047363"/>
            <a:chExt cx="840740" cy="122555"/>
          </a:xfrm>
        </p:grpSpPr>
        <p:sp>
          <p:nvSpPr>
            <p:cNvPr id="107" name="object 107"/>
            <p:cNvSpPr/>
            <p:nvPr/>
          </p:nvSpPr>
          <p:spPr>
            <a:xfrm>
              <a:off x="6514624" y="4047363"/>
              <a:ext cx="800957" cy="12211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35393" y="411603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6095" y="21431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/>
          <p:nvPr/>
        </p:nvSpPr>
        <p:spPr>
          <a:xfrm>
            <a:off x="7425404" y="4007643"/>
            <a:ext cx="355473" cy="13134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44980" y="4007643"/>
            <a:ext cx="669798" cy="13134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" name="object 111"/>
          <p:cNvGrpSpPr/>
          <p:nvPr/>
        </p:nvGrpSpPr>
        <p:grpSpPr>
          <a:xfrm>
            <a:off x="8583358" y="4007643"/>
            <a:ext cx="401320" cy="161925"/>
            <a:chOff x="8583358" y="4007643"/>
            <a:chExt cx="401320" cy="161925"/>
          </a:xfrm>
        </p:grpSpPr>
        <p:sp>
          <p:nvSpPr>
            <p:cNvPr id="112" name="object 112"/>
            <p:cNvSpPr/>
            <p:nvPr/>
          </p:nvSpPr>
          <p:spPr>
            <a:xfrm>
              <a:off x="8583358" y="4007643"/>
              <a:ext cx="169354" cy="13134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774144" y="4013739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6764" y="122110"/>
                  </a:moveTo>
                  <a:lnTo>
                    <a:pt x="1524" y="122110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122110"/>
                  </a:lnTo>
                  <a:close/>
                </a:path>
                <a:path w="18415" h="123825">
                  <a:moveTo>
                    <a:pt x="13716" y="123729"/>
                  </a:moveTo>
                  <a:lnTo>
                    <a:pt x="4572" y="123729"/>
                  </a:lnTo>
                  <a:lnTo>
                    <a:pt x="4572" y="122110"/>
                  </a:lnTo>
                  <a:lnTo>
                    <a:pt x="15240" y="122110"/>
                  </a:lnTo>
                  <a:lnTo>
                    <a:pt x="13716" y="123729"/>
                  </a:lnTo>
                  <a:close/>
                </a:path>
                <a:path w="18415" h="123825">
                  <a:moveTo>
                    <a:pt x="15240" y="1524"/>
                  </a:move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818340" y="4047363"/>
              <a:ext cx="166306" cy="12211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9050273" y="4007643"/>
            <a:ext cx="701802" cy="16182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6023324" y="4233576"/>
            <a:ext cx="209550" cy="131445"/>
            <a:chOff x="6023324" y="4233576"/>
            <a:chExt cx="209550" cy="131445"/>
          </a:xfrm>
        </p:grpSpPr>
        <p:sp>
          <p:nvSpPr>
            <p:cNvPr id="117" name="object 117"/>
            <p:cNvSpPr/>
            <p:nvPr/>
          </p:nvSpPr>
          <p:spPr>
            <a:xfrm>
              <a:off x="6023324" y="4233576"/>
              <a:ext cx="140398" cy="13134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85058" y="4273296"/>
              <a:ext cx="47625" cy="90170"/>
            </a:xfrm>
            <a:custGeom>
              <a:avLst/>
              <a:gdLst/>
              <a:ahLst/>
              <a:cxnLst/>
              <a:rect l="l" t="t" r="r" b="b"/>
              <a:pathLst>
                <a:path w="47625" h="90170">
                  <a:moveTo>
                    <a:pt x="41148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41148" y="0"/>
                  </a:lnTo>
                  <a:lnTo>
                    <a:pt x="41148" y="1524"/>
                  </a:lnTo>
                  <a:close/>
                </a:path>
                <a:path w="47625" h="90170">
                  <a:moveTo>
                    <a:pt x="13716" y="90106"/>
                  </a:moveTo>
                  <a:lnTo>
                    <a:pt x="0" y="9010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6859"/>
                  </a:lnTo>
                  <a:lnTo>
                    <a:pt x="27432" y="16859"/>
                  </a:lnTo>
                  <a:lnTo>
                    <a:pt x="18288" y="26003"/>
                  </a:lnTo>
                  <a:lnTo>
                    <a:pt x="16764" y="29051"/>
                  </a:lnTo>
                  <a:lnTo>
                    <a:pt x="15240" y="33623"/>
                  </a:lnTo>
                  <a:lnTo>
                    <a:pt x="15240" y="88582"/>
                  </a:lnTo>
                  <a:lnTo>
                    <a:pt x="13716" y="88582"/>
                  </a:lnTo>
                  <a:lnTo>
                    <a:pt x="13716" y="90106"/>
                  </a:lnTo>
                  <a:close/>
                </a:path>
                <a:path w="47625" h="90170">
                  <a:moveTo>
                    <a:pt x="28956" y="16859"/>
                  </a:moveTo>
                  <a:lnTo>
                    <a:pt x="13716" y="16859"/>
                  </a:lnTo>
                  <a:lnTo>
                    <a:pt x="15240" y="13811"/>
                  </a:lnTo>
                  <a:lnTo>
                    <a:pt x="16764" y="10668"/>
                  </a:lnTo>
                  <a:lnTo>
                    <a:pt x="22860" y="4572"/>
                  </a:lnTo>
                  <a:lnTo>
                    <a:pt x="25908" y="3048"/>
                  </a:lnTo>
                  <a:lnTo>
                    <a:pt x="27432" y="1524"/>
                  </a:lnTo>
                  <a:lnTo>
                    <a:pt x="45720" y="1524"/>
                  </a:lnTo>
                  <a:lnTo>
                    <a:pt x="45720" y="3048"/>
                  </a:lnTo>
                  <a:lnTo>
                    <a:pt x="47244" y="3048"/>
                  </a:lnTo>
                  <a:lnTo>
                    <a:pt x="47244" y="15335"/>
                  </a:lnTo>
                  <a:lnTo>
                    <a:pt x="30480" y="15335"/>
                  </a:lnTo>
                  <a:lnTo>
                    <a:pt x="28956" y="16859"/>
                  </a:lnTo>
                  <a:close/>
                </a:path>
                <a:path w="47625" h="90170">
                  <a:moveTo>
                    <a:pt x="47244" y="16859"/>
                  </a:moveTo>
                  <a:lnTo>
                    <a:pt x="42672" y="16859"/>
                  </a:lnTo>
                  <a:lnTo>
                    <a:pt x="41148" y="15335"/>
                  </a:lnTo>
                  <a:lnTo>
                    <a:pt x="47244" y="15335"/>
                  </a:lnTo>
                  <a:lnTo>
                    <a:pt x="47244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6282690" y="4235196"/>
            <a:ext cx="244475" cy="130175"/>
            <a:chOff x="6282690" y="4235196"/>
            <a:chExt cx="244475" cy="130175"/>
          </a:xfrm>
        </p:grpSpPr>
        <p:sp>
          <p:nvSpPr>
            <p:cNvPr id="120" name="object 120"/>
            <p:cNvSpPr/>
            <p:nvPr/>
          </p:nvSpPr>
          <p:spPr>
            <a:xfrm>
              <a:off x="6282690" y="4251960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5908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5245" h="113029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22860"/>
                  </a:lnTo>
                  <a:close/>
                </a:path>
                <a:path w="55245" h="113029">
                  <a:moveTo>
                    <a:pt x="51911" y="36671"/>
                  </a:moveTo>
                  <a:lnTo>
                    <a:pt x="1524" y="36671"/>
                  </a:lnTo>
                  <a:lnTo>
                    <a:pt x="1524" y="35147"/>
                  </a:lnTo>
                  <a:lnTo>
                    <a:pt x="0" y="33528"/>
                  </a:lnTo>
                  <a:lnTo>
                    <a:pt x="0" y="25908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1911" y="22860"/>
                  </a:lnTo>
                  <a:lnTo>
                    <a:pt x="51911" y="24384"/>
                  </a:lnTo>
                  <a:lnTo>
                    <a:pt x="53435" y="24384"/>
                  </a:lnTo>
                  <a:lnTo>
                    <a:pt x="53435" y="25908"/>
                  </a:lnTo>
                  <a:lnTo>
                    <a:pt x="54959" y="27432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147"/>
                  </a:lnTo>
                  <a:lnTo>
                    <a:pt x="51911" y="36671"/>
                  </a:lnTo>
                  <a:close/>
                </a:path>
                <a:path w="55245" h="113029">
                  <a:moveTo>
                    <a:pt x="44291" y="112966"/>
                  </a:moveTo>
                  <a:lnTo>
                    <a:pt x="30480" y="112966"/>
                  </a:lnTo>
                  <a:lnTo>
                    <a:pt x="24384" y="109918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7726"/>
                  </a:lnTo>
                  <a:lnTo>
                    <a:pt x="15240" y="93154"/>
                  </a:lnTo>
                  <a:lnTo>
                    <a:pt x="15240" y="36671"/>
                  </a:lnTo>
                  <a:lnTo>
                    <a:pt x="30480" y="36671"/>
                  </a:lnTo>
                  <a:lnTo>
                    <a:pt x="30480" y="93154"/>
                  </a:lnTo>
                  <a:lnTo>
                    <a:pt x="32004" y="94678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4959" y="100774"/>
                  </a:lnTo>
                  <a:lnTo>
                    <a:pt x="54959" y="105346"/>
                  </a:lnTo>
                  <a:lnTo>
                    <a:pt x="53435" y="106870"/>
                  </a:lnTo>
                  <a:lnTo>
                    <a:pt x="53435" y="109918"/>
                  </a:lnTo>
                  <a:lnTo>
                    <a:pt x="51911" y="109918"/>
                  </a:lnTo>
                  <a:lnTo>
                    <a:pt x="50387" y="111442"/>
                  </a:lnTo>
                  <a:lnTo>
                    <a:pt x="45815" y="111442"/>
                  </a:lnTo>
                  <a:lnTo>
                    <a:pt x="44291" y="112966"/>
                  </a:lnTo>
                  <a:close/>
                </a:path>
                <a:path w="55245" h="113029">
                  <a:moveTo>
                    <a:pt x="53435" y="99250"/>
                  </a:moveTo>
                  <a:lnTo>
                    <a:pt x="48863" y="99250"/>
                  </a:lnTo>
                  <a:lnTo>
                    <a:pt x="48863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57461" y="4235196"/>
              <a:ext cx="71723" cy="12820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450520" y="4273391"/>
              <a:ext cx="76295" cy="9153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6595395" y="4234624"/>
            <a:ext cx="1335024" cy="13030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00618" y="4233576"/>
            <a:ext cx="1254061" cy="16344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9323355" y="4235100"/>
            <a:ext cx="426084" cy="130175"/>
            <a:chOff x="9323355" y="4235100"/>
            <a:chExt cx="426084" cy="130175"/>
          </a:xfrm>
        </p:grpSpPr>
        <p:sp>
          <p:nvSpPr>
            <p:cNvPr id="126" name="object 126"/>
            <p:cNvSpPr/>
            <p:nvPr/>
          </p:nvSpPr>
          <p:spPr>
            <a:xfrm>
              <a:off x="9323355" y="4235100"/>
              <a:ext cx="160210" cy="12982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510998" y="4273296"/>
              <a:ext cx="71723" cy="9010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610153" y="4235100"/>
              <a:ext cx="138874" cy="12982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/>
          <p:nvPr/>
        </p:nvSpPr>
        <p:spPr>
          <a:xfrm>
            <a:off x="6033896" y="4461128"/>
            <a:ext cx="1092517" cy="16335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191946" y="4461128"/>
            <a:ext cx="889539" cy="13134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8145494" y="4461128"/>
            <a:ext cx="885190" cy="131445"/>
            <a:chOff x="8145494" y="4461128"/>
            <a:chExt cx="885190" cy="131445"/>
          </a:xfrm>
        </p:grpSpPr>
        <p:sp>
          <p:nvSpPr>
            <p:cNvPr id="132" name="object 132"/>
            <p:cNvSpPr/>
            <p:nvPr/>
          </p:nvSpPr>
          <p:spPr>
            <a:xfrm>
              <a:off x="8145494" y="4461128"/>
              <a:ext cx="842200" cy="13134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010554" y="456952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6"/>
                  </a:moveTo>
                  <a:lnTo>
                    <a:pt x="3143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143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5240"/>
                  </a:lnTo>
                  <a:lnTo>
                    <a:pt x="18383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624" y="1275969"/>
            <a:ext cx="1188434" cy="193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94973" y="1266952"/>
            <a:ext cx="942975" cy="252095"/>
            <a:chOff x="1694973" y="1266952"/>
            <a:chExt cx="942975" cy="252095"/>
          </a:xfrm>
        </p:grpSpPr>
        <p:sp>
          <p:nvSpPr>
            <p:cNvPr id="4" name="object 4"/>
            <p:cNvSpPr/>
            <p:nvPr/>
          </p:nvSpPr>
          <p:spPr>
            <a:xfrm>
              <a:off x="1694973" y="1279017"/>
              <a:ext cx="160210" cy="1893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82711" y="1327880"/>
              <a:ext cx="111347" cy="1404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7586" y="1327880"/>
              <a:ext cx="106775" cy="142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5598" y="1266951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4" h="201930">
                  <a:moveTo>
                    <a:pt x="22860" y="198386"/>
                  </a:moveTo>
                  <a:lnTo>
                    <a:pt x="1524" y="198386"/>
                  </a:lnTo>
                  <a:lnTo>
                    <a:pt x="1524" y="199910"/>
                  </a:lnTo>
                  <a:lnTo>
                    <a:pt x="6096" y="199910"/>
                  </a:lnTo>
                  <a:lnTo>
                    <a:pt x="7620" y="201434"/>
                  </a:lnTo>
                  <a:lnTo>
                    <a:pt x="16764" y="201434"/>
                  </a:lnTo>
                  <a:lnTo>
                    <a:pt x="18288" y="199910"/>
                  </a:lnTo>
                  <a:lnTo>
                    <a:pt x="22860" y="199910"/>
                  </a:lnTo>
                  <a:lnTo>
                    <a:pt x="22860" y="198386"/>
                  </a:lnTo>
                  <a:close/>
                </a:path>
                <a:path w="24764" h="201930">
                  <a:moveTo>
                    <a:pt x="24384" y="2540"/>
                  </a:moveTo>
                  <a:lnTo>
                    <a:pt x="22733" y="2540"/>
                  </a:lnTo>
                  <a:lnTo>
                    <a:pt x="22733" y="0"/>
                  </a:lnTo>
                  <a:lnTo>
                    <a:pt x="1651" y="0"/>
                  </a:lnTo>
                  <a:lnTo>
                    <a:pt x="1651" y="2540"/>
                  </a:lnTo>
                  <a:lnTo>
                    <a:pt x="0" y="2540"/>
                  </a:lnTo>
                  <a:lnTo>
                    <a:pt x="0" y="198120"/>
                  </a:lnTo>
                  <a:lnTo>
                    <a:pt x="24384" y="198120"/>
                  </a:lnTo>
                  <a:lnTo>
                    <a:pt x="24384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5992" y="1327880"/>
              <a:ext cx="227266" cy="1908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6882" y="1275969"/>
              <a:ext cx="29209" cy="192405"/>
            </a:xfrm>
            <a:custGeom>
              <a:avLst/>
              <a:gdLst/>
              <a:ahLst/>
              <a:cxnLst/>
              <a:rect l="l" t="t" r="r" b="b"/>
              <a:pathLst>
                <a:path w="29210" h="192405">
                  <a:moveTo>
                    <a:pt x="22860" y="54959"/>
                  </a:moveTo>
                  <a:lnTo>
                    <a:pt x="4572" y="54959"/>
                  </a:lnTo>
                  <a:lnTo>
                    <a:pt x="6096" y="53435"/>
                  </a:lnTo>
                  <a:lnTo>
                    <a:pt x="22860" y="53435"/>
                  </a:lnTo>
                  <a:lnTo>
                    <a:pt x="22860" y="54959"/>
                  </a:lnTo>
                  <a:close/>
                </a:path>
                <a:path w="29210" h="192405">
                  <a:moveTo>
                    <a:pt x="24384" y="190881"/>
                  </a:moveTo>
                  <a:lnTo>
                    <a:pt x="3048" y="190881"/>
                  </a:lnTo>
                  <a:lnTo>
                    <a:pt x="3048" y="189357"/>
                  </a:lnTo>
                  <a:lnTo>
                    <a:pt x="1524" y="187833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24384" y="54959"/>
                  </a:lnTo>
                  <a:lnTo>
                    <a:pt x="25908" y="56483"/>
                  </a:lnTo>
                  <a:lnTo>
                    <a:pt x="25908" y="189357"/>
                  </a:lnTo>
                  <a:lnTo>
                    <a:pt x="24384" y="189357"/>
                  </a:lnTo>
                  <a:lnTo>
                    <a:pt x="24384" y="190881"/>
                  </a:lnTo>
                  <a:close/>
                </a:path>
                <a:path w="29210" h="192405">
                  <a:moveTo>
                    <a:pt x="18288" y="192405"/>
                  </a:moveTo>
                  <a:lnTo>
                    <a:pt x="9144" y="192405"/>
                  </a:lnTo>
                  <a:lnTo>
                    <a:pt x="7620" y="190881"/>
                  </a:lnTo>
                  <a:lnTo>
                    <a:pt x="19812" y="190881"/>
                  </a:lnTo>
                  <a:lnTo>
                    <a:pt x="18288" y="192405"/>
                  </a:lnTo>
                  <a:close/>
                </a:path>
                <a:path w="29210" h="192405">
                  <a:moveTo>
                    <a:pt x="19812" y="28956"/>
                  </a:moveTo>
                  <a:lnTo>
                    <a:pt x="7620" y="28956"/>
                  </a:lnTo>
                  <a:lnTo>
                    <a:pt x="4572" y="27432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8956" y="9144"/>
                  </a:lnTo>
                  <a:lnTo>
                    <a:pt x="28956" y="19812"/>
                  </a:lnTo>
                  <a:lnTo>
                    <a:pt x="25908" y="25908"/>
                  </a:lnTo>
                  <a:lnTo>
                    <a:pt x="19812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46318" y="1327880"/>
              <a:ext cx="91535" cy="1420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40056" y="1266825"/>
            <a:ext cx="889539" cy="253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40943" y="1280541"/>
            <a:ext cx="1263205" cy="18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6471" y="1262252"/>
            <a:ext cx="1373004" cy="2580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0155" y="1262252"/>
            <a:ext cx="1096994" cy="254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839467"/>
            <a:ext cx="6469380" cy="35554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30543" y="1863851"/>
            <a:ext cx="980979" cy="123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7494" y="234943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6871620" y="2318861"/>
            <a:ext cx="337185" cy="122555"/>
            <a:chOff x="6871620" y="2318861"/>
            <a:chExt cx="337185" cy="122555"/>
          </a:xfrm>
        </p:grpSpPr>
        <p:sp>
          <p:nvSpPr>
            <p:cNvPr id="19" name="object 19"/>
            <p:cNvSpPr/>
            <p:nvPr/>
          </p:nvSpPr>
          <p:spPr>
            <a:xfrm>
              <a:off x="6871620" y="2318861"/>
              <a:ext cx="237934" cy="1221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37177" y="2349341"/>
              <a:ext cx="71628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275862" y="2310669"/>
            <a:ext cx="639445" cy="162560"/>
            <a:chOff x="7275862" y="2310669"/>
            <a:chExt cx="639445" cy="162560"/>
          </a:xfrm>
        </p:grpSpPr>
        <p:sp>
          <p:nvSpPr>
            <p:cNvPr id="22" name="object 22"/>
            <p:cNvSpPr/>
            <p:nvPr/>
          </p:nvSpPr>
          <p:spPr>
            <a:xfrm>
              <a:off x="7275862" y="2349341"/>
              <a:ext cx="596550" cy="12372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9934" y="2310675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3716" y="127254"/>
                  </a:moveTo>
                  <a:lnTo>
                    <a:pt x="1524" y="127254"/>
                  </a:lnTo>
                  <a:lnTo>
                    <a:pt x="1524" y="128778"/>
                  </a:lnTo>
                  <a:lnTo>
                    <a:pt x="13716" y="128778"/>
                  </a:lnTo>
                  <a:lnTo>
                    <a:pt x="13716" y="127254"/>
                  </a:lnTo>
                  <a:close/>
                </a:path>
                <a:path w="15240" h="128905">
                  <a:moveTo>
                    <a:pt x="15240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5240" y="1270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7994522" y="2309717"/>
            <a:ext cx="1464564" cy="1312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68572" y="2543270"/>
            <a:ext cx="588835" cy="1252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523035" y="2537174"/>
            <a:ext cx="401320" cy="131445"/>
            <a:chOff x="7523035" y="2537174"/>
            <a:chExt cx="401320" cy="131445"/>
          </a:xfrm>
        </p:grpSpPr>
        <p:sp>
          <p:nvSpPr>
            <p:cNvPr id="27" name="object 27"/>
            <p:cNvSpPr/>
            <p:nvPr/>
          </p:nvSpPr>
          <p:spPr>
            <a:xfrm>
              <a:off x="7523035" y="2576893"/>
              <a:ext cx="123634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74101" y="2578417"/>
              <a:ext cx="70199" cy="9010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67161" y="2576893"/>
              <a:ext cx="65627" cy="916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52600" y="2537174"/>
              <a:ext cx="71723" cy="1298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996046" y="2537174"/>
            <a:ext cx="860488" cy="1618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23591" y="2537174"/>
            <a:ext cx="724757" cy="1618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870096" y="2764155"/>
            <a:ext cx="347980" cy="130810"/>
            <a:chOff x="6870096" y="2764155"/>
            <a:chExt cx="347980" cy="130810"/>
          </a:xfrm>
        </p:grpSpPr>
        <p:sp>
          <p:nvSpPr>
            <p:cNvPr id="34" name="object 34"/>
            <p:cNvSpPr/>
            <p:nvPr/>
          </p:nvSpPr>
          <p:spPr>
            <a:xfrm>
              <a:off x="6870096" y="2764155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05149" y="2802921"/>
              <a:ext cx="166306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0411" y="2802921"/>
              <a:ext cx="70199" cy="901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8138" y="287159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6763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627494" y="303037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339" y="16859"/>
                </a:lnTo>
                <a:lnTo>
                  <a:pt x="4733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6871620" y="2990659"/>
            <a:ext cx="427355" cy="131445"/>
            <a:chOff x="6871620" y="2990659"/>
            <a:chExt cx="427355" cy="131445"/>
          </a:xfrm>
        </p:grpSpPr>
        <p:sp>
          <p:nvSpPr>
            <p:cNvPr id="40" name="object 40"/>
            <p:cNvSpPr/>
            <p:nvPr/>
          </p:nvSpPr>
          <p:spPr>
            <a:xfrm>
              <a:off x="6871620" y="2999898"/>
              <a:ext cx="161734" cy="1221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62311" y="3030378"/>
              <a:ext cx="71723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59942" y="2990659"/>
              <a:ext cx="138874" cy="13134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7359777" y="2990659"/>
            <a:ext cx="799528" cy="1634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0265" y="2990659"/>
            <a:ext cx="593502" cy="131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857904" y="3218211"/>
            <a:ext cx="244475" cy="130175"/>
            <a:chOff x="6857904" y="3218211"/>
            <a:chExt cx="244475" cy="130175"/>
          </a:xfrm>
        </p:grpSpPr>
        <p:sp>
          <p:nvSpPr>
            <p:cNvPr id="46" name="object 46"/>
            <p:cNvSpPr/>
            <p:nvPr/>
          </p:nvSpPr>
          <p:spPr>
            <a:xfrm>
              <a:off x="6857904" y="3236499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1431"/>
                  </a:moveTo>
                  <a:lnTo>
                    <a:pt x="15240" y="21431"/>
                  </a:lnTo>
                  <a:lnTo>
                    <a:pt x="15240" y="0"/>
                  </a:lnTo>
                  <a:lnTo>
                    <a:pt x="30480" y="0"/>
                  </a:lnTo>
                  <a:lnTo>
                    <a:pt x="30480" y="21431"/>
                  </a:lnTo>
                  <a:close/>
                </a:path>
                <a:path w="55245" h="111760">
                  <a:moveTo>
                    <a:pt x="53340" y="35147"/>
                  </a:moveTo>
                  <a:lnTo>
                    <a:pt x="3048" y="35147"/>
                  </a:lnTo>
                  <a:lnTo>
                    <a:pt x="1524" y="33623"/>
                  </a:lnTo>
                  <a:lnTo>
                    <a:pt x="1524" y="32099"/>
                  </a:lnTo>
                  <a:lnTo>
                    <a:pt x="0" y="30575"/>
                  </a:lnTo>
                  <a:lnTo>
                    <a:pt x="0" y="26003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3048" y="22955"/>
                  </a:lnTo>
                  <a:lnTo>
                    <a:pt x="3048" y="21431"/>
                  </a:lnTo>
                  <a:lnTo>
                    <a:pt x="53340" y="21431"/>
                  </a:lnTo>
                  <a:lnTo>
                    <a:pt x="53340" y="22955"/>
                  </a:lnTo>
                  <a:lnTo>
                    <a:pt x="54864" y="24479"/>
                  </a:lnTo>
                  <a:lnTo>
                    <a:pt x="54864" y="32099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1760">
                  <a:moveTo>
                    <a:pt x="45720" y="111537"/>
                  </a:moveTo>
                  <a:lnTo>
                    <a:pt x="32004" y="111537"/>
                  </a:lnTo>
                  <a:lnTo>
                    <a:pt x="25908" y="108489"/>
                  </a:lnTo>
                  <a:lnTo>
                    <a:pt x="22860" y="106870"/>
                  </a:lnTo>
                  <a:lnTo>
                    <a:pt x="21336" y="103822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1630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5052" y="96202"/>
                  </a:lnTo>
                  <a:lnTo>
                    <a:pt x="38100" y="97726"/>
                  </a:lnTo>
                  <a:lnTo>
                    <a:pt x="54864" y="97726"/>
                  </a:lnTo>
                  <a:lnTo>
                    <a:pt x="54864" y="106870"/>
                  </a:lnTo>
                  <a:lnTo>
                    <a:pt x="53340" y="106870"/>
                  </a:lnTo>
                  <a:lnTo>
                    <a:pt x="53340" y="108489"/>
                  </a:lnTo>
                  <a:lnTo>
                    <a:pt x="51816" y="108489"/>
                  </a:lnTo>
                  <a:lnTo>
                    <a:pt x="51816" y="110013"/>
                  </a:lnTo>
                  <a:lnTo>
                    <a:pt x="47244" y="110013"/>
                  </a:lnTo>
                  <a:lnTo>
                    <a:pt x="45720" y="111537"/>
                  </a:lnTo>
                  <a:close/>
                </a:path>
                <a:path w="55245" h="111760">
                  <a:moveTo>
                    <a:pt x="54864" y="97726"/>
                  </a:moveTo>
                  <a:lnTo>
                    <a:pt x="48768" y="97726"/>
                  </a:lnTo>
                  <a:lnTo>
                    <a:pt x="50292" y="96202"/>
                  </a:lnTo>
                  <a:lnTo>
                    <a:pt x="54864" y="96202"/>
                  </a:lnTo>
                  <a:lnTo>
                    <a:pt x="54864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4104" y="3218211"/>
              <a:ext cx="70199" cy="12830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25735" y="3256406"/>
              <a:ext cx="76200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170610" y="3227355"/>
            <a:ext cx="802640" cy="153035"/>
            <a:chOff x="7170610" y="3227355"/>
            <a:chExt cx="802640" cy="153035"/>
          </a:xfrm>
        </p:grpSpPr>
        <p:sp>
          <p:nvSpPr>
            <p:cNvPr id="50" name="object 50"/>
            <p:cNvSpPr/>
            <p:nvPr/>
          </p:nvSpPr>
          <p:spPr>
            <a:xfrm>
              <a:off x="7170610" y="3227355"/>
              <a:ext cx="762857" cy="15268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953279" y="3325082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715" y="22955"/>
                  </a:moveTo>
                  <a:lnTo>
                    <a:pt x="6095" y="22955"/>
                  </a:lnTo>
                  <a:lnTo>
                    <a:pt x="3047" y="21431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8287" y="19907"/>
                  </a:lnTo>
                  <a:lnTo>
                    <a:pt x="16763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6627494" y="348386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147" y="1524"/>
                </a:lnTo>
                <a:lnTo>
                  <a:pt x="44291" y="10763"/>
                </a:lnTo>
                <a:lnTo>
                  <a:pt x="47339" y="16859"/>
                </a:lnTo>
                <a:lnTo>
                  <a:pt x="47339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71620" y="3444240"/>
            <a:ext cx="877252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12976" y="3445764"/>
            <a:ext cx="1830800" cy="1618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7049" y="3677792"/>
            <a:ext cx="1063371" cy="1252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7994522" y="3671696"/>
            <a:ext cx="302260" cy="130175"/>
            <a:chOff x="7994522" y="3671696"/>
            <a:chExt cx="302260" cy="130175"/>
          </a:xfrm>
        </p:grpSpPr>
        <p:sp>
          <p:nvSpPr>
            <p:cNvPr id="57" name="object 57"/>
            <p:cNvSpPr/>
            <p:nvPr/>
          </p:nvSpPr>
          <p:spPr>
            <a:xfrm>
              <a:off x="7994510" y="367169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3048" y="128308"/>
                  </a:lnTo>
                  <a:lnTo>
                    <a:pt x="4572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716" y="105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993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1099" y="3711416"/>
              <a:ext cx="166306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24837" y="3711416"/>
              <a:ext cx="71723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368283" y="3671696"/>
            <a:ext cx="641350" cy="161925"/>
            <a:chOff x="8368283" y="3671696"/>
            <a:chExt cx="641350" cy="161925"/>
          </a:xfrm>
        </p:grpSpPr>
        <p:sp>
          <p:nvSpPr>
            <p:cNvPr id="61" name="object 61"/>
            <p:cNvSpPr/>
            <p:nvPr/>
          </p:nvSpPr>
          <p:spPr>
            <a:xfrm>
              <a:off x="8368283" y="3711416"/>
              <a:ext cx="596550" cy="1221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93784" y="367169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308"/>
                  </a:moveTo>
                  <a:lnTo>
                    <a:pt x="3048" y="128308"/>
                  </a:lnTo>
                  <a:lnTo>
                    <a:pt x="3048" y="129832"/>
                  </a:lnTo>
                  <a:lnTo>
                    <a:pt x="10668" y="129832"/>
                  </a:lnTo>
                  <a:lnTo>
                    <a:pt x="12192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246" y="105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9079230" y="3671696"/>
            <a:ext cx="444500" cy="161925"/>
            <a:chOff x="9079230" y="3671696"/>
            <a:chExt cx="444500" cy="161925"/>
          </a:xfrm>
        </p:grpSpPr>
        <p:sp>
          <p:nvSpPr>
            <p:cNvPr id="64" name="object 64"/>
            <p:cNvSpPr/>
            <p:nvPr/>
          </p:nvSpPr>
          <p:spPr>
            <a:xfrm>
              <a:off x="9079230" y="3711416"/>
              <a:ext cx="161734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262288" y="3677792"/>
              <a:ext cx="99695" cy="123825"/>
            </a:xfrm>
            <a:custGeom>
              <a:avLst/>
              <a:gdLst/>
              <a:ahLst/>
              <a:cxnLst/>
              <a:rect l="l" t="t" r="r" b="b"/>
              <a:pathLst>
                <a:path w="99695" h="123825">
                  <a:moveTo>
                    <a:pt x="59537" y="94678"/>
                  </a:moveTo>
                  <a:lnTo>
                    <a:pt x="56489" y="88582"/>
                  </a:lnTo>
                  <a:lnTo>
                    <a:pt x="56489" y="85534"/>
                  </a:lnTo>
                  <a:lnTo>
                    <a:pt x="53441" y="84010"/>
                  </a:lnTo>
                  <a:lnTo>
                    <a:pt x="51917" y="82486"/>
                  </a:lnTo>
                  <a:lnTo>
                    <a:pt x="50393" y="79438"/>
                  </a:lnTo>
                  <a:lnTo>
                    <a:pt x="47345" y="77914"/>
                  </a:lnTo>
                  <a:lnTo>
                    <a:pt x="45821" y="76390"/>
                  </a:lnTo>
                  <a:lnTo>
                    <a:pt x="42773" y="76390"/>
                  </a:lnTo>
                  <a:lnTo>
                    <a:pt x="39725" y="74866"/>
                  </a:lnTo>
                  <a:lnTo>
                    <a:pt x="38201" y="73342"/>
                  </a:lnTo>
                  <a:lnTo>
                    <a:pt x="35153" y="71818"/>
                  </a:lnTo>
                  <a:lnTo>
                    <a:pt x="32105" y="71818"/>
                  </a:lnTo>
                  <a:lnTo>
                    <a:pt x="30581" y="70294"/>
                  </a:lnTo>
                  <a:lnTo>
                    <a:pt x="27432" y="70294"/>
                  </a:lnTo>
                  <a:lnTo>
                    <a:pt x="25908" y="68770"/>
                  </a:lnTo>
                  <a:lnTo>
                    <a:pt x="22860" y="67246"/>
                  </a:lnTo>
                  <a:lnTo>
                    <a:pt x="18288" y="62674"/>
                  </a:lnTo>
                  <a:lnTo>
                    <a:pt x="16764" y="61061"/>
                  </a:lnTo>
                  <a:lnTo>
                    <a:pt x="16764" y="53441"/>
                  </a:lnTo>
                  <a:lnTo>
                    <a:pt x="18288" y="51917"/>
                  </a:lnTo>
                  <a:lnTo>
                    <a:pt x="18288" y="50393"/>
                  </a:lnTo>
                  <a:lnTo>
                    <a:pt x="22860" y="45821"/>
                  </a:lnTo>
                  <a:lnTo>
                    <a:pt x="27432" y="45821"/>
                  </a:lnTo>
                  <a:lnTo>
                    <a:pt x="28956" y="44297"/>
                  </a:lnTo>
                  <a:lnTo>
                    <a:pt x="35153" y="44297"/>
                  </a:lnTo>
                  <a:lnTo>
                    <a:pt x="38201" y="45821"/>
                  </a:lnTo>
                  <a:lnTo>
                    <a:pt x="39725" y="45821"/>
                  </a:lnTo>
                  <a:lnTo>
                    <a:pt x="42773" y="47345"/>
                  </a:lnTo>
                  <a:lnTo>
                    <a:pt x="45821" y="47345"/>
                  </a:lnTo>
                  <a:lnTo>
                    <a:pt x="47345" y="48869"/>
                  </a:lnTo>
                  <a:lnTo>
                    <a:pt x="48869" y="48869"/>
                  </a:lnTo>
                  <a:lnTo>
                    <a:pt x="51917" y="51917"/>
                  </a:lnTo>
                  <a:lnTo>
                    <a:pt x="53441" y="50393"/>
                  </a:lnTo>
                  <a:lnTo>
                    <a:pt x="53441" y="48869"/>
                  </a:lnTo>
                  <a:lnTo>
                    <a:pt x="54965" y="48869"/>
                  </a:lnTo>
                  <a:lnTo>
                    <a:pt x="54965" y="44297"/>
                  </a:lnTo>
                  <a:lnTo>
                    <a:pt x="54965" y="41249"/>
                  </a:lnTo>
                  <a:lnTo>
                    <a:pt x="53441" y="41249"/>
                  </a:lnTo>
                  <a:lnTo>
                    <a:pt x="53441" y="39725"/>
                  </a:lnTo>
                  <a:lnTo>
                    <a:pt x="51917" y="38201"/>
                  </a:lnTo>
                  <a:lnTo>
                    <a:pt x="50393" y="38201"/>
                  </a:lnTo>
                  <a:lnTo>
                    <a:pt x="47345" y="35153"/>
                  </a:lnTo>
                  <a:lnTo>
                    <a:pt x="42773" y="35153"/>
                  </a:lnTo>
                  <a:lnTo>
                    <a:pt x="41249" y="33629"/>
                  </a:lnTo>
                  <a:lnTo>
                    <a:pt x="22860" y="33629"/>
                  </a:lnTo>
                  <a:lnTo>
                    <a:pt x="19812" y="35153"/>
                  </a:lnTo>
                  <a:lnTo>
                    <a:pt x="15240" y="36677"/>
                  </a:lnTo>
                  <a:lnTo>
                    <a:pt x="12192" y="38201"/>
                  </a:lnTo>
                  <a:lnTo>
                    <a:pt x="4572" y="45821"/>
                  </a:lnTo>
                  <a:lnTo>
                    <a:pt x="4572" y="48869"/>
                  </a:lnTo>
                  <a:lnTo>
                    <a:pt x="1524" y="54965"/>
                  </a:lnTo>
                  <a:lnTo>
                    <a:pt x="1524" y="61061"/>
                  </a:lnTo>
                  <a:lnTo>
                    <a:pt x="3048" y="64198"/>
                  </a:lnTo>
                  <a:lnTo>
                    <a:pt x="4572" y="67246"/>
                  </a:lnTo>
                  <a:lnTo>
                    <a:pt x="4572" y="70294"/>
                  </a:lnTo>
                  <a:lnTo>
                    <a:pt x="6096" y="71818"/>
                  </a:lnTo>
                  <a:lnTo>
                    <a:pt x="9144" y="73342"/>
                  </a:lnTo>
                  <a:lnTo>
                    <a:pt x="10668" y="76390"/>
                  </a:lnTo>
                  <a:lnTo>
                    <a:pt x="12192" y="77914"/>
                  </a:lnTo>
                  <a:lnTo>
                    <a:pt x="18288" y="80962"/>
                  </a:lnTo>
                  <a:lnTo>
                    <a:pt x="19812" y="80962"/>
                  </a:lnTo>
                  <a:lnTo>
                    <a:pt x="25908" y="84010"/>
                  </a:lnTo>
                  <a:lnTo>
                    <a:pt x="27432" y="84010"/>
                  </a:lnTo>
                  <a:lnTo>
                    <a:pt x="30581" y="85534"/>
                  </a:lnTo>
                  <a:lnTo>
                    <a:pt x="33629" y="87058"/>
                  </a:lnTo>
                  <a:lnTo>
                    <a:pt x="35153" y="87058"/>
                  </a:lnTo>
                  <a:lnTo>
                    <a:pt x="36677" y="88582"/>
                  </a:lnTo>
                  <a:lnTo>
                    <a:pt x="39725" y="90106"/>
                  </a:lnTo>
                  <a:lnTo>
                    <a:pt x="41249" y="91630"/>
                  </a:lnTo>
                  <a:lnTo>
                    <a:pt x="41249" y="93154"/>
                  </a:lnTo>
                  <a:lnTo>
                    <a:pt x="44297" y="96202"/>
                  </a:lnTo>
                  <a:lnTo>
                    <a:pt x="44297" y="100787"/>
                  </a:lnTo>
                  <a:lnTo>
                    <a:pt x="42773" y="103835"/>
                  </a:lnTo>
                  <a:lnTo>
                    <a:pt x="42773" y="105359"/>
                  </a:lnTo>
                  <a:lnTo>
                    <a:pt x="41249" y="106883"/>
                  </a:lnTo>
                  <a:lnTo>
                    <a:pt x="41249" y="108407"/>
                  </a:lnTo>
                  <a:lnTo>
                    <a:pt x="39725" y="108407"/>
                  </a:lnTo>
                  <a:lnTo>
                    <a:pt x="38201" y="109931"/>
                  </a:lnTo>
                  <a:lnTo>
                    <a:pt x="35153" y="111455"/>
                  </a:lnTo>
                  <a:lnTo>
                    <a:pt x="16764" y="111455"/>
                  </a:lnTo>
                  <a:lnTo>
                    <a:pt x="15240" y="109931"/>
                  </a:lnTo>
                  <a:lnTo>
                    <a:pt x="12192" y="108407"/>
                  </a:lnTo>
                  <a:lnTo>
                    <a:pt x="10668" y="108407"/>
                  </a:lnTo>
                  <a:lnTo>
                    <a:pt x="9144" y="106883"/>
                  </a:lnTo>
                  <a:lnTo>
                    <a:pt x="7620" y="106883"/>
                  </a:lnTo>
                  <a:lnTo>
                    <a:pt x="6096" y="105359"/>
                  </a:lnTo>
                  <a:lnTo>
                    <a:pt x="4572" y="105359"/>
                  </a:lnTo>
                  <a:lnTo>
                    <a:pt x="3048" y="103835"/>
                  </a:lnTo>
                  <a:lnTo>
                    <a:pt x="1524" y="103835"/>
                  </a:lnTo>
                  <a:lnTo>
                    <a:pt x="1524" y="105359"/>
                  </a:lnTo>
                  <a:lnTo>
                    <a:pt x="0" y="105359"/>
                  </a:lnTo>
                  <a:lnTo>
                    <a:pt x="0" y="114592"/>
                  </a:lnTo>
                  <a:lnTo>
                    <a:pt x="1524" y="116116"/>
                  </a:lnTo>
                  <a:lnTo>
                    <a:pt x="1524" y="117640"/>
                  </a:lnTo>
                  <a:lnTo>
                    <a:pt x="3048" y="117640"/>
                  </a:lnTo>
                  <a:lnTo>
                    <a:pt x="3048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9144" y="120688"/>
                  </a:lnTo>
                  <a:lnTo>
                    <a:pt x="10668" y="122212"/>
                  </a:lnTo>
                  <a:lnTo>
                    <a:pt x="12192" y="122212"/>
                  </a:lnTo>
                  <a:lnTo>
                    <a:pt x="15240" y="123736"/>
                  </a:lnTo>
                  <a:lnTo>
                    <a:pt x="35153" y="123736"/>
                  </a:lnTo>
                  <a:lnTo>
                    <a:pt x="39725" y="122212"/>
                  </a:lnTo>
                  <a:lnTo>
                    <a:pt x="42773" y="120688"/>
                  </a:lnTo>
                  <a:lnTo>
                    <a:pt x="47345" y="119164"/>
                  </a:lnTo>
                  <a:lnTo>
                    <a:pt x="50393" y="117640"/>
                  </a:lnTo>
                  <a:lnTo>
                    <a:pt x="54965" y="113068"/>
                  </a:lnTo>
                  <a:lnTo>
                    <a:pt x="55499" y="111455"/>
                  </a:lnTo>
                  <a:lnTo>
                    <a:pt x="56489" y="108407"/>
                  </a:lnTo>
                  <a:lnTo>
                    <a:pt x="59537" y="102311"/>
                  </a:lnTo>
                  <a:lnTo>
                    <a:pt x="59537" y="94678"/>
                  </a:lnTo>
                  <a:close/>
                </a:path>
                <a:path w="99695" h="123825">
                  <a:moveTo>
                    <a:pt x="97637" y="35153"/>
                  </a:moveTo>
                  <a:lnTo>
                    <a:pt x="83921" y="35153"/>
                  </a:lnTo>
                  <a:lnTo>
                    <a:pt x="82397" y="36677"/>
                  </a:lnTo>
                  <a:lnTo>
                    <a:pt x="82397" y="122212"/>
                  </a:lnTo>
                  <a:lnTo>
                    <a:pt x="85445" y="122212"/>
                  </a:lnTo>
                  <a:lnTo>
                    <a:pt x="86969" y="123736"/>
                  </a:lnTo>
                  <a:lnTo>
                    <a:pt x="94589" y="123736"/>
                  </a:lnTo>
                  <a:lnTo>
                    <a:pt x="94589" y="122212"/>
                  </a:lnTo>
                  <a:lnTo>
                    <a:pt x="97637" y="122212"/>
                  </a:lnTo>
                  <a:lnTo>
                    <a:pt x="97637" y="35153"/>
                  </a:lnTo>
                  <a:close/>
                </a:path>
                <a:path w="99695" h="123825">
                  <a:moveTo>
                    <a:pt x="99161" y="3048"/>
                  </a:moveTo>
                  <a:lnTo>
                    <a:pt x="96113" y="0"/>
                  </a:lnTo>
                  <a:lnTo>
                    <a:pt x="86969" y="0"/>
                  </a:lnTo>
                  <a:lnTo>
                    <a:pt x="83921" y="1524"/>
                  </a:lnTo>
                  <a:lnTo>
                    <a:pt x="82397" y="1524"/>
                  </a:lnTo>
                  <a:lnTo>
                    <a:pt x="80873" y="3048"/>
                  </a:lnTo>
                  <a:lnTo>
                    <a:pt x="80873" y="15341"/>
                  </a:lnTo>
                  <a:lnTo>
                    <a:pt x="83921" y="18389"/>
                  </a:lnTo>
                  <a:lnTo>
                    <a:pt x="96113" y="18389"/>
                  </a:lnTo>
                  <a:lnTo>
                    <a:pt x="99161" y="15341"/>
                  </a:lnTo>
                  <a:lnTo>
                    <a:pt x="9916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85935" y="3671696"/>
              <a:ext cx="137255" cy="16182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6627494" y="39373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0763"/>
                </a:lnTo>
                <a:lnTo>
                  <a:pt x="6096" y="6191"/>
                </a:lnTo>
                <a:lnTo>
                  <a:pt x="10668" y="3143"/>
                </a:lnTo>
                <a:lnTo>
                  <a:pt x="16764" y="0"/>
                </a:lnTo>
                <a:lnTo>
                  <a:pt x="28956" y="0"/>
                </a:lnTo>
                <a:lnTo>
                  <a:pt x="35052" y="1619"/>
                </a:lnTo>
                <a:lnTo>
                  <a:pt x="44195" y="10763"/>
                </a:lnTo>
                <a:lnTo>
                  <a:pt x="47339" y="16859"/>
                </a:lnTo>
                <a:lnTo>
                  <a:pt x="4733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6864000" y="3903821"/>
            <a:ext cx="1290955" cy="158115"/>
            <a:chOff x="6864000" y="3903821"/>
            <a:chExt cx="1290955" cy="158115"/>
          </a:xfrm>
        </p:grpSpPr>
        <p:sp>
          <p:nvSpPr>
            <p:cNvPr id="69" name="object 69"/>
            <p:cNvSpPr/>
            <p:nvPr/>
          </p:nvSpPr>
          <p:spPr>
            <a:xfrm>
              <a:off x="6864000" y="3903821"/>
              <a:ext cx="851249" cy="1572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26006" y="4048632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6113" y="1270"/>
                  </a:moveTo>
                  <a:lnTo>
                    <a:pt x="94576" y="1270"/>
                  </a:lnTo>
                  <a:lnTo>
                    <a:pt x="94576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1524" y="3810"/>
                  </a:lnTo>
                  <a:lnTo>
                    <a:pt x="381" y="3810"/>
                  </a:lnTo>
                  <a:lnTo>
                    <a:pt x="381" y="508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381" y="7620"/>
                  </a:lnTo>
                  <a:lnTo>
                    <a:pt x="381" y="8890"/>
                  </a:lnTo>
                  <a:lnTo>
                    <a:pt x="1524" y="8890"/>
                  </a:lnTo>
                  <a:lnTo>
                    <a:pt x="1524" y="12700"/>
                  </a:lnTo>
                  <a:lnTo>
                    <a:pt x="94716" y="12700"/>
                  </a:lnTo>
                  <a:lnTo>
                    <a:pt x="94716" y="8890"/>
                  </a:lnTo>
                  <a:lnTo>
                    <a:pt x="96113" y="8890"/>
                  </a:lnTo>
                  <a:lnTo>
                    <a:pt x="96113" y="7620"/>
                  </a:lnTo>
                  <a:lnTo>
                    <a:pt x="96113" y="5080"/>
                  </a:lnTo>
                  <a:lnTo>
                    <a:pt x="96113" y="3810"/>
                  </a:lnTo>
                  <a:lnTo>
                    <a:pt x="96113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23644" y="3916013"/>
              <a:ext cx="330993" cy="14506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8227885" y="3899153"/>
            <a:ext cx="1234249" cy="16192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6870096" y="4164901"/>
            <a:ext cx="380365" cy="92075"/>
            <a:chOff x="6870096" y="4164901"/>
            <a:chExt cx="380365" cy="92075"/>
          </a:xfrm>
        </p:grpSpPr>
        <p:sp>
          <p:nvSpPr>
            <p:cNvPr id="74" name="object 74"/>
            <p:cNvSpPr/>
            <p:nvPr/>
          </p:nvSpPr>
          <p:spPr>
            <a:xfrm>
              <a:off x="6870096" y="4164901"/>
              <a:ext cx="122015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14972" y="4164901"/>
              <a:ext cx="82391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18794" y="4164901"/>
              <a:ext cx="131159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7318629" y="4125182"/>
            <a:ext cx="779621" cy="1313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8162353" y="4125182"/>
            <a:ext cx="515620" cy="131445"/>
            <a:chOff x="8162353" y="4125182"/>
            <a:chExt cx="515620" cy="131445"/>
          </a:xfrm>
        </p:grpSpPr>
        <p:sp>
          <p:nvSpPr>
            <p:cNvPr id="79" name="object 79"/>
            <p:cNvSpPr/>
            <p:nvPr/>
          </p:nvSpPr>
          <p:spPr>
            <a:xfrm>
              <a:off x="8162353" y="4143565"/>
              <a:ext cx="146399" cy="11296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30088" y="4125182"/>
              <a:ext cx="71723" cy="1298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1719" y="4164901"/>
              <a:ext cx="76200" cy="916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522398" y="4164901"/>
              <a:ext cx="112871" cy="916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58129" y="423357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143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143"/>
                  </a:lnTo>
                  <a:lnTo>
                    <a:pt x="19811" y="6191"/>
                  </a:lnTo>
                  <a:lnTo>
                    <a:pt x="19811" y="15335"/>
                  </a:lnTo>
                  <a:lnTo>
                    <a:pt x="18287" y="18383"/>
                  </a:lnTo>
                  <a:lnTo>
                    <a:pt x="16763" y="19907"/>
                  </a:lnTo>
                  <a:lnTo>
                    <a:pt x="15239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6627494" y="439092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59428" y="4352734"/>
            <a:ext cx="1051179" cy="16182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7976139" y="4352162"/>
            <a:ext cx="501015" cy="162560"/>
            <a:chOff x="7976139" y="4352162"/>
            <a:chExt cx="501015" cy="162560"/>
          </a:xfrm>
        </p:grpSpPr>
        <p:sp>
          <p:nvSpPr>
            <p:cNvPr id="87" name="object 87"/>
            <p:cNvSpPr/>
            <p:nvPr/>
          </p:nvSpPr>
          <p:spPr>
            <a:xfrm>
              <a:off x="7976139" y="4390929"/>
              <a:ext cx="268605" cy="12363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266080" y="4390929"/>
              <a:ext cx="76295" cy="12363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63711" y="4352162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00287" y="4390929"/>
              <a:ext cx="76295" cy="9153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/>
          <p:nvPr/>
        </p:nvSpPr>
        <p:spPr>
          <a:xfrm>
            <a:off x="8549830" y="4358830"/>
            <a:ext cx="602646" cy="12363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9218104" y="4390929"/>
            <a:ext cx="380365" cy="92075"/>
            <a:chOff x="9218104" y="4390929"/>
            <a:chExt cx="380365" cy="92075"/>
          </a:xfrm>
        </p:grpSpPr>
        <p:sp>
          <p:nvSpPr>
            <p:cNvPr id="93" name="object 93"/>
            <p:cNvSpPr/>
            <p:nvPr/>
          </p:nvSpPr>
          <p:spPr>
            <a:xfrm>
              <a:off x="9218104" y="4390929"/>
              <a:ext cx="122015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62980" y="4390929"/>
              <a:ext cx="82391" cy="9153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466802" y="4390929"/>
              <a:ext cx="131159" cy="9153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6870096" y="4578667"/>
            <a:ext cx="300990" cy="131445"/>
            <a:chOff x="6870096" y="4578667"/>
            <a:chExt cx="300990" cy="131445"/>
          </a:xfrm>
        </p:grpSpPr>
        <p:sp>
          <p:nvSpPr>
            <p:cNvPr id="97" name="object 97"/>
            <p:cNvSpPr/>
            <p:nvPr/>
          </p:nvSpPr>
          <p:spPr>
            <a:xfrm>
              <a:off x="6870090" y="4578667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1722" y="1054"/>
                  </a:lnTo>
                  <a:lnTo>
                    <a:pt x="10668" y="0"/>
                  </a:lnTo>
                  <a:lnTo>
                    <a:pt x="3048" y="0"/>
                  </a:lnTo>
                  <a:lnTo>
                    <a:pt x="1993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05149" y="4618386"/>
              <a:ext cx="166306" cy="9163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098887" y="4618386"/>
              <a:ext cx="71723" cy="9010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7240809" y="4578762"/>
            <a:ext cx="718820" cy="163830"/>
            <a:chOff x="7240809" y="4578762"/>
            <a:chExt cx="718820" cy="163830"/>
          </a:xfrm>
        </p:grpSpPr>
        <p:sp>
          <p:nvSpPr>
            <p:cNvPr id="101" name="object 101"/>
            <p:cNvSpPr/>
            <p:nvPr/>
          </p:nvSpPr>
          <p:spPr>
            <a:xfrm>
              <a:off x="7240809" y="4618386"/>
              <a:ext cx="596550" cy="12372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66215" y="4578768"/>
              <a:ext cx="93345" cy="131445"/>
            </a:xfrm>
            <a:custGeom>
              <a:avLst/>
              <a:gdLst/>
              <a:ahLst/>
              <a:cxnLst/>
              <a:rect l="l" t="t" r="r" b="b"/>
              <a:pathLst>
                <a:path w="93345" h="131445">
                  <a:moveTo>
                    <a:pt x="13804" y="128206"/>
                  </a:moveTo>
                  <a:lnTo>
                    <a:pt x="1524" y="128206"/>
                  </a:lnTo>
                  <a:lnTo>
                    <a:pt x="1524" y="129730"/>
                  </a:lnTo>
                  <a:lnTo>
                    <a:pt x="12280" y="129730"/>
                  </a:lnTo>
                  <a:lnTo>
                    <a:pt x="13804" y="128206"/>
                  </a:lnTo>
                  <a:close/>
                </a:path>
                <a:path w="93345" h="131445">
                  <a:moveTo>
                    <a:pt x="15341" y="952"/>
                  </a:moveTo>
                  <a:lnTo>
                    <a:pt x="11709" y="952"/>
                  </a:lnTo>
                  <a:lnTo>
                    <a:pt x="10756" y="0"/>
                  </a:lnTo>
                  <a:lnTo>
                    <a:pt x="3048" y="0"/>
                  </a:lnTo>
                  <a:lnTo>
                    <a:pt x="3048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341" y="127952"/>
                  </a:lnTo>
                  <a:lnTo>
                    <a:pt x="15341" y="952"/>
                  </a:lnTo>
                  <a:close/>
                </a:path>
                <a:path w="93345" h="131445">
                  <a:moveTo>
                    <a:pt x="93154" y="97624"/>
                  </a:moveTo>
                  <a:lnTo>
                    <a:pt x="90106" y="91528"/>
                  </a:lnTo>
                  <a:lnTo>
                    <a:pt x="85534" y="86956"/>
                  </a:lnTo>
                  <a:lnTo>
                    <a:pt x="79438" y="83908"/>
                  </a:lnTo>
                  <a:lnTo>
                    <a:pt x="77914" y="82384"/>
                  </a:lnTo>
                  <a:lnTo>
                    <a:pt x="71818" y="79336"/>
                  </a:lnTo>
                  <a:lnTo>
                    <a:pt x="70294" y="79336"/>
                  </a:lnTo>
                  <a:lnTo>
                    <a:pt x="64198" y="76288"/>
                  </a:lnTo>
                  <a:lnTo>
                    <a:pt x="62674" y="76288"/>
                  </a:lnTo>
                  <a:lnTo>
                    <a:pt x="59626" y="74764"/>
                  </a:lnTo>
                  <a:lnTo>
                    <a:pt x="56578" y="71716"/>
                  </a:lnTo>
                  <a:lnTo>
                    <a:pt x="55054" y="71716"/>
                  </a:lnTo>
                  <a:lnTo>
                    <a:pt x="53530" y="68668"/>
                  </a:lnTo>
                  <a:lnTo>
                    <a:pt x="52006" y="67144"/>
                  </a:lnTo>
                  <a:lnTo>
                    <a:pt x="52006" y="58000"/>
                  </a:lnTo>
                  <a:lnTo>
                    <a:pt x="55054" y="54952"/>
                  </a:lnTo>
                  <a:lnTo>
                    <a:pt x="56578" y="53340"/>
                  </a:lnTo>
                  <a:lnTo>
                    <a:pt x="58102" y="53340"/>
                  </a:lnTo>
                  <a:lnTo>
                    <a:pt x="59626" y="51816"/>
                  </a:lnTo>
                  <a:lnTo>
                    <a:pt x="74866" y="51816"/>
                  </a:lnTo>
                  <a:lnTo>
                    <a:pt x="76390" y="53340"/>
                  </a:lnTo>
                  <a:lnTo>
                    <a:pt x="77914" y="53340"/>
                  </a:lnTo>
                  <a:lnTo>
                    <a:pt x="80962" y="54952"/>
                  </a:lnTo>
                  <a:lnTo>
                    <a:pt x="82486" y="54952"/>
                  </a:lnTo>
                  <a:lnTo>
                    <a:pt x="85534" y="58000"/>
                  </a:lnTo>
                  <a:lnTo>
                    <a:pt x="87058" y="58000"/>
                  </a:lnTo>
                  <a:lnTo>
                    <a:pt x="88582" y="56476"/>
                  </a:lnTo>
                  <a:lnTo>
                    <a:pt x="88582" y="51816"/>
                  </a:lnTo>
                  <a:lnTo>
                    <a:pt x="88582" y="45720"/>
                  </a:lnTo>
                  <a:lnTo>
                    <a:pt x="87058" y="45720"/>
                  </a:lnTo>
                  <a:lnTo>
                    <a:pt x="87058" y="44196"/>
                  </a:lnTo>
                  <a:lnTo>
                    <a:pt x="85534" y="44196"/>
                  </a:lnTo>
                  <a:lnTo>
                    <a:pt x="84010" y="42672"/>
                  </a:lnTo>
                  <a:lnTo>
                    <a:pt x="80962" y="42672"/>
                  </a:lnTo>
                  <a:lnTo>
                    <a:pt x="79438" y="41148"/>
                  </a:lnTo>
                  <a:lnTo>
                    <a:pt x="76390" y="41148"/>
                  </a:lnTo>
                  <a:lnTo>
                    <a:pt x="73342" y="39624"/>
                  </a:lnTo>
                  <a:lnTo>
                    <a:pt x="58102" y="39624"/>
                  </a:lnTo>
                  <a:lnTo>
                    <a:pt x="53530" y="41148"/>
                  </a:lnTo>
                  <a:lnTo>
                    <a:pt x="47434" y="44196"/>
                  </a:lnTo>
                  <a:lnTo>
                    <a:pt x="44386" y="47244"/>
                  </a:lnTo>
                  <a:lnTo>
                    <a:pt x="41338" y="48768"/>
                  </a:lnTo>
                  <a:lnTo>
                    <a:pt x="39814" y="51816"/>
                  </a:lnTo>
                  <a:lnTo>
                    <a:pt x="38290" y="54952"/>
                  </a:lnTo>
                  <a:lnTo>
                    <a:pt x="36766" y="58000"/>
                  </a:lnTo>
                  <a:lnTo>
                    <a:pt x="36766" y="71716"/>
                  </a:lnTo>
                  <a:lnTo>
                    <a:pt x="38290" y="73240"/>
                  </a:lnTo>
                  <a:lnTo>
                    <a:pt x="41338" y="79336"/>
                  </a:lnTo>
                  <a:lnTo>
                    <a:pt x="42862" y="80860"/>
                  </a:lnTo>
                  <a:lnTo>
                    <a:pt x="45910" y="82384"/>
                  </a:lnTo>
                  <a:lnTo>
                    <a:pt x="47434" y="83908"/>
                  </a:lnTo>
                  <a:lnTo>
                    <a:pt x="50482" y="85432"/>
                  </a:lnTo>
                  <a:lnTo>
                    <a:pt x="52006" y="86956"/>
                  </a:lnTo>
                  <a:lnTo>
                    <a:pt x="55054" y="88480"/>
                  </a:lnTo>
                  <a:lnTo>
                    <a:pt x="58102" y="88480"/>
                  </a:lnTo>
                  <a:lnTo>
                    <a:pt x="59626" y="90004"/>
                  </a:lnTo>
                  <a:lnTo>
                    <a:pt x="62674" y="91528"/>
                  </a:lnTo>
                  <a:lnTo>
                    <a:pt x="65722" y="91528"/>
                  </a:lnTo>
                  <a:lnTo>
                    <a:pt x="67246" y="93052"/>
                  </a:lnTo>
                  <a:lnTo>
                    <a:pt x="70294" y="94576"/>
                  </a:lnTo>
                  <a:lnTo>
                    <a:pt x="71818" y="94576"/>
                  </a:lnTo>
                  <a:lnTo>
                    <a:pt x="77914" y="100672"/>
                  </a:lnTo>
                  <a:lnTo>
                    <a:pt x="77914" y="109918"/>
                  </a:lnTo>
                  <a:lnTo>
                    <a:pt x="76390" y="111442"/>
                  </a:lnTo>
                  <a:lnTo>
                    <a:pt x="76390" y="112966"/>
                  </a:lnTo>
                  <a:lnTo>
                    <a:pt x="73342" y="116014"/>
                  </a:lnTo>
                  <a:lnTo>
                    <a:pt x="71818" y="116014"/>
                  </a:lnTo>
                  <a:lnTo>
                    <a:pt x="70294" y="117538"/>
                  </a:lnTo>
                  <a:lnTo>
                    <a:pt x="68770" y="117538"/>
                  </a:lnTo>
                  <a:lnTo>
                    <a:pt x="65722" y="119062"/>
                  </a:lnTo>
                  <a:lnTo>
                    <a:pt x="58102" y="119062"/>
                  </a:lnTo>
                  <a:lnTo>
                    <a:pt x="55054" y="117538"/>
                  </a:lnTo>
                  <a:lnTo>
                    <a:pt x="52006" y="117538"/>
                  </a:lnTo>
                  <a:lnTo>
                    <a:pt x="48958" y="116014"/>
                  </a:lnTo>
                  <a:lnTo>
                    <a:pt x="47434" y="116014"/>
                  </a:lnTo>
                  <a:lnTo>
                    <a:pt x="45910" y="114490"/>
                  </a:lnTo>
                  <a:lnTo>
                    <a:pt x="42862" y="112966"/>
                  </a:lnTo>
                  <a:lnTo>
                    <a:pt x="41338" y="112966"/>
                  </a:lnTo>
                  <a:lnTo>
                    <a:pt x="39814" y="111442"/>
                  </a:lnTo>
                  <a:lnTo>
                    <a:pt x="35242" y="111442"/>
                  </a:lnTo>
                  <a:lnTo>
                    <a:pt x="35242" y="122110"/>
                  </a:lnTo>
                  <a:lnTo>
                    <a:pt x="36766" y="123634"/>
                  </a:lnTo>
                  <a:lnTo>
                    <a:pt x="36766" y="125158"/>
                  </a:lnTo>
                  <a:lnTo>
                    <a:pt x="38290" y="125158"/>
                  </a:lnTo>
                  <a:lnTo>
                    <a:pt x="39814" y="126682"/>
                  </a:lnTo>
                  <a:lnTo>
                    <a:pt x="41338" y="126682"/>
                  </a:lnTo>
                  <a:lnTo>
                    <a:pt x="42862" y="128206"/>
                  </a:lnTo>
                  <a:lnTo>
                    <a:pt x="45910" y="128206"/>
                  </a:lnTo>
                  <a:lnTo>
                    <a:pt x="47434" y="129730"/>
                  </a:lnTo>
                  <a:lnTo>
                    <a:pt x="52006" y="129730"/>
                  </a:lnTo>
                  <a:lnTo>
                    <a:pt x="55054" y="131254"/>
                  </a:lnTo>
                  <a:lnTo>
                    <a:pt x="65722" y="131254"/>
                  </a:lnTo>
                  <a:lnTo>
                    <a:pt x="70294" y="129730"/>
                  </a:lnTo>
                  <a:lnTo>
                    <a:pt x="73342" y="129730"/>
                  </a:lnTo>
                  <a:lnTo>
                    <a:pt x="77914" y="128206"/>
                  </a:lnTo>
                  <a:lnTo>
                    <a:pt x="80962" y="126682"/>
                  </a:lnTo>
                  <a:lnTo>
                    <a:pt x="84010" y="123634"/>
                  </a:lnTo>
                  <a:lnTo>
                    <a:pt x="87058" y="122110"/>
                  </a:lnTo>
                  <a:lnTo>
                    <a:pt x="90106" y="119062"/>
                  </a:lnTo>
                  <a:lnTo>
                    <a:pt x="91630" y="116014"/>
                  </a:lnTo>
                  <a:lnTo>
                    <a:pt x="93154" y="111442"/>
                  </a:lnTo>
                  <a:lnTo>
                    <a:pt x="93154" y="9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8017382" y="4578667"/>
            <a:ext cx="334645" cy="131445"/>
            <a:chOff x="8017382" y="4578667"/>
            <a:chExt cx="334645" cy="131445"/>
          </a:xfrm>
        </p:grpSpPr>
        <p:sp>
          <p:nvSpPr>
            <p:cNvPr id="104" name="object 104"/>
            <p:cNvSpPr/>
            <p:nvPr/>
          </p:nvSpPr>
          <p:spPr>
            <a:xfrm>
              <a:off x="8017382" y="4597050"/>
              <a:ext cx="53975" cy="113030"/>
            </a:xfrm>
            <a:custGeom>
              <a:avLst/>
              <a:gdLst/>
              <a:ahLst/>
              <a:cxnLst/>
              <a:rect l="l" t="t" r="r" b="b"/>
              <a:pathLst>
                <a:path w="53975" h="113029">
                  <a:moveTo>
                    <a:pt x="27432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3975" h="113029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3029">
                  <a:moveTo>
                    <a:pt x="51816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2860"/>
                  </a:lnTo>
                  <a:lnTo>
                    <a:pt x="51816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816" y="35052"/>
                  </a:lnTo>
                  <a:close/>
                </a:path>
                <a:path w="53975" h="113029">
                  <a:moveTo>
                    <a:pt x="51816" y="109918"/>
                  </a:moveTo>
                  <a:lnTo>
                    <a:pt x="24384" y="109918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816" y="108394"/>
                  </a:lnTo>
                  <a:lnTo>
                    <a:pt x="51816" y="109918"/>
                  </a:lnTo>
                  <a:close/>
                </a:path>
                <a:path w="53975" h="113029">
                  <a:moveTo>
                    <a:pt x="51816" y="97726"/>
                  </a:moveTo>
                  <a:lnTo>
                    <a:pt x="50292" y="97726"/>
                  </a:lnTo>
                  <a:lnTo>
                    <a:pt x="50292" y="96202"/>
                  </a:lnTo>
                  <a:lnTo>
                    <a:pt x="51816" y="96202"/>
                  </a:lnTo>
                  <a:lnTo>
                    <a:pt x="51816" y="97726"/>
                  </a:lnTo>
                  <a:close/>
                </a:path>
                <a:path w="53975" h="113029">
                  <a:moveTo>
                    <a:pt x="53435" y="99250"/>
                  </a:moveTo>
                  <a:lnTo>
                    <a:pt x="45720" y="99250"/>
                  </a:lnTo>
                  <a:lnTo>
                    <a:pt x="47244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3029">
                  <a:moveTo>
                    <a:pt x="41148" y="112966"/>
                  </a:moveTo>
                  <a:lnTo>
                    <a:pt x="33528" y="112966"/>
                  </a:lnTo>
                  <a:lnTo>
                    <a:pt x="27432" y="109918"/>
                  </a:lnTo>
                  <a:lnTo>
                    <a:pt x="50292" y="109918"/>
                  </a:lnTo>
                  <a:lnTo>
                    <a:pt x="48768" y="111442"/>
                  </a:lnTo>
                  <a:lnTo>
                    <a:pt x="42672" y="111442"/>
                  </a:lnTo>
                  <a:lnTo>
                    <a:pt x="41148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92153" y="4578667"/>
              <a:ext cx="71723" cy="12982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85213" y="4618386"/>
              <a:ext cx="67151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81320" y="4618386"/>
              <a:ext cx="70199" cy="901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8418576" y="4618386"/>
            <a:ext cx="258445" cy="123825"/>
            <a:chOff x="8418576" y="4618386"/>
            <a:chExt cx="258445" cy="123825"/>
          </a:xfrm>
        </p:grpSpPr>
        <p:sp>
          <p:nvSpPr>
            <p:cNvPr id="109" name="object 109"/>
            <p:cNvSpPr/>
            <p:nvPr/>
          </p:nvSpPr>
          <p:spPr>
            <a:xfrm>
              <a:off x="8418576" y="4618386"/>
              <a:ext cx="68675" cy="9163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514778" y="4618386"/>
              <a:ext cx="161639" cy="12372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8734425" y="4578762"/>
            <a:ext cx="408940" cy="131445"/>
            <a:chOff x="8734425" y="4578762"/>
            <a:chExt cx="408940" cy="131445"/>
          </a:xfrm>
        </p:grpSpPr>
        <p:sp>
          <p:nvSpPr>
            <p:cNvPr id="112" name="object 112"/>
            <p:cNvSpPr/>
            <p:nvPr/>
          </p:nvSpPr>
          <p:spPr>
            <a:xfrm>
              <a:off x="8734425" y="4597050"/>
              <a:ext cx="148018" cy="11296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02350" y="4578762"/>
              <a:ext cx="71628" cy="12973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95314" y="4618386"/>
              <a:ext cx="76295" cy="9163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94470" y="4618386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4291" y="1524"/>
                  </a:moveTo>
                  <a:lnTo>
                    <a:pt x="30575" y="1524"/>
                  </a:lnTo>
                  <a:lnTo>
                    <a:pt x="32099" y="0"/>
                  </a:lnTo>
                  <a:lnTo>
                    <a:pt x="42767" y="0"/>
                  </a:lnTo>
                  <a:lnTo>
                    <a:pt x="44291" y="1524"/>
                  </a:lnTo>
                  <a:close/>
                </a:path>
                <a:path w="48895" h="90170">
                  <a:moveTo>
                    <a:pt x="13716" y="90106"/>
                  </a:moveTo>
                  <a:lnTo>
                    <a:pt x="3048" y="90106"/>
                  </a:lnTo>
                  <a:lnTo>
                    <a:pt x="0" y="8705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16859"/>
                  </a:lnTo>
                  <a:lnTo>
                    <a:pt x="29051" y="16859"/>
                  </a:lnTo>
                  <a:lnTo>
                    <a:pt x="26003" y="19907"/>
                  </a:lnTo>
                  <a:lnTo>
                    <a:pt x="22955" y="21431"/>
                  </a:lnTo>
                  <a:lnTo>
                    <a:pt x="21336" y="24479"/>
                  </a:lnTo>
                  <a:lnTo>
                    <a:pt x="19812" y="26003"/>
                  </a:lnTo>
                  <a:lnTo>
                    <a:pt x="18288" y="29051"/>
                  </a:lnTo>
                  <a:lnTo>
                    <a:pt x="15240" y="32099"/>
                  </a:lnTo>
                  <a:lnTo>
                    <a:pt x="15240" y="88582"/>
                  </a:lnTo>
                  <a:lnTo>
                    <a:pt x="13716" y="88582"/>
                  </a:lnTo>
                  <a:lnTo>
                    <a:pt x="13716" y="90106"/>
                  </a:lnTo>
                  <a:close/>
                </a:path>
                <a:path w="48895" h="90170">
                  <a:moveTo>
                    <a:pt x="29051" y="16859"/>
                  </a:moveTo>
                  <a:lnTo>
                    <a:pt x="13716" y="16859"/>
                  </a:lnTo>
                  <a:lnTo>
                    <a:pt x="16764" y="12192"/>
                  </a:lnTo>
                  <a:lnTo>
                    <a:pt x="21336" y="7620"/>
                  </a:lnTo>
                  <a:lnTo>
                    <a:pt x="22955" y="6096"/>
                  </a:lnTo>
                  <a:lnTo>
                    <a:pt x="2752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48863" y="13716"/>
                  </a:lnTo>
                  <a:lnTo>
                    <a:pt x="35147" y="13716"/>
                  </a:lnTo>
                  <a:lnTo>
                    <a:pt x="33623" y="15335"/>
                  </a:lnTo>
                  <a:lnTo>
                    <a:pt x="30575" y="15335"/>
                  </a:lnTo>
                  <a:lnTo>
                    <a:pt x="29051" y="16859"/>
                  </a:lnTo>
                  <a:close/>
                </a:path>
                <a:path w="48895" h="90170">
                  <a:moveTo>
                    <a:pt x="47339" y="16859"/>
                  </a:moveTo>
                  <a:lnTo>
                    <a:pt x="45815" y="16859"/>
                  </a:lnTo>
                  <a:lnTo>
                    <a:pt x="44291" y="15335"/>
                  </a:lnTo>
                  <a:lnTo>
                    <a:pt x="39719" y="15335"/>
                  </a:lnTo>
                  <a:lnTo>
                    <a:pt x="38195" y="13716"/>
                  </a:lnTo>
                  <a:lnTo>
                    <a:pt x="48863" y="13716"/>
                  </a:lnTo>
                  <a:lnTo>
                    <a:pt x="48863" y="15335"/>
                  </a:lnTo>
                  <a:lnTo>
                    <a:pt x="47339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6871620" y="4815363"/>
            <a:ext cx="981075" cy="153035"/>
            <a:chOff x="6871620" y="4815363"/>
            <a:chExt cx="981075" cy="153035"/>
          </a:xfrm>
        </p:grpSpPr>
        <p:sp>
          <p:nvSpPr>
            <p:cNvPr id="117" name="object 117"/>
            <p:cNvSpPr/>
            <p:nvPr/>
          </p:nvSpPr>
          <p:spPr>
            <a:xfrm>
              <a:off x="6871614" y="4815370"/>
              <a:ext cx="15240" cy="121285"/>
            </a:xfrm>
            <a:custGeom>
              <a:avLst/>
              <a:gdLst/>
              <a:ahLst/>
              <a:cxnLst/>
              <a:rect l="l" t="t" r="r" b="b"/>
              <a:pathLst>
                <a:path w="15240" h="121285">
                  <a:moveTo>
                    <a:pt x="15240" y="0"/>
                  </a:moveTo>
                  <a:lnTo>
                    <a:pt x="0" y="0"/>
                  </a:lnTo>
                  <a:lnTo>
                    <a:pt x="0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9144" y="120688"/>
                  </a:lnTo>
                  <a:lnTo>
                    <a:pt x="10668" y="119164"/>
                  </a:lnTo>
                  <a:lnTo>
                    <a:pt x="15240" y="11916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18864" y="4845939"/>
              <a:ext cx="70199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010400" y="4845939"/>
              <a:ext cx="163258" cy="901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193470" y="4845939"/>
              <a:ext cx="123634" cy="9010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339965" y="4845939"/>
              <a:ext cx="76295" cy="9010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23874" y="4955616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4589" y="0"/>
                  </a:moveTo>
                  <a:lnTo>
                    <a:pt x="1397" y="0"/>
                  </a:lnTo>
                  <a:lnTo>
                    <a:pt x="1397" y="3810"/>
                  </a:lnTo>
                  <a:lnTo>
                    <a:pt x="0" y="3810"/>
                  </a:lnTo>
                  <a:lnTo>
                    <a:pt x="0" y="11430"/>
                  </a:lnTo>
                  <a:lnTo>
                    <a:pt x="1524" y="11430"/>
                  </a:lnTo>
                  <a:lnTo>
                    <a:pt x="1524" y="12700"/>
                  </a:lnTo>
                  <a:lnTo>
                    <a:pt x="94589" y="12700"/>
                  </a:lnTo>
                  <a:lnTo>
                    <a:pt x="94589" y="11430"/>
                  </a:lnTo>
                  <a:lnTo>
                    <a:pt x="94589" y="3810"/>
                  </a:lnTo>
                  <a:lnTo>
                    <a:pt x="9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23035" y="4824507"/>
              <a:ext cx="141922" cy="14363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84770" y="4845939"/>
              <a:ext cx="167830" cy="12211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" y="2031492"/>
            <a:ext cx="6361176" cy="372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90454" y="1399603"/>
            <a:ext cx="1284605" cy="213995"/>
            <a:chOff x="590454" y="1399603"/>
            <a:chExt cx="1284605" cy="213995"/>
          </a:xfrm>
        </p:grpSpPr>
        <p:sp>
          <p:nvSpPr>
            <p:cNvPr id="4" name="object 4"/>
            <p:cNvSpPr/>
            <p:nvPr/>
          </p:nvSpPr>
          <p:spPr>
            <a:xfrm>
              <a:off x="590454" y="1399603"/>
              <a:ext cx="164782" cy="213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7909" y="1454562"/>
              <a:ext cx="123634" cy="1558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1161" y="1399603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4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4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8506" y="1454562"/>
              <a:ext cx="295941" cy="1588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4922" y="1399603"/>
              <a:ext cx="123825" cy="210820"/>
            </a:xfrm>
            <a:custGeom>
              <a:avLst/>
              <a:gdLst/>
              <a:ahLst/>
              <a:cxnLst/>
              <a:rect l="l" t="t" r="r" b="b"/>
              <a:pathLst>
                <a:path w="123825" h="210819">
                  <a:moveTo>
                    <a:pt x="82397" y="62674"/>
                  </a:moveTo>
                  <a:lnTo>
                    <a:pt x="75552" y="58864"/>
                  </a:lnTo>
                  <a:lnTo>
                    <a:pt x="68872" y="56502"/>
                  </a:lnTo>
                  <a:lnTo>
                    <a:pt x="62458" y="55295"/>
                  </a:lnTo>
                  <a:lnTo>
                    <a:pt x="56489" y="54965"/>
                  </a:lnTo>
                  <a:lnTo>
                    <a:pt x="50393" y="54965"/>
                  </a:lnTo>
                  <a:lnTo>
                    <a:pt x="22961" y="80962"/>
                  </a:lnTo>
                  <a:lnTo>
                    <a:pt x="22961" y="58013"/>
                  </a:lnTo>
                  <a:lnTo>
                    <a:pt x="0" y="58013"/>
                  </a:lnTo>
                  <a:lnTo>
                    <a:pt x="0" y="210794"/>
                  </a:lnTo>
                  <a:lnTo>
                    <a:pt x="26009" y="210794"/>
                  </a:lnTo>
                  <a:lnTo>
                    <a:pt x="26009" y="131356"/>
                  </a:lnTo>
                  <a:lnTo>
                    <a:pt x="26289" y="122720"/>
                  </a:lnTo>
                  <a:lnTo>
                    <a:pt x="27152" y="114922"/>
                  </a:lnTo>
                  <a:lnTo>
                    <a:pt x="28575" y="107696"/>
                  </a:lnTo>
                  <a:lnTo>
                    <a:pt x="30581" y="100774"/>
                  </a:lnTo>
                  <a:lnTo>
                    <a:pt x="32105" y="94678"/>
                  </a:lnTo>
                  <a:lnTo>
                    <a:pt x="35153" y="90106"/>
                  </a:lnTo>
                  <a:lnTo>
                    <a:pt x="39725" y="85534"/>
                  </a:lnTo>
                  <a:lnTo>
                    <a:pt x="44297" y="82486"/>
                  </a:lnTo>
                  <a:lnTo>
                    <a:pt x="48869" y="80962"/>
                  </a:lnTo>
                  <a:lnTo>
                    <a:pt x="61061" y="80962"/>
                  </a:lnTo>
                  <a:lnTo>
                    <a:pt x="67157" y="82486"/>
                  </a:lnTo>
                  <a:lnTo>
                    <a:pt x="73253" y="87058"/>
                  </a:lnTo>
                  <a:lnTo>
                    <a:pt x="82397" y="62674"/>
                  </a:lnTo>
                  <a:close/>
                </a:path>
                <a:path w="123825" h="210819">
                  <a:moveTo>
                    <a:pt x="123545" y="58013"/>
                  </a:moveTo>
                  <a:lnTo>
                    <a:pt x="97637" y="58013"/>
                  </a:lnTo>
                  <a:lnTo>
                    <a:pt x="97637" y="210705"/>
                  </a:lnTo>
                  <a:lnTo>
                    <a:pt x="123545" y="210705"/>
                  </a:lnTo>
                  <a:lnTo>
                    <a:pt x="123545" y="58013"/>
                  </a:lnTo>
                  <a:close/>
                </a:path>
                <a:path w="123825" h="210819">
                  <a:moveTo>
                    <a:pt x="123545" y="0"/>
                  </a:moveTo>
                  <a:lnTo>
                    <a:pt x="97637" y="0"/>
                  </a:lnTo>
                  <a:lnTo>
                    <a:pt x="97637" y="29057"/>
                  </a:lnTo>
                  <a:lnTo>
                    <a:pt x="123545" y="29057"/>
                  </a:lnTo>
                  <a:lnTo>
                    <a:pt x="123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9043" y="1404175"/>
              <a:ext cx="385953" cy="2092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57387" y="1397508"/>
            <a:ext cx="1074420" cy="275590"/>
            <a:chOff x="1957387" y="1397508"/>
            <a:chExt cx="1074420" cy="275590"/>
          </a:xfrm>
        </p:grpSpPr>
        <p:sp>
          <p:nvSpPr>
            <p:cNvPr id="11" name="object 11"/>
            <p:cNvSpPr/>
            <p:nvPr/>
          </p:nvSpPr>
          <p:spPr>
            <a:xfrm>
              <a:off x="1957387" y="1399603"/>
              <a:ext cx="196881" cy="2107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4081" y="1454562"/>
              <a:ext cx="123539" cy="1558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28195" y="1454562"/>
              <a:ext cx="140303" cy="1588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99359" y="1397508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59">
                  <a:moveTo>
                    <a:pt x="25908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49366" y="1454562"/>
              <a:ext cx="270033" cy="2184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1493" y="1399603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4839" y="1454562"/>
              <a:ext cx="126682" cy="1588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156585" y="1399603"/>
            <a:ext cx="955675" cy="273685"/>
            <a:chOff x="3156585" y="1399603"/>
            <a:chExt cx="955675" cy="273685"/>
          </a:xfrm>
        </p:grpSpPr>
        <p:sp>
          <p:nvSpPr>
            <p:cNvPr id="19" name="object 19"/>
            <p:cNvSpPr/>
            <p:nvPr/>
          </p:nvSpPr>
          <p:spPr>
            <a:xfrm>
              <a:off x="3156585" y="1454562"/>
              <a:ext cx="207549" cy="155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3090" y="1454562"/>
              <a:ext cx="141922" cy="1588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63969" y="1454562"/>
              <a:ext cx="224218" cy="2184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17239" y="1454562"/>
              <a:ext cx="140303" cy="15887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78973" y="1399603"/>
              <a:ext cx="132683" cy="2138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241387" y="1395031"/>
            <a:ext cx="2845435" cy="278130"/>
            <a:chOff x="4241387" y="1395031"/>
            <a:chExt cx="2845435" cy="278130"/>
          </a:xfrm>
        </p:grpSpPr>
        <p:sp>
          <p:nvSpPr>
            <p:cNvPr id="25" name="object 25"/>
            <p:cNvSpPr/>
            <p:nvPr/>
          </p:nvSpPr>
          <p:spPr>
            <a:xfrm>
              <a:off x="4241387" y="1399603"/>
              <a:ext cx="173926" cy="2107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41221" y="1404175"/>
              <a:ext cx="385953" cy="2092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62322" y="1399577"/>
              <a:ext cx="142240" cy="210820"/>
            </a:xfrm>
            <a:custGeom>
              <a:avLst/>
              <a:gdLst/>
              <a:ahLst/>
              <a:cxnLst/>
              <a:rect l="l" t="t" r="r" b="b"/>
              <a:pathLst>
                <a:path w="142239" h="210819">
                  <a:moveTo>
                    <a:pt x="14182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90170"/>
                  </a:lnTo>
                  <a:lnTo>
                    <a:pt x="0" y="114300"/>
                  </a:lnTo>
                  <a:lnTo>
                    <a:pt x="0" y="210820"/>
                  </a:lnTo>
                  <a:lnTo>
                    <a:pt x="27432" y="210820"/>
                  </a:lnTo>
                  <a:lnTo>
                    <a:pt x="27432" y="114300"/>
                  </a:lnTo>
                  <a:lnTo>
                    <a:pt x="126580" y="114300"/>
                  </a:lnTo>
                  <a:lnTo>
                    <a:pt x="126580" y="90170"/>
                  </a:lnTo>
                  <a:lnTo>
                    <a:pt x="27432" y="90170"/>
                  </a:lnTo>
                  <a:lnTo>
                    <a:pt x="27432" y="24130"/>
                  </a:lnTo>
                  <a:lnTo>
                    <a:pt x="141820" y="24130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39296" y="1454562"/>
              <a:ext cx="230314" cy="1588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00186" y="1454562"/>
              <a:ext cx="207454" cy="1558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36596" y="1454562"/>
              <a:ext cx="140398" cy="15887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05951" y="1395031"/>
              <a:ext cx="70485" cy="278130"/>
            </a:xfrm>
            <a:custGeom>
              <a:avLst/>
              <a:gdLst/>
              <a:ahLst/>
              <a:cxnLst/>
              <a:rect l="l" t="t" r="r" b="b"/>
              <a:pathLst>
                <a:path w="70485" h="278130">
                  <a:moveTo>
                    <a:pt x="70199" y="277939"/>
                  </a:moveTo>
                  <a:lnTo>
                    <a:pt x="51911" y="277939"/>
                  </a:lnTo>
                  <a:lnTo>
                    <a:pt x="41267" y="263595"/>
                  </a:lnTo>
                  <a:lnTo>
                    <a:pt x="15335" y="213740"/>
                  </a:lnTo>
                  <a:lnTo>
                    <a:pt x="4202" y="176962"/>
                  </a:lnTo>
                  <a:lnTo>
                    <a:pt x="0" y="138969"/>
                  </a:lnTo>
                  <a:lnTo>
                    <a:pt x="834" y="122071"/>
                  </a:lnTo>
                  <a:lnTo>
                    <a:pt x="12287" y="73342"/>
                  </a:lnTo>
                  <a:lnTo>
                    <a:pt x="28098" y="36671"/>
                  </a:lnTo>
                  <a:lnTo>
                    <a:pt x="51911" y="0"/>
                  </a:lnTo>
                  <a:lnTo>
                    <a:pt x="70199" y="0"/>
                  </a:lnTo>
                  <a:lnTo>
                    <a:pt x="61912" y="14009"/>
                  </a:lnTo>
                  <a:lnTo>
                    <a:pt x="55340" y="25991"/>
                  </a:lnTo>
                  <a:lnTo>
                    <a:pt x="39338" y="63579"/>
                  </a:lnTo>
                  <a:lnTo>
                    <a:pt x="28860" y="111680"/>
                  </a:lnTo>
                  <a:lnTo>
                    <a:pt x="27527" y="138969"/>
                  </a:lnTo>
                  <a:lnTo>
                    <a:pt x="30122" y="173354"/>
                  </a:lnTo>
                  <a:lnTo>
                    <a:pt x="38004" y="207883"/>
                  </a:lnTo>
                  <a:lnTo>
                    <a:pt x="51315" y="242696"/>
                  </a:lnTo>
                  <a:lnTo>
                    <a:pt x="70199" y="277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9773" y="1399603"/>
              <a:ext cx="166211" cy="2107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17228" y="1457610"/>
              <a:ext cx="123539" cy="1558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80486" y="1454562"/>
              <a:ext cx="207549" cy="155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6992" y="1454562"/>
              <a:ext cx="141827" cy="158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87871" y="1399603"/>
              <a:ext cx="125095" cy="210820"/>
            </a:xfrm>
            <a:custGeom>
              <a:avLst/>
              <a:gdLst/>
              <a:ahLst/>
              <a:cxnLst/>
              <a:rect l="l" t="t" r="r" b="b"/>
              <a:pathLst>
                <a:path w="125095" h="210819">
                  <a:moveTo>
                    <a:pt x="83820" y="62674"/>
                  </a:moveTo>
                  <a:lnTo>
                    <a:pt x="76962" y="58864"/>
                  </a:lnTo>
                  <a:lnTo>
                    <a:pt x="70104" y="56502"/>
                  </a:lnTo>
                  <a:lnTo>
                    <a:pt x="63246" y="55295"/>
                  </a:lnTo>
                  <a:lnTo>
                    <a:pt x="56388" y="54965"/>
                  </a:lnTo>
                  <a:lnTo>
                    <a:pt x="50292" y="54965"/>
                  </a:lnTo>
                  <a:lnTo>
                    <a:pt x="24384" y="80962"/>
                  </a:lnTo>
                  <a:lnTo>
                    <a:pt x="24384" y="58013"/>
                  </a:lnTo>
                  <a:lnTo>
                    <a:pt x="0" y="58013"/>
                  </a:lnTo>
                  <a:lnTo>
                    <a:pt x="0" y="210794"/>
                  </a:lnTo>
                  <a:lnTo>
                    <a:pt x="25908" y="210794"/>
                  </a:lnTo>
                  <a:lnTo>
                    <a:pt x="25908" y="131356"/>
                  </a:lnTo>
                  <a:lnTo>
                    <a:pt x="26187" y="122720"/>
                  </a:lnTo>
                  <a:lnTo>
                    <a:pt x="27051" y="114922"/>
                  </a:lnTo>
                  <a:lnTo>
                    <a:pt x="28473" y="107696"/>
                  </a:lnTo>
                  <a:lnTo>
                    <a:pt x="30480" y="100774"/>
                  </a:lnTo>
                  <a:lnTo>
                    <a:pt x="32004" y="94678"/>
                  </a:lnTo>
                  <a:lnTo>
                    <a:pt x="41148" y="85534"/>
                  </a:lnTo>
                  <a:lnTo>
                    <a:pt x="45720" y="82486"/>
                  </a:lnTo>
                  <a:lnTo>
                    <a:pt x="50292" y="80962"/>
                  </a:lnTo>
                  <a:lnTo>
                    <a:pt x="62484" y="80962"/>
                  </a:lnTo>
                  <a:lnTo>
                    <a:pt x="68580" y="82486"/>
                  </a:lnTo>
                  <a:lnTo>
                    <a:pt x="74676" y="87058"/>
                  </a:lnTo>
                  <a:lnTo>
                    <a:pt x="83820" y="62674"/>
                  </a:lnTo>
                  <a:close/>
                </a:path>
                <a:path w="125095" h="210819">
                  <a:moveTo>
                    <a:pt x="125056" y="58013"/>
                  </a:moveTo>
                  <a:lnTo>
                    <a:pt x="99148" y="58013"/>
                  </a:lnTo>
                  <a:lnTo>
                    <a:pt x="99148" y="210705"/>
                  </a:lnTo>
                  <a:lnTo>
                    <a:pt x="125056" y="210705"/>
                  </a:lnTo>
                  <a:lnTo>
                    <a:pt x="125056" y="58013"/>
                  </a:lnTo>
                  <a:close/>
                </a:path>
                <a:path w="125095" h="210819">
                  <a:moveTo>
                    <a:pt x="125056" y="0"/>
                  </a:moveTo>
                  <a:lnTo>
                    <a:pt x="99148" y="0"/>
                  </a:lnTo>
                  <a:lnTo>
                    <a:pt x="99148" y="29057"/>
                  </a:lnTo>
                  <a:lnTo>
                    <a:pt x="125056" y="29057"/>
                  </a:lnTo>
                  <a:lnTo>
                    <a:pt x="125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3414" y="1454562"/>
              <a:ext cx="286893" cy="158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60691" y="1397508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4" h="213359">
                  <a:moveTo>
                    <a:pt x="25907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210329" y="1395031"/>
            <a:ext cx="1229995" cy="278130"/>
            <a:chOff x="7210329" y="1395031"/>
            <a:chExt cx="1229995" cy="278130"/>
          </a:xfrm>
        </p:grpSpPr>
        <p:sp>
          <p:nvSpPr>
            <p:cNvPr id="40" name="object 40"/>
            <p:cNvSpPr/>
            <p:nvPr/>
          </p:nvSpPr>
          <p:spPr>
            <a:xfrm>
              <a:off x="7210329" y="1395031"/>
              <a:ext cx="187642" cy="2184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17784" y="1454562"/>
              <a:ext cx="143446" cy="15887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87995" y="1397508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4" h="213359">
                  <a:moveTo>
                    <a:pt x="25907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54289" y="1457610"/>
              <a:ext cx="123539" cy="1558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17548" y="1454562"/>
              <a:ext cx="205930" cy="1558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63102" y="1454562"/>
              <a:ext cx="123634" cy="15582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14169" y="1454562"/>
              <a:ext cx="128206" cy="15887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71331" y="1395031"/>
              <a:ext cx="69215" cy="278130"/>
            </a:xfrm>
            <a:custGeom>
              <a:avLst/>
              <a:gdLst/>
              <a:ahLst/>
              <a:cxnLst/>
              <a:rect l="l" t="t" r="r" b="b"/>
              <a:pathLst>
                <a:path w="69215" h="278130">
                  <a:moveTo>
                    <a:pt x="18288" y="277939"/>
                  </a:moveTo>
                  <a:lnTo>
                    <a:pt x="0" y="277939"/>
                  </a:lnTo>
                  <a:lnTo>
                    <a:pt x="18883" y="242696"/>
                  </a:lnTo>
                  <a:lnTo>
                    <a:pt x="32194" y="207883"/>
                  </a:lnTo>
                  <a:lnTo>
                    <a:pt x="40076" y="173354"/>
                  </a:lnTo>
                  <a:lnTo>
                    <a:pt x="42672" y="138969"/>
                  </a:lnTo>
                  <a:lnTo>
                    <a:pt x="42362" y="125262"/>
                  </a:lnTo>
                  <a:lnTo>
                    <a:pt x="34004" y="74375"/>
                  </a:lnTo>
                  <a:lnTo>
                    <a:pt x="7429" y="1467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30923" y="18344"/>
                  </a:lnTo>
                  <a:lnTo>
                    <a:pt x="50515" y="54997"/>
                  </a:lnTo>
                  <a:lnTo>
                    <a:pt x="66198" y="105584"/>
                  </a:lnTo>
                  <a:lnTo>
                    <a:pt x="68675" y="138969"/>
                  </a:lnTo>
                  <a:lnTo>
                    <a:pt x="67818" y="158193"/>
                  </a:lnTo>
                  <a:lnTo>
                    <a:pt x="54959" y="213740"/>
                  </a:lnTo>
                  <a:lnTo>
                    <a:pt x="37730" y="248126"/>
                  </a:lnTo>
                  <a:lnTo>
                    <a:pt x="28290" y="263595"/>
                  </a:lnTo>
                  <a:lnTo>
                    <a:pt x="18288" y="277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682454" y="1952339"/>
            <a:ext cx="977931" cy="12372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79406" y="2437923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6921912" y="2407443"/>
            <a:ext cx="339090" cy="122555"/>
            <a:chOff x="6921912" y="2407443"/>
            <a:chExt cx="339090" cy="122555"/>
          </a:xfrm>
        </p:grpSpPr>
        <p:sp>
          <p:nvSpPr>
            <p:cNvPr id="51" name="object 51"/>
            <p:cNvSpPr/>
            <p:nvPr/>
          </p:nvSpPr>
          <p:spPr>
            <a:xfrm>
              <a:off x="6921912" y="2407443"/>
              <a:ext cx="239553" cy="1221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88898" y="2437923"/>
              <a:ext cx="71723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7326248" y="2398204"/>
            <a:ext cx="897255" cy="131445"/>
            <a:chOff x="7326248" y="2398204"/>
            <a:chExt cx="897255" cy="131445"/>
          </a:xfrm>
        </p:grpSpPr>
        <p:sp>
          <p:nvSpPr>
            <p:cNvPr id="54" name="object 54"/>
            <p:cNvSpPr/>
            <p:nvPr/>
          </p:nvSpPr>
          <p:spPr>
            <a:xfrm>
              <a:off x="7326248" y="2437923"/>
              <a:ext cx="148018" cy="916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01699" y="2437923"/>
              <a:ext cx="71723" cy="9010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94758" y="2437923"/>
              <a:ext cx="155638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73251" y="2398204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20" h="130175">
                  <a:moveTo>
                    <a:pt x="15240" y="1524"/>
                  </a:moveTo>
                  <a:lnTo>
                    <a:pt x="12192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  <a:path w="58420" h="130175">
                  <a:moveTo>
                    <a:pt x="56476" y="128308"/>
                  </a:moveTo>
                  <a:lnTo>
                    <a:pt x="44196" y="128308"/>
                  </a:lnTo>
                  <a:lnTo>
                    <a:pt x="44196" y="129832"/>
                  </a:lnTo>
                  <a:lnTo>
                    <a:pt x="54952" y="129832"/>
                  </a:lnTo>
                  <a:lnTo>
                    <a:pt x="56476" y="128308"/>
                  </a:lnTo>
                  <a:close/>
                </a:path>
                <a:path w="58420" h="130175">
                  <a:moveTo>
                    <a:pt x="58000" y="1054"/>
                  </a:moveTo>
                  <a:lnTo>
                    <a:pt x="54381" y="1054"/>
                  </a:lnTo>
                  <a:lnTo>
                    <a:pt x="53428" y="101"/>
                  </a:lnTo>
                  <a:lnTo>
                    <a:pt x="45720" y="101"/>
                  </a:lnTo>
                  <a:lnTo>
                    <a:pt x="45720" y="1054"/>
                  </a:lnTo>
                  <a:lnTo>
                    <a:pt x="42672" y="1054"/>
                  </a:lnTo>
                  <a:lnTo>
                    <a:pt x="42672" y="128054"/>
                  </a:lnTo>
                  <a:lnTo>
                    <a:pt x="58000" y="128054"/>
                  </a:lnTo>
                  <a:lnTo>
                    <a:pt x="5800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51076" y="2416587"/>
              <a:ext cx="138874" cy="11296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09762" y="2404395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6764" y="122110"/>
                  </a:moveTo>
                  <a:lnTo>
                    <a:pt x="1524" y="12211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6764" y="35052"/>
                  </a:lnTo>
                  <a:lnTo>
                    <a:pt x="16764" y="122110"/>
                  </a:lnTo>
                  <a:close/>
                </a:path>
                <a:path w="18415" h="123825">
                  <a:moveTo>
                    <a:pt x="15240" y="123634"/>
                  </a:moveTo>
                  <a:lnTo>
                    <a:pt x="4572" y="123634"/>
                  </a:lnTo>
                  <a:lnTo>
                    <a:pt x="3048" y="122110"/>
                  </a:lnTo>
                  <a:lnTo>
                    <a:pt x="15240" y="122110"/>
                  </a:lnTo>
                  <a:lnTo>
                    <a:pt x="15240" y="123634"/>
                  </a:lnTo>
                  <a:close/>
                </a:path>
                <a:path w="18415" h="123825">
                  <a:moveTo>
                    <a:pt x="16764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3048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47862" y="2437923"/>
              <a:ext cx="82391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51590" y="2437923"/>
              <a:ext cx="71723" cy="901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8298084" y="2416587"/>
            <a:ext cx="282225" cy="11296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47462" y="2404395"/>
            <a:ext cx="96107" cy="12515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6920388" y="2663951"/>
            <a:ext cx="499109" cy="123825"/>
            <a:chOff x="6920388" y="2663951"/>
            <a:chExt cx="499109" cy="123825"/>
          </a:xfrm>
        </p:grpSpPr>
        <p:sp>
          <p:nvSpPr>
            <p:cNvPr id="65" name="object 65"/>
            <p:cNvSpPr/>
            <p:nvPr/>
          </p:nvSpPr>
          <p:spPr>
            <a:xfrm>
              <a:off x="6920388" y="2663951"/>
              <a:ext cx="169354" cy="1236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12698" y="2663951"/>
              <a:ext cx="213550" cy="9163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47584" y="2663951"/>
              <a:ext cx="71723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7492555" y="2624232"/>
            <a:ext cx="88487" cy="1298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7637526" y="2625756"/>
            <a:ext cx="169545" cy="130175"/>
            <a:chOff x="7637526" y="2625756"/>
            <a:chExt cx="169545" cy="130175"/>
          </a:xfrm>
        </p:grpSpPr>
        <p:sp>
          <p:nvSpPr>
            <p:cNvPr id="70" name="object 70"/>
            <p:cNvSpPr/>
            <p:nvPr/>
          </p:nvSpPr>
          <p:spPr>
            <a:xfrm>
              <a:off x="7637526" y="2625756"/>
              <a:ext cx="71628" cy="12830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30585" y="2663952"/>
              <a:ext cx="76200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7875460" y="2625756"/>
            <a:ext cx="160655" cy="130175"/>
            <a:chOff x="7875460" y="2625756"/>
            <a:chExt cx="160655" cy="130175"/>
          </a:xfrm>
        </p:grpSpPr>
        <p:sp>
          <p:nvSpPr>
            <p:cNvPr id="73" name="object 73"/>
            <p:cNvSpPr/>
            <p:nvPr/>
          </p:nvSpPr>
          <p:spPr>
            <a:xfrm>
              <a:off x="7875460" y="2625756"/>
              <a:ext cx="71723" cy="1283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966995" y="2663952"/>
              <a:ext cx="68675" cy="916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8508587" y="2398204"/>
            <a:ext cx="1185481" cy="35737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57006" y="2663951"/>
            <a:ext cx="59690" cy="92075"/>
          </a:xfrm>
          <a:custGeom>
            <a:avLst/>
            <a:gdLst/>
            <a:ahLst/>
            <a:cxnLst/>
            <a:rect l="l" t="t" r="r" b="b"/>
            <a:pathLst>
              <a:path w="59690" h="92075">
                <a:moveTo>
                  <a:pt x="54959" y="79343"/>
                </a:moveTo>
                <a:lnTo>
                  <a:pt x="33623" y="79343"/>
                </a:lnTo>
                <a:lnTo>
                  <a:pt x="35147" y="77819"/>
                </a:lnTo>
                <a:lnTo>
                  <a:pt x="38195" y="77819"/>
                </a:lnTo>
                <a:lnTo>
                  <a:pt x="41243" y="74771"/>
                </a:lnTo>
                <a:lnTo>
                  <a:pt x="41243" y="73247"/>
                </a:lnTo>
                <a:lnTo>
                  <a:pt x="44291" y="70199"/>
                </a:lnTo>
                <a:lnTo>
                  <a:pt x="44291" y="64103"/>
                </a:lnTo>
                <a:lnTo>
                  <a:pt x="42767" y="62579"/>
                </a:lnTo>
                <a:lnTo>
                  <a:pt x="42767" y="61055"/>
                </a:lnTo>
                <a:lnTo>
                  <a:pt x="38195" y="56483"/>
                </a:lnTo>
                <a:lnTo>
                  <a:pt x="35147" y="54959"/>
                </a:lnTo>
                <a:lnTo>
                  <a:pt x="33623" y="53435"/>
                </a:lnTo>
                <a:lnTo>
                  <a:pt x="30575" y="53435"/>
                </a:lnTo>
                <a:lnTo>
                  <a:pt x="29051" y="51911"/>
                </a:lnTo>
                <a:lnTo>
                  <a:pt x="26003" y="50387"/>
                </a:lnTo>
                <a:lnTo>
                  <a:pt x="22955" y="50387"/>
                </a:lnTo>
                <a:lnTo>
                  <a:pt x="19907" y="48863"/>
                </a:lnTo>
                <a:lnTo>
                  <a:pt x="18383" y="47339"/>
                </a:lnTo>
                <a:lnTo>
                  <a:pt x="15335" y="45815"/>
                </a:lnTo>
                <a:lnTo>
                  <a:pt x="13811" y="44291"/>
                </a:lnTo>
                <a:lnTo>
                  <a:pt x="10668" y="42767"/>
                </a:lnTo>
                <a:lnTo>
                  <a:pt x="4572" y="36671"/>
                </a:lnTo>
                <a:lnTo>
                  <a:pt x="4572" y="35052"/>
                </a:lnTo>
                <a:lnTo>
                  <a:pt x="1524" y="28956"/>
                </a:lnTo>
                <a:lnTo>
                  <a:pt x="1524" y="21336"/>
                </a:lnTo>
                <a:lnTo>
                  <a:pt x="6096" y="12192"/>
                </a:lnTo>
                <a:lnTo>
                  <a:pt x="7620" y="10668"/>
                </a:lnTo>
                <a:lnTo>
                  <a:pt x="9144" y="7620"/>
                </a:lnTo>
                <a:lnTo>
                  <a:pt x="12192" y="6096"/>
                </a:lnTo>
                <a:lnTo>
                  <a:pt x="15335" y="4572"/>
                </a:lnTo>
                <a:lnTo>
                  <a:pt x="19907" y="3048"/>
                </a:lnTo>
                <a:lnTo>
                  <a:pt x="22955" y="1524"/>
                </a:lnTo>
                <a:lnTo>
                  <a:pt x="27527" y="0"/>
                </a:lnTo>
                <a:lnTo>
                  <a:pt x="36671" y="0"/>
                </a:lnTo>
                <a:lnTo>
                  <a:pt x="39719" y="1524"/>
                </a:lnTo>
                <a:lnTo>
                  <a:pt x="42767" y="1524"/>
                </a:lnTo>
                <a:lnTo>
                  <a:pt x="45815" y="3048"/>
                </a:lnTo>
                <a:lnTo>
                  <a:pt x="48863" y="3048"/>
                </a:lnTo>
                <a:lnTo>
                  <a:pt x="51911" y="6096"/>
                </a:lnTo>
                <a:lnTo>
                  <a:pt x="53435" y="6096"/>
                </a:lnTo>
                <a:lnTo>
                  <a:pt x="53435" y="7620"/>
                </a:lnTo>
                <a:lnTo>
                  <a:pt x="54959" y="7620"/>
                </a:lnTo>
                <a:lnTo>
                  <a:pt x="54959" y="12192"/>
                </a:lnTo>
                <a:lnTo>
                  <a:pt x="27527" y="12192"/>
                </a:lnTo>
                <a:lnTo>
                  <a:pt x="26003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8383" y="19812"/>
                </a:lnTo>
                <a:lnTo>
                  <a:pt x="16859" y="21336"/>
                </a:lnTo>
                <a:lnTo>
                  <a:pt x="16859" y="28956"/>
                </a:lnTo>
                <a:lnTo>
                  <a:pt x="22955" y="35052"/>
                </a:lnTo>
                <a:lnTo>
                  <a:pt x="26003" y="35052"/>
                </a:lnTo>
                <a:lnTo>
                  <a:pt x="27527" y="36671"/>
                </a:lnTo>
                <a:lnTo>
                  <a:pt x="30575" y="38195"/>
                </a:lnTo>
                <a:lnTo>
                  <a:pt x="32099" y="38195"/>
                </a:lnTo>
                <a:lnTo>
                  <a:pt x="41243" y="42767"/>
                </a:lnTo>
                <a:lnTo>
                  <a:pt x="42767" y="42767"/>
                </a:lnTo>
                <a:lnTo>
                  <a:pt x="48863" y="45815"/>
                </a:lnTo>
                <a:lnTo>
                  <a:pt x="51911" y="48863"/>
                </a:lnTo>
                <a:lnTo>
                  <a:pt x="54959" y="50387"/>
                </a:lnTo>
                <a:lnTo>
                  <a:pt x="58007" y="56483"/>
                </a:lnTo>
                <a:lnTo>
                  <a:pt x="58007" y="58007"/>
                </a:lnTo>
                <a:lnTo>
                  <a:pt x="59531" y="61055"/>
                </a:lnTo>
                <a:lnTo>
                  <a:pt x="59531" y="68675"/>
                </a:lnTo>
                <a:lnTo>
                  <a:pt x="58007" y="73247"/>
                </a:lnTo>
                <a:lnTo>
                  <a:pt x="54959" y="79343"/>
                </a:lnTo>
                <a:close/>
              </a:path>
              <a:path w="59690" h="92075">
                <a:moveTo>
                  <a:pt x="53435" y="18288"/>
                </a:moveTo>
                <a:lnTo>
                  <a:pt x="50387" y="18288"/>
                </a:lnTo>
                <a:lnTo>
                  <a:pt x="48863" y="16764"/>
                </a:lnTo>
                <a:lnTo>
                  <a:pt x="47339" y="16764"/>
                </a:lnTo>
                <a:lnTo>
                  <a:pt x="45815" y="15240"/>
                </a:lnTo>
                <a:lnTo>
                  <a:pt x="44291" y="15240"/>
                </a:lnTo>
                <a:lnTo>
                  <a:pt x="42767" y="13716"/>
                </a:lnTo>
                <a:lnTo>
                  <a:pt x="39719" y="13716"/>
                </a:lnTo>
                <a:lnTo>
                  <a:pt x="38195" y="12192"/>
                </a:lnTo>
                <a:lnTo>
                  <a:pt x="54959" y="12192"/>
                </a:lnTo>
                <a:lnTo>
                  <a:pt x="54959" y="16764"/>
                </a:lnTo>
                <a:lnTo>
                  <a:pt x="53435" y="18288"/>
                </a:lnTo>
                <a:close/>
              </a:path>
              <a:path w="59690" h="92075">
                <a:moveTo>
                  <a:pt x="6096" y="73247"/>
                </a:moveTo>
                <a:lnTo>
                  <a:pt x="1524" y="73247"/>
                </a:lnTo>
                <a:lnTo>
                  <a:pt x="1524" y="71723"/>
                </a:lnTo>
                <a:lnTo>
                  <a:pt x="4572" y="71723"/>
                </a:lnTo>
                <a:lnTo>
                  <a:pt x="6096" y="73247"/>
                </a:lnTo>
                <a:close/>
              </a:path>
              <a:path w="59690" h="92075">
                <a:moveTo>
                  <a:pt x="35147" y="91630"/>
                </a:moveTo>
                <a:lnTo>
                  <a:pt x="18383" y="91630"/>
                </a:lnTo>
                <a:lnTo>
                  <a:pt x="15335" y="90106"/>
                </a:lnTo>
                <a:lnTo>
                  <a:pt x="10668" y="90106"/>
                </a:lnTo>
                <a:lnTo>
                  <a:pt x="9144" y="88582"/>
                </a:lnTo>
                <a:lnTo>
                  <a:pt x="7620" y="88582"/>
                </a:lnTo>
                <a:lnTo>
                  <a:pt x="6096" y="87058"/>
                </a:lnTo>
                <a:lnTo>
                  <a:pt x="4572" y="87058"/>
                </a:lnTo>
                <a:lnTo>
                  <a:pt x="3048" y="85534"/>
                </a:lnTo>
                <a:lnTo>
                  <a:pt x="1524" y="85534"/>
                </a:lnTo>
                <a:lnTo>
                  <a:pt x="1524" y="83915"/>
                </a:lnTo>
                <a:lnTo>
                  <a:pt x="0" y="82391"/>
                </a:lnTo>
                <a:lnTo>
                  <a:pt x="0" y="73247"/>
                </a:lnTo>
                <a:lnTo>
                  <a:pt x="7620" y="73247"/>
                </a:lnTo>
                <a:lnTo>
                  <a:pt x="10668" y="76295"/>
                </a:lnTo>
                <a:lnTo>
                  <a:pt x="12192" y="76295"/>
                </a:lnTo>
                <a:lnTo>
                  <a:pt x="15335" y="77819"/>
                </a:lnTo>
                <a:lnTo>
                  <a:pt x="18383" y="77819"/>
                </a:lnTo>
                <a:lnTo>
                  <a:pt x="19907" y="79343"/>
                </a:lnTo>
                <a:lnTo>
                  <a:pt x="54959" y="79343"/>
                </a:lnTo>
                <a:lnTo>
                  <a:pt x="53435" y="82391"/>
                </a:lnTo>
                <a:lnTo>
                  <a:pt x="50387" y="85534"/>
                </a:lnTo>
                <a:lnTo>
                  <a:pt x="44291" y="88582"/>
                </a:lnTo>
                <a:lnTo>
                  <a:pt x="35147" y="9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8180642" y="2625280"/>
            <a:ext cx="264160" cy="130810"/>
            <a:chOff x="8180642" y="2625280"/>
            <a:chExt cx="264160" cy="130810"/>
          </a:xfrm>
        </p:grpSpPr>
        <p:sp>
          <p:nvSpPr>
            <p:cNvPr id="78" name="object 78"/>
            <p:cNvSpPr/>
            <p:nvPr/>
          </p:nvSpPr>
          <p:spPr>
            <a:xfrm>
              <a:off x="8180642" y="262528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17217" y="2663952"/>
              <a:ext cx="227361" cy="916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9764268" y="2663951"/>
            <a:ext cx="153035" cy="92075"/>
            <a:chOff x="9764268" y="2663951"/>
            <a:chExt cx="153035" cy="92075"/>
          </a:xfrm>
        </p:grpSpPr>
        <p:sp>
          <p:nvSpPr>
            <p:cNvPr id="81" name="object 81"/>
            <p:cNvSpPr/>
            <p:nvPr/>
          </p:nvSpPr>
          <p:spPr>
            <a:xfrm>
              <a:off x="9764268" y="2663951"/>
              <a:ext cx="82391" cy="916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867995" y="2663951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69">
                  <a:moveTo>
                    <a:pt x="41243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39719" y="0"/>
                  </a:lnTo>
                  <a:lnTo>
                    <a:pt x="41243" y="1524"/>
                  </a:lnTo>
                  <a:close/>
                </a:path>
                <a:path w="48895" h="90169">
                  <a:moveTo>
                    <a:pt x="12192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close/>
                </a:path>
                <a:path w="48895" h="90169">
                  <a:moveTo>
                    <a:pt x="45815" y="3048"/>
                  </a:moveTo>
                  <a:lnTo>
                    <a:pt x="27432" y="3048"/>
                  </a:lnTo>
                  <a:lnTo>
                    <a:pt x="28956" y="1524"/>
                  </a:lnTo>
                  <a:lnTo>
                    <a:pt x="45815" y="1524"/>
                  </a:lnTo>
                  <a:lnTo>
                    <a:pt x="45815" y="3048"/>
                  </a:lnTo>
                  <a:close/>
                </a:path>
                <a:path w="48895" h="90169">
                  <a:moveTo>
                    <a:pt x="13716" y="90106"/>
                  </a:moveTo>
                  <a:lnTo>
                    <a:pt x="0" y="90106"/>
                  </a:lnTo>
                  <a:lnTo>
                    <a:pt x="0" y="3048"/>
                  </a:lnTo>
                  <a:lnTo>
                    <a:pt x="13716" y="3048"/>
                  </a:lnTo>
                  <a:lnTo>
                    <a:pt x="13716" y="16764"/>
                  </a:lnTo>
                  <a:lnTo>
                    <a:pt x="27432" y="16764"/>
                  </a:lnTo>
                  <a:lnTo>
                    <a:pt x="22860" y="21336"/>
                  </a:lnTo>
                  <a:lnTo>
                    <a:pt x="21336" y="24384"/>
                  </a:lnTo>
                  <a:lnTo>
                    <a:pt x="16764" y="28956"/>
                  </a:lnTo>
                  <a:lnTo>
                    <a:pt x="15240" y="33528"/>
                  </a:lnTo>
                  <a:lnTo>
                    <a:pt x="15240" y="88582"/>
                  </a:lnTo>
                  <a:lnTo>
                    <a:pt x="13716" y="88582"/>
                  </a:lnTo>
                  <a:lnTo>
                    <a:pt x="13716" y="90106"/>
                  </a:lnTo>
                  <a:close/>
                </a:path>
                <a:path w="48895" h="90169">
                  <a:moveTo>
                    <a:pt x="28956" y="16764"/>
                  </a:moveTo>
                  <a:lnTo>
                    <a:pt x="13716" y="16764"/>
                  </a:lnTo>
                  <a:lnTo>
                    <a:pt x="15240" y="13716"/>
                  </a:lnTo>
                  <a:lnTo>
                    <a:pt x="19812" y="9144"/>
                  </a:lnTo>
                  <a:lnTo>
                    <a:pt x="21336" y="6096"/>
                  </a:lnTo>
                  <a:lnTo>
                    <a:pt x="24384" y="4572"/>
                  </a:lnTo>
                  <a:lnTo>
                    <a:pt x="25908" y="3048"/>
                  </a:lnTo>
                  <a:lnTo>
                    <a:pt x="47339" y="3048"/>
                  </a:lnTo>
                  <a:lnTo>
                    <a:pt x="47339" y="4572"/>
                  </a:lnTo>
                  <a:lnTo>
                    <a:pt x="48863" y="6096"/>
                  </a:lnTo>
                  <a:lnTo>
                    <a:pt x="48863" y="13716"/>
                  </a:lnTo>
                  <a:lnTo>
                    <a:pt x="47339" y="13716"/>
                  </a:lnTo>
                  <a:lnTo>
                    <a:pt x="47339" y="15240"/>
                  </a:lnTo>
                  <a:lnTo>
                    <a:pt x="30480" y="15240"/>
                  </a:lnTo>
                  <a:lnTo>
                    <a:pt x="28956" y="16764"/>
                  </a:lnTo>
                  <a:close/>
                </a:path>
                <a:path w="48895" h="90169">
                  <a:moveTo>
                    <a:pt x="47339" y="16764"/>
                  </a:moveTo>
                  <a:lnTo>
                    <a:pt x="42767" y="16764"/>
                  </a:lnTo>
                  <a:lnTo>
                    <a:pt x="41243" y="15240"/>
                  </a:lnTo>
                  <a:lnTo>
                    <a:pt x="47339" y="15240"/>
                  </a:lnTo>
                  <a:lnTo>
                    <a:pt x="47339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6920388" y="2891408"/>
            <a:ext cx="175895" cy="92075"/>
            <a:chOff x="6920388" y="2891408"/>
            <a:chExt cx="175895" cy="92075"/>
          </a:xfrm>
        </p:grpSpPr>
        <p:sp>
          <p:nvSpPr>
            <p:cNvPr id="84" name="object 84"/>
            <p:cNvSpPr/>
            <p:nvPr/>
          </p:nvSpPr>
          <p:spPr>
            <a:xfrm>
              <a:off x="6920388" y="2891408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13447" y="2891408"/>
              <a:ext cx="82391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7156894" y="2851785"/>
            <a:ext cx="382905" cy="131445"/>
            <a:chOff x="7156894" y="2851785"/>
            <a:chExt cx="382905" cy="131445"/>
          </a:xfrm>
        </p:grpSpPr>
        <p:sp>
          <p:nvSpPr>
            <p:cNvPr id="87" name="object 87"/>
            <p:cNvSpPr/>
            <p:nvPr/>
          </p:nvSpPr>
          <p:spPr>
            <a:xfrm>
              <a:off x="7156894" y="2891409"/>
              <a:ext cx="65627" cy="916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42333" y="2851785"/>
              <a:ext cx="70199" cy="1297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38428" y="2851784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20" h="130175">
                  <a:moveTo>
                    <a:pt x="16776" y="42672"/>
                  </a:moveTo>
                  <a:lnTo>
                    <a:pt x="15240" y="42672"/>
                  </a:lnTo>
                  <a:lnTo>
                    <a:pt x="15240" y="41148"/>
                  </a:lnTo>
                  <a:lnTo>
                    <a:pt x="3048" y="41148"/>
                  </a:lnTo>
                  <a:lnTo>
                    <a:pt x="1524" y="42672"/>
                  </a:lnTo>
                  <a:lnTo>
                    <a:pt x="1524" y="128219"/>
                  </a:lnTo>
                  <a:lnTo>
                    <a:pt x="3048" y="128219"/>
                  </a:lnTo>
                  <a:lnTo>
                    <a:pt x="3048" y="129743"/>
                  </a:lnTo>
                  <a:lnTo>
                    <a:pt x="13716" y="129743"/>
                  </a:lnTo>
                  <a:lnTo>
                    <a:pt x="15240" y="128219"/>
                  </a:lnTo>
                  <a:lnTo>
                    <a:pt x="16776" y="128219"/>
                  </a:lnTo>
                  <a:lnTo>
                    <a:pt x="16776" y="42672"/>
                  </a:lnTo>
                  <a:close/>
                </a:path>
                <a:path w="58420" h="130175">
                  <a:moveTo>
                    <a:pt x="18300" y="9144"/>
                  </a:moveTo>
                  <a:lnTo>
                    <a:pt x="16776" y="9144"/>
                  </a:lnTo>
                  <a:lnTo>
                    <a:pt x="15240" y="7620"/>
                  </a:lnTo>
                  <a:lnTo>
                    <a:pt x="12192" y="6096"/>
                  </a:lnTo>
                  <a:lnTo>
                    <a:pt x="4572" y="6096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3048" y="24384"/>
                  </a:lnTo>
                  <a:lnTo>
                    <a:pt x="15240" y="24384"/>
                  </a:lnTo>
                  <a:lnTo>
                    <a:pt x="18300" y="21336"/>
                  </a:lnTo>
                  <a:lnTo>
                    <a:pt x="18300" y="9144"/>
                  </a:lnTo>
                  <a:close/>
                </a:path>
                <a:path w="58420" h="130175">
                  <a:moveTo>
                    <a:pt x="58013" y="1524"/>
                  </a:moveTo>
                  <a:lnTo>
                    <a:pt x="53441" y="1524"/>
                  </a:lnTo>
                  <a:lnTo>
                    <a:pt x="53441" y="0"/>
                  </a:lnTo>
                  <a:lnTo>
                    <a:pt x="47345" y="0"/>
                  </a:lnTo>
                  <a:lnTo>
                    <a:pt x="47345" y="1524"/>
                  </a:lnTo>
                  <a:lnTo>
                    <a:pt x="42773" y="1524"/>
                  </a:lnTo>
                  <a:lnTo>
                    <a:pt x="42773" y="128219"/>
                  </a:lnTo>
                  <a:lnTo>
                    <a:pt x="44297" y="128219"/>
                  </a:lnTo>
                  <a:lnTo>
                    <a:pt x="44297" y="129743"/>
                  </a:lnTo>
                  <a:lnTo>
                    <a:pt x="56489" y="129743"/>
                  </a:lnTo>
                  <a:lnTo>
                    <a:pt x="56489" y="128219"/>
                  </a:lnTo>
                  <a:lnTo>
                    <a:pt x="58013" y="128219"/>
                  </a:lnTo>
                  <a:lnTo>
                    <a:pt x="5801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17783" y="2853309"/>
              <a:ext cx="76295" cy="1297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21511" y="2960084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89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6679406" y="3118866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764"/>
                </a:lnTo>
                <a:lnTo>
                  <a:pt x="1524" y="10668"/>
                </a:lnTo>
                <a:lnTo>
                  <a:pt x="6096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39624" y="6096"/>
                </a:lnTo>
                <a:lnTo>
                  <a:pt x="44195" y="10668"/>
                </a:lnTo>
                <a:lnTo>
                  <a:pt x="45815" y="16764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6921912" y="3086861"/>
            <a:ext cx="339090" cy="122555"/>
            <a:chOff x="6921912" y="3086861"/>
            <a:chExt cx="339090" cy="122555"/>
          </a:xfrm>
        </p:grpSpPr>
        <p:sp>
          <p:nvSpPr>
            <p:cNvPr id="94" name="object 94"/>
            <p:cNvSpPr/>
            <p:nvPr/>
          </p:nvSpPr>
          <p:spPr>
            <a:xfrm>
              <a:off x="6921912" y="3086861"/>
              <a:ext cx="239553" cy="12220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188898" y="3117437"/>
              <a:ext cx="71723" cy="9010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7326248" y="3079019"/>
            <a:ext cx="641350" cy="162560"/>
            <a:chOff x="7326248" y="3079019"/>
            <a:chExt cx="641350" cy="162560"/>
          </a:xfrm>
        </p:grpSpPr>
        <p:sp>
          <p:nvSpPr>
            <p:cNvPr id="97" name="object 97"/>
            <p:cNvSpPr/>
            <p:nvPr/>
          </p:nvSpPr>
          <p:spPr>
            <a:xfrm>
              <a:off x="7326248" y="3117437"/>
              <a:ext cx="596550" cy="1236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951755" y="3079019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8046339" y="3097625"/>
            <a:ext cx="282225" cy="1114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391143" y="3085338"/>
            <a:ext cx="96107" cy="12372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51354" y="3077717"/>
            <a:ext cx="1029843" cy="1633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909720" y="3305270"/>
            <a:ext cx="947451" cy="1633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31943" y="3305270"/>
            <a:ext cx="1894903" cy="16325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6909720" y="3532727"/>
            <a:ext cx="335915" cy="131445"/>
            <a:chOff x="6909720" y="3532727"/>
            <a:chExt cx="335915" cy="131445"/>
          </a:xfrm>
        </p:grpSpPr>
        <p:sp>
          <p:nvSpPr>
            <p:cNvPr id="105" name="object 105"/>
            <p:cNvSpPr/>
            <p:nvPr/>
          </p:nvSpPr>
          <p:spPr>
            <a:xfrm>
              <a:off x="6909720" y="3551110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9051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w="55245" h="111760">
                  <a:moveTo>
                    <a:pt x="30575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1760">
                  <a:moveTo>
                    <a:pt x="53435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7432"/>
                  </a:lnTo>
                  <a:lnTo>
                    <a:pt x="54959" y="27432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1760">
                  <a:moveTo>
                    <a:pt x="51911" y="109918"/>
                  </a:moveTo>
                  <a:lnTo>
                    <a:pt x="24384" y="109918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8288" y="102298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052"/>
                  </a:lnTo>
                  <a:lnTo>
                    <a:pt x="30575" y="35052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0774"/>
                  </a:lnTo>
                  <a:lnTo>
                    <a:pt x="54959" y="100774"/>
                  </a:lnTo>
                  <a:lnTo>
                    <a:pt x="54959" y="103822"/>
                  </a:lnTo>
                  <a:lnTo>
                    <a:pt x="53435" y="105346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5245" h="111760">
                  <a:moveTo>
                    <a:pt x="53435" y="99250"/>
                  </a:moveTo>
                  <a:lnTo>
                    <a:pt x="45815" y="99250"/>
                  </a:lnTo>
                  <a:lnTo>
                    <a:pt x="45815" y="97726"/>
                  </a:lnTo>
                  <a:lnTo>
                    <a:pt x="50387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  <a:path w="55245" h="111760">
                  <a:moveTo>
                    <a:pt x="48863" y="111442"/>
                  </a:moveTo>
                  <a:lnTo>
                    <a:pt x="30575" y="111442"/>
                  </a:lnTo>
                  <a:lnTo>
                    <a:pt x="27527" y="109918"/>
                  </a:lnTo>
                  <a:lnTo>
                    <a:pt x="50387" y="109918"/>
                  </a:lnTo>
                  <a:lnTo>
                    <a:pt x="48863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984492" y="3532727"/>
              <a:ext cx="71723" cy="129825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077551" y="3572446"/>
              <a:ext cx="68675" cy="9163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73658" y="3572446"/>
              <a:ext cx="71723" cy="9010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7314056" y="3540347"/>
            <a:ext cx="117475" cy="122555"/>
            <a:chOff x="7314056" y="3540347"/>
            <a:chExt cx="117475" cy="122555"/>
          </a:xfrm>
        </p:grpSpPr>
        <p:sp>
          <p:nvSpPr>
            <p:cNvPr id="110" name="object 110"/>
            <p:cNvSpPr/>
            <p:nvPr/>
          </p:nvSpPr>
          <p:spPr>
            <a:xfrm>
              <a:off x="7314056" y="3540347"/>
              <a:ext cx="73247" cy="12068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11687" y="364121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9811"/>
                  </a:lnTo>
                  <a:lnTo>
                    <a:pt x="15239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/>
          <p:nvPr/>
        </p:nvSpPr>
        <p:spPr>
          <a:xfrm>
            <a:off x="6679406" y="3798379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815" y="16859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921912" y="3760184"/>
            <a:ext cx="761333" cy="16192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47349" y="3760279"/>
            <a:ext cx="659034" cy="12982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5" name="object 115"/>
          <p:cNvGrpSpPr/>
          <p:nvPr/>
        </p:nvGrpSpPr>
        <p:grpSpPr>
          <a:xfrm>
            <a:off x="6920388" y="4025931"/>
            <a:ext cx="381635" cy="92075"/>
            <a:chOff x="6920388" y="4025931"/>
            <a:chExt cx="381635" cy="92075"/>
          </a:xfrm>
        </p:grpSpPr>
        <p:sp>
          <p:nvSpPr>
            <p:cNvPr id="116" name="object 116"/>
            <p:cNvSpPr/>
            <p:nvPr/>
          </p:nvSpPr>
          <p:spPr>
            <a:xfrm>
              <a:off x="6920388" y="4025931"/>
              <a:ext cx="123634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065358" y="4025931"/>
              <a:ext cx="83915" cy="9163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170610" y="4025931"/>
              <a:ext cx="131254" cy="9163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7358253" y="3986212"/>
            <a:ext cx="1880235" cy="163830"/>
            <a:chOff x="7358253" y="3986212"/>
            <a:chExt cx="1880235" cy="163830"/>
          </a:xfrm>
        </p:grpSpPr>
        <p:sp>
          <p:nvSpPr>
            <p:cNvPr id="120" name="object 120"/>
            <p:cNvSpPr/>
            <p:nvPr/>
          </p:nvSpPr>
          <p:spPr>
            <a:xfrm>
              <a:off x="7358240" y="3995457"/>
              <a:ext cx="369570" cy="120650"/>
            </a:xfrm>
            <a:custGeom>
              <a:avLst/>
              <a:gdLst/>
              <a:ahLst/>
              <a:cxnLst/>
              <a:rect l="l" t="t" r="r" b="b"/>
              <a:pathLst>
                <a:path w="369570" h="120650">
                  <a:moveTo>
                    <a:pt x="109931" y="112966"/>
                  </a:moveTo>
                  <a:lnTo>
                    <a:pt x="108407" y="111442"/>
                  </a:lnTo>
                  <a:lnTo>
                    <a:pt x="102120" y="93154"/>
                  </a:lnTo>
                  <a:lnTo>
                    <a:pt x="95300" y="73240"/>
                  </a:lnTo>
                  <a:lnTo>
                    <a:pt x="78003" y="22860"/>
                  </a:lnTo>
                  <a:lnTo>
                    <a:pt x="71729" y="4572"/>
                  </a:lnTo>
                  <a:lnTo>
                    <a:pt x="71729" y="3048"/>
                  </a:lnTo>
                  <a:lnTo>
                    <a:pt x="70205" y="3048"/>
                  </a:lnTo>
                  <a:lnTo>
                    <a:pt x="70205" y="73240"/>
                  </a:lnTo>
                  <a:lnTo>
                    <a:pt x="36677" y="73240"/>
                  </a:lnTo>
                  <a:lnTo>
                    <a:pt x="53441" y="22860"/>
                  </a:lnTo>
                  <a:lnTo>
                    <a:pt x="70205" y="73240"/>
                  </a:lnTo>
                  <a:lnTo>
                    <a:pt x="70205" y="3048"/>
                  </a:lnTo>
                  <a:lnTo>
                    <a:pt x="70205" y="1524"/>
                  </a:lnTo>
                  <a:lnTo>
                    <a:pt x="68681" y="1524"/>
                  </a:lnTo>
                  <a:lnTo>
                    <a:pt x="67157" y="0"/>
                  </a:lnTo>
                  <a:lnTo>
                    <a:pt x="41249" y="0"/>
                  </a:lnTo>
                  <a:lnTo>
                    <a:pt x="41249" y="1524"/>
                  </a:lnTo>
                  <a:lnTo>
                    <a:pt x="39725" y="1524"/>
                  </a:lnTo>
                  <a:lnTo>
                    <a:pt x="39725" y="3048"/>
                  </a:lnTo>
                  <a:lnTo>
                    <a:pt x="38201" y="3048"/>
                  </a:lnTo>
                  <a:lnTo>
                    <a:pt x="38201" y="4572"/>
                  </a:lnTo>
                  <a:lnTo>
                    <a:pt x="1524" y="109918"/>
                  </a:lnTo>
                  <a:lnTo>
                    <a:pt x="1524" y="112966"/>
                  </a:lnTo>
                  <a:lnTo>
                    <a:pt x="0" y="114490"/>
                  </a:lnTo>
                  <a:lnTo>
                    <a:pt x="0" y="117538"/>
                  </a:lnTo>
                  <a:lnTo>
                    <a:pt x="3048" y="120586"/>
                  </a:lnTo>
                  <a:lnTo>
                    <a:pt x="18389" y="120586"/>
                  </a:lnTo>
                  <a:lnTo>
                    <a:pt x="19913" y="119062"/>
                  </a:lnTo>
                  <a:lnTo>
                    <a:pt x="22961" y="119062"/>
                  </a:lnTo>
                  <a:lnTo>
                    <a:pt x="22961" y="116014"/>
                  </a:lnTo>
                  <a:lnTo>
                    <a:pt x="24485" y="116014"/>
                  </a:lnTo>
                  <a:lnTo>
                    <a:pt x="32105" y="93154"/>
                  </a:lnTo>
                  <a:lnTo>
                    <a:pt x="76301" y="93154"/>
                  </a:lnTo>
                  <a:lnTo>
                    <a:pt x="83921" y="116014"/>
                  </a:lnTo>
                  <a:lnTo>
                    <a:pt x="83921" y="117538"/>
                  </a:lnTo>
                  <a:lnTo>
                    <a:pt x="85445" y="117538"/>
                  </a:lnTo>
                  <a:lnTo>
                    <a:pt x="85445" y="119062"/>
                  </a:lnTo>
                  <a:lnTo>
                    <a:pt x="86969" y="119062"/>
                  </a:lnTo>
                  <a:lnTo>
                    <a:pt x="88493" y="120586"/>
                  </a:lnTo>
                  <a:lnTo>
                    <a:pt x="106870" y="120586"/>
                  </a:lnTo>
                  <a:lnTo>
                    <a:pt x="108407" y="119062"/>
                  </a:lnTo>
                  <a:lnTo>
                    <a:pt x="109931" y="119062"/>
                  </a:lnTo>
                  <a:lnTo>
                    <a:pt x="109931" y="112966"/>
                  </a:lnTo>
                  <a:close/>
                </a:path>
                <a:path w="369570" h="120650">
                  <a:moveTo>
                    <a:pt x="263944" y="9144"/>
                  </a:moveTo>
                  <a:lnTo>
                    <a:pt x="262420" y="7620"/>
                  </a:lnTo>
                  <a:lnTo>
                    <a:pt x="262420" y="4572"/>
                  </a:lnTo>
                  <a:lnTo>
                    <a:pt x="260896" y="4572"/>
                  </a:lnTo>
                  <a:lnTo>
                    <a:pt x="260896" y="3048"/>
                  </a:lnTo>
                  <a:lnTo>
                    <a:pt x="259372" y="1524"/>
                  </a:lnTo>
                  <a:lnTo>
                    <a:pt x="257848" y="1524"/>
                  </a:lnTo>
                  <a:lnTo>
                    <a:pt x="256324" y="0"/>
                  </a:lnTo>
                  <a:lnTo>
                    <a:pt x="233464" y="0"/>
                  </a:lnTo>
                  <a:lnTo>
                    <a:pt x="231940" y="1524"/>
                  </a:lnTo>
                  <a:lnTo>
                    <a:pt x="228892" y="1524"/>
                  </a:lnTo>
                  <a:lnTo>
                    <a:pt x="224320" y="6096"/>
                  </a:lnTo>
                  <a:lnTo>
                    <a:pt x="224320" y="7620"/>
                  </a:lnTo>
                  <a:lnTo>
                    <a:pt x="222796" y="9144"/>
                  </a:lnTo>
                  <a:lnTo>
                    <a:pt x="221272" y="12192"/>
                  </a:lnTo>
                  <a:lnTo>
                    <a:pt x="221272" y="13716"/>
                  </a:lnTo>
                  <a:lnTo>
                    <a:pt x="193840" y="85432"/>
                  </a:lnTo>
                  <a:lnTo>
                    <a:pt x="170053" y="19812"/>
                  </a:lnTo>
                  <a:lnTo>
                    <a:pt x="167830" y="13716"/>
                  </a:lnTo>
                  <a:lnTo>
                    <a:pt x="167830" y="12192"/>
                  </a:lnTo>
                  <a:lnTo>
                    <a:pt x="166306" y="9144"/>
                  </a:lnTo>
                  <a:lnTo>
                    <a:pt x="164782" y="7620"/>
                  </a:lnTo>
                  <a:lnTo>
                    <a:pt x="164782" y="6096"/>
                  </a:lnTo>
                  <a:lnTo>
                    <a:pt x="161734" y="3048"/>
                  </a:lnTo>
                  <a:lnTo>
                    <a:pt x="160210" y="3048"/>
                  </a:lnTo>
                  <a:lnTo>
                    <a:pt x="158686" y="1524"/>
                  </a:lnTo>
                  <a:lnTo>
                    <a:pt x="157162" y="1524"/>
                  </a:lnTo>
                  <a:lnTo>
                    <a:pt x="154114" y="0"/>
                  </a:lnTo>
                  <a:lnTo>
                    <a:pt x="131254" y="0"/>
                  </a:lnTo>
                  <a:lnTo>
                    <a:pt x="128206" y="1524"/>
                  </a:lnTo>
                  <a:lnTo>
                    <a:pt x="125158" y="4572"/>
                  </a:lnTo>
                  <a:lnTo>
                    <a:pt x="123634" y="7620"/>
                  </a:lnTo>
                  <a:lnTo>
                    <a:pt x="123634" y="117538"/>
                  </a:lnTo>
                  <a:lnTo>
                    <a:pt x="125158" y="117538"/>
                  </a:lnTo>
                  <a:lnTo>
                    <a:pt x="125158" y="119062"/>
                  </a:lnTo>
                  <a:lnTo>
                    <a:pt x="128206" y="119062"/>
                  </a:lnTo>
                  <a:lnTo>
                    <a:pt x="128206" y="120586"/>
                  </a:lnTo>
                  <a:lnTo>
                    <a:pt x="143446" y="120586"/>
                  </a:lnTo>
                  <a:lnTo>
                    <a:pt x="143446" y="119062"/>
                  </a:lnTo>
                  <a:lnTo>
                    <a:pt x="146494" y="119062"/>
                  </a:lnTo>
                  <a:lnTo>
                    <a:pt x="146494" y="19812"/>
                  </a:lnTo>
                  <a:lnTo>
                    <a:pt x="148018" y="19812"/>
                  </a:lnTo>
                  <a:lnTo>
                    <a:pt x="180022" y="116014"/>
                  </a:lnTo>
                  <a:lnTo>
                    <a:pt x="183070" y="119062"/>
                  </a:lnTo>
                  <a:lnTo>
                    <a:pt x="184594" y="119062"/>
                  </a:lnTo>
                  <a:lnTo>
                    <a:pt x="186118" y="120586"/>
                  </a:lnTo>
                  <a:lnTo>
                    <a:pt x="201460" y="120586"/>
                  </a:lnTo>
                  <a:lnTo>
                    <a:pt x="201460" y="119062"/>
                  </a:lnTo>
                  <a:lnTo>
                    <a:pt x="204508" y="119062"/>
                  </a:lnTo>
                  <a:lnTo>
                    <a:pt x="204508" y="117538"/>
                  </a:lnTo>
                  <a:lnTo>
                    <a:pt x="206032" y="117538"/>
                  </a:lnTo>
                  <a:lnTo>
                    <a:pt x="206032" y="116014"/>
                  </a:lnTo>
                  <a:lnTo>
                    <a:pt x="216687" y="85432"/>
                  </a:lnTo>
                  <a:lnTo>
                    <a:pt x="239560" y="19812"/>
                  </a:lnTo>
                  <a:lnTo>
                    <a:pt x="239560" y="117538"/>
                  </a:lnTo>
                  <a:lnTo>
                    <a:pt x="241084" y="117538"/>
                  </a:lnTo>
                  <a:lnTo>
                    <a:pt x="241084" y="119062"/>
                  </a:lnTo>
                  <a:lnTo>
                    <a:pt x="244132" y="119062"/>
                  </a:lnTo>
                  <a:lnTo>
                    <a:pt x="244132" y="120586"/>
                  </a:lnTo>
                  <a:lnTo>
                    <a:pt x="259372" y="120586"/>
                  </a:lnTo>
                  <a:lnTo>
                    <a:pt x="259372" y="119062"/>
                  </a:lnTo>
                  <a:lnTo>
                    <a:pt x="262420" y="119062"/>
                  </a:lnTo>
                  <a:lnTo>
                    <a:pt x="262420" y="117538"/>
                  </a:lnTo>
                  <a:lnTo>
                    <a:pt x="263944" y="117538"/>
                  </a:lnTo>
                  <a:lnTo>
                    <a:pt x="263944" y="19812"/>
                  </a:lnTo>
                  <a:lnTo>
                    <a:pt x="263944" y="9144"/>
                  </a:lnTo>
                  <a:close/>
                </a:path>
                <a:path w="369570" h="120650">
                  <a:moveTo>
                    <a:pt x="369290" y="3048"/>
                  </a:moveTo>
                  <a:lnTo>
                    <a:pt x="367766" y="1524"/>
                  </a:lnTo>
                  <a:lnTo>
                    <a:pt x="367766" y="0"/>
                  </a:lnTo>
                  <a:lnTo>
                    <a:pt x="280797" y="0"/>
                  </a:lnTo>
                  <a:lnTo>
                    <a:pt x="280797" y="1524"/>
                  </a:lnTo>
                  <a:lnTo>
                    <a:pt x="279273" y="1524"/>
                  </a:lnTo>
                  <a:lnTo>
                    <a:pt x="279273" y="7620"/>
                  </a:lnTo>
                  <a:lnTo>
                    <a:pt x="277749" y="9144"/>
                  </a:lnTo>
                  <a:lnTo>
                    <a:pt x="277749" y="12192"/>
                  </a:lnTo>
                  <a:lnTo>
                    <a:pt x="279273" y="13716"/>
                  </a:lnTo>
                  <a:lnTo>
                    <a:pt x="279273" y="18288"/>
                  </a:lnTo>
                  <a:lnTo>
                    <a:pt x="280797" y="19812"/>
                  </a:lnTo>
                  <a:lnTo>
                    <a:pt x="311277" y="19812"/>
                  </a:lnTo>
                  <a:lnTo>
                    <a:pt x="311277" y="117538"/>
                  </a:lnTo>
                  <a:lnTo>
                    <a:pt x="312801" y="117538"/>
                  </a:lnTo>
                  <a:lnTo>
                    <a:pt x="312801" y="119062"/>
                  </a:lnTo>
                  <a:lnTo>
                    <a:pt x="315849" y="119062"/>
                  </a:lnTo>
                  <a:lnTo>
                    <a:pt x="317373" y="120586"/>
                  </a:lnTo>
                  <a:lnTo>
                    <a:pt x="331089" y="120586"/>
                  </a:lnTo>
                  <a:lnTo>
                    <a:pt x="332613" y="119062"/>
                  </a:lnTo>
                  <a:lnTo>
                    <a:pt x="335661" y="119062"/>
                  </a:lnTo>
                  <a:lnTo>
                    <a:pt x="335661" y="19812"/>
                  </a:lnTo>
                  <a:lnTo>
                    <a:pt x="367766" y="19812"/>
                  </a:lnTo>
                  <a:lnTo>
                    <a:pt x="369290" y="18288"/>
                  </a:lnTo>
                  <a:lnTo>
                    <a:pt x="36929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729061" y="3986212"/>
              <a:ext cx="1508855" cy="16354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9308115" y="3986212"/>
            <a:ext cx="421640" cy="131445"/>
            <a:chOff x="9308115" y="3986212"/>
            <a:chExt cx="421640" cy="131445"/>
          </a:xfrm>
        </p:grpSpPr>
        <p:sp>
          <p:nvSpPr>
            <p:cNvPr id="123" name="object 123"/>
            <p:cNvSpPr/>
            <p:nvPr/>
          </p:nvSpPr>
          <p:spPr>
            <a:xfrm>
              <a:off x="9308115" y="3986212"/>
              <a:ext cx="285273" cy="13134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16249" y="4025931"/>
              <a:ext cx="112966" cy="9163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6920388" y="4213764"/>
            <a:ext cx="240029" cy="130175"/>
            <a:chOff x="6920388" y="4213764"/>
            <a:chExt cx="240029" cy="130175"/>
          </a:xfrm>
        </p:grpSpPr>
        <p:sp>
          <p:nvSpPr>
            <p:cNvPr id="126" name="object 126"/>
            <p:cNvSpPr/>
            <p:nvPr/>
          </p:nvSpPr>
          <p:spPr>
            <a:xfrm>
              <a:off x="6920388" y="4213764"/>
              <a:ext cx="76295" cy="12982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018019" y="4232052"/>
              <a:ext cx="141922" cy="11153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/>
          <p:nvPr/>
        </p:nvSpPr>
        <p:spPr>
          <a:xfrm>
            <a:off x="7225569" y="4213764"/>
            <a:ext cx="765905" cy="12982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9" name="object 129"/>
          <p:cNvGrpSpPr/>
          <p:nvPr/>
        </p:nvGrpSpPr>
        <p:grpSpPr>
          <a:xfrm>
            <a:off x="8060055" y="4252055"/>
            <a:ext cx="380365" cy="92075"/>
            <a:chOff x="8060055" y="4252055"/>
            <a:chExt cx="380365" cy="92075"/>
          </a:xfrm>
        </p:grpSpPr>
        <p:sp>
          <p:nvSpPr>
            <p:cNvPr id="130" name="object 130"/>
            <p:cNvSpPr/>
            <p:nvPr/>
          </p:nvSpPr>
          <p:spPr>
            <a:xfrm>
              <a:off x="8060055" y="4253483"/>
              <a:ext cx="122110" cy="9010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205025" y="4253483"/>
              <a:ext cx="82391" cy="9010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08753" y="4252055"/>
              <a:ext cx="131254" cy="91535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8499443" y="4221384"/>
            <a:ext cx="1022350" cy="154305"/>
            <a:chOff x="8499443" y="4221384"/>
            <a:chExt cx="1022350" cy="154305"/>
          </a:xfrm>
        </p:grpSpPr>
        <p:sp>
          <p:nvSpPr>
            <p:cNvPr id="134" name="object 134"/>
            <p:cNvSpPr/>
            <p:nvPr/>
          </p:nvSpPr>
          <p:spPr>
            <a:xfrm>
              <a:off x="8499437" y="4221390"/>
              <a:ext cx="752475" cy="154305"/>
            </a:xfrm>
            <a:custGeom>
              <a:avLst/>
              <a:gdLst/>
              <a:ahLst/>
              <a:cxnLst/>
              <a:rect l="l" t="t" r="r" b="b"/>
              <a:pathLst>
                <a:path w="752475" h="154304">
                  <a:moveTo>
                    <a:pt x="109918" y="116116"/>
                  </a:moveTo>
                  <a:lnTo>
                    <a:pt x="108394" y="114592"/>
                  </a:lnTo>
                  <a:lnTo>
                    <a:pt x="108394" y="111442"/>
                  </a:lnTo>
                  <a:lnTo>
                    <a:pt x="102031" y="93154"/>
                  </a:lnTo>
                  <a:lnTo>
                    <a:pt x="95656" y="74866"/>
                  </a:lnTo>
                  <a:lnTo>
                    <a:pt x="78117" y="24472"/>
                  </a:lnTo>
                  <a:lnTo>
                    <a:pt x="71716" y="6096"/>
                  </a:lnTo>
                  <a:lnTo>
                    <a:pt x="70192" y="4572"/>
                  </a:lnTo>
                  <a:lnTo>
                    <a:pt x="70192" y="74866"/>
                  </a:lnTo>
                  <a:lnTo>
                    <a:pt x="36664" y="74866"/>
                  </a:lnTo>
                  <a:lnTo>
                    <a:pt x="53428" y="24472"/>
                  </a:lnTo>
                  <a:lnTo>
                    <a:pt x="70192" y="74866"/>
                  </a:lnTo>
                  <a:lnTo>
                    <a:pt x="70192" y="4572"/>
                  </a:lnTo>
                  <a:lnTo>
                    <a:pt x="70192" y="3048"/>
                  </a:lnTo>
                  <a:lnTo>
                    <a:pt x="68668" y="3048"/>
                  </a:lnTo>
                  <a:lnTo>
                    <a:pt x="68668" y="1524"/>
                  </a:lnTo>
                  <a:lnTo>
                    <a:pt x="39712" y="1524"/>
                  </a:lnTo>
                  <a:lnTo>
                    <a:pt x="39712" y="3048"/>
                  </a:lnTo>
                  <a:lnTo>
                    <a:pt x="38188" y="4572"/>
                  </a:lnTo>
                  <a:lnTo>
                    <a:pt x="38188" y="6096"/>
                  </a:lnTo>
                  <a:lnTo>
                    <a:pt x="1524" y="111442"/>
                  </a:lnTo>
                  <a:lnTo>
                    <a:pt x="0" y="114592"/>
                  </a:lnTo>
                  <a:lnTo>
                    <a:pt x="0" y="119164"/>
                  </a:lnTo>
                  <a:lnTo>
                    <a:pt x="1524" y="120688"/>
                  </a:lnTo>
                  <a:lnTo>
                    <a:pt x="4572" y="120688"/>
                  </a:lnTo>
                  <a:lnTo>
                    <a:pt x="7708" y="122212"/>
                  </a:lnTo>
                  <a:lnTo>
                    <a:pt x="12280" y="122212"/>
                  </a:lnTo>
                  <a:lnTo>
                    <a:pt x="15328" y="120688"/>
                  </a:lnTo>
                  <a:lnTo>
                    <a:pt x="21424" y="120688"/>
                  </a:lnTo>
                  <a:lnTo>
                    <a:pt x="21424" y="119164"/>
                  </a:lnTo>
                  <a:lnTo>
                    <a:pt x="22948" y="119164"/>
                  </a:lnTo>
                  <a:lnTo>
                    <a:pt x="22948" y="117640"/>
                  </a:lnTo>
                  <a:lnTo>
                    <a:pt x="30568" y="93154"/>
                  </a:lnTo>
                  <a:lnTo>
                    <a:pt x="76288" y="93154"/>
                  </a:lnTo>
                  <a:lnTo>
                    <a:pt x="83908" y="117640"/>
                  </a:lnTo>
                  <a:lnTo>
                    <a:pt x="83908" y="119164"/>
                  </a:lnTo>
                  <a:lnTo>
                    <a:pt x="85432" y="120688"/>
                  </a:lnTo>
                  <a:lnTo>
                    <a:pt x="90004" y="120688"/>
                  </a:lnTo>
                  <a:lnTo>
                    <a:pt x="93052" y="122212"/>
                  </a:lnTo>
                  <a:lnTo>
                    <a:pt x="100774" y="122212"/>
                  </a:lnTo>
                  <a:lnTo>
                    <a:pt x="103822" y="120688"/>
                  </a:lnTo>
                  <a:lnTo>
                    <a:pt x="108394" y="120688"/>
                  </a:lnTo>
                  <a:lnTo>
                    <a:pt x="109918" y="119164"/>
                  </a:lnTo>
                  <a:lnTo>
                    <a:pt x="109918" y="116116"/>
                  </a:lnTo>
                  <a:close/>
                </a:path>
                <a:path w="752475" h="154304">
                  <a:moveTo>
                    <a:pt x="262420" y="7620"/>
                  </a:moveTo>
                  <a:lnTo>
                    <a:pt x="260883" y="6096"/>
                  </a:lnTo>
                  <a:lnTo>
                    <a:pt x="260883" y="4572"/>
                  </a:lnTo>
                  <a:lnTo>
                    <a:pt x="259359" y="3048"/>
                  </a:lnTo>
                  <a:lnTo>
                    <a:pt x="257835" y="3048"/>
                  </a:lnTo>
                  <a:lnTo>
                    <a:pt x="257835" y="1524"/>
                  </a:lnTo>
                  <a:lnTo>
                    <a:pt x="230403" y="1524"/>
                  </a:lnTo>
                  <a:lnTo>
                    <a:pt x="228879" y="3048"/>
                  </a:lnTo>
                  <a:lnTo>
                    <a:pt x="227355" y="3048"/>
                  </a:lnTo>
                  <a:lnTo>
                    <a:pt x="224307" y="6096"/>
                  </a:lnTo>
                  <a:lnTo>
                    <a:pt x="224307" y="7620"/>
                  </a:lnTo>
                  <a:lnTo>
                    <a:pt x="221259" y="10668"/>
                  </a:lnTo>
                  <a:lnTo>
                    <a:pt x="221259" y="12192"/>
                  </a:lnTo>
                  <a:lnTo>
                    <a:pt x="219735" y="15328"/>
                  </a:lnTo>
                  <a:lnTo>
                    <a:pt x="193827" y="87058"/>
                  </a:lnTo>
                  <a:lnTo>
                    <a:pt x="169494" y="19900"/>
                  </a:lnTo>
                  <a:lnTo>
                    <a:pt x="167830" y="15328"/>
                  </a:lnTo>
                  <a:lnTo>
                    <a:pt x="166306" y="12192"/>
                  </a:lnTo>
                  <a:lnTo>
                    <a:pt x="166306" y="10668"/>
                  </a:lnTo>
                  <a:lnTo>
                    <a:pt x="163258" y="7620"/>
                  </a:lnTo>
                  <a:lnTo>
                    <a:pt x="163258" y="6096"/>
                  </a:lnTo>
                  <a:lnTo>
                    <a:pt x="160210" y="3048"/>
                  </a:lnTo>
                  <a:lnTo>
                    <a:pt x="157162" y="3048"/>
                  </a:lnTo>
                  <a:lnTo>
                    <a:pt x="155638" y="1524"/>
                  </a:lnTo>
                  <a:lnTo>
                    <a:pt x="129730" y="1524"/>
                  </a:lnTo>
                  <a:lnTo>
                    <a:pt x="123634" y="7620"/>
                  </a:lnTo>
                  <a:lnTo>
                    <a:pt x="123634" y="119164"/>
                  </a:lnTo>
                  <a:lnTo>
                    <a:pt x="125158" y="119164"/>
                  </a:lnTo>
                  <a:lnTo>
                    <a:pt x="125158" y="120688"/>
                  </a:lnTo>
                  <a:lnTo>
                    <a:pt x="131254" y="120688"/>
                  </a:lnTo>
                  <a:lnTo>
                    <a:pt x="132778" y="122212"/>
                  </a:lnTo>
                  <a:lnTo>
                    <a:pt x="137350" y="122212"/>
                  </a:lnTo>
                  <a:lnTo>
                    <a:pt x="138874" y="120688"/>
                  </a:lnTo>
                  <a:lnTo>
                    <a:pt x="144970" y="120688"/>
                  </a:lnTo>
                  <a:lnTo>
                    <a:pt x="144970" y="119164"/>
                  </a:lnTo>
                  <a:lnTo>
                    <a:pt x="146494" y="119164"/>
                  </a:lnTo>
                  <a:lnTo>
                    <a:pt x="146494" y="19900"/>
                  </a:lnTo>
                  <a:lnTo>
                    <a:pt x="180022" y="117640"/>
                  </a:lnTo>
                  <a:lnTo>
                    <a:pt x="180022" y="119164"/>
                  </a:lnTo>
                  <a:lnTo>
                    <a:pt x="181635" y="119164"/>
                  </a:lnTo>
                  <a:lnTo>
                    <a:pt x="183159" y="120688"/>
                  </a:lnTo>
                  <a:lnTo>
                    <a:pt x="187731" y="120688"/>
                  </a:lnTo>
                  <a:lnTo>
                    <a:pt x="189255" y="122212"/>
                  </a:lnTo>
                  <a:lnTo>
                    <a:pt x="196875" y="122212"/>
                  </a:lnTo>
                  <a:lnTo>
                    <a:pt x="198399" y="120688"/>
                  </a:lnTo>
                  <a:lnTo>
                    <a:pt x="202971" y="120688"/>
                  </a:lnTo>
                  <a:lnTo>
                    <a:pt x="202971" y="119164"/>
                  </a:lnTo>
                  <a:lnTo>
                    <a:pt x="204495" y="119164"/>
                  </a:lnTo>
                  <a:lnTo>
                    <a:pt x="204495" y="117640"/>
                  </a:lnTo>
                  <a:lnTo>
                    <a:pt x="215468" y="87058"/>
                  </a:lnTo>
                  <a:lnTo>
                    <a:pt x="239547" y="19900"/>
                  </a:lnTo>
                  <a:lnTo>
                    <a:pt x="239547" y="119164"/>
                  </a:lnTo>
                  <a:lnTo>
                    <a:pt x="241071" y="119164"/>
                  </a:lnTo>
                  <a:lnTo>
                    <a:pt x="241071" y="120688"/>
                  </a:lnTo>
                  <a:lnTo>
                    <a:pt x="247167" y="120688"/>
                  </a:lnTo>
                  <a:lnTo>
                    <a:pt x="248691" y="122212"/>
                  </a:lnTo>
                  <a:lnTo>
                    <a:pt x="253263" y="122212"/>
                  </a:lnTo>
                  <a:lnTo>
                    <a:pt x="254787" y="120688"/>
                  </a:lnTo>
                  <a:lnTo>
                    <a:pt x="260883" y="120688"/>
                  </a:lnTo>
                  <a:lnTo>
                    <a:pt x="262420" y="119164"/>
                  </a:lnTo>
                  <a:lnTo>
                    <a:pt x="262420" y="19900"/>
                  </a:lnTo>
                  <a:lnTo>
                    <a:pt x="262420" y="7620"/>
                  </a:lnTo>
                  <a:close/>
                </a:path>
                <a:path w="752475" h="154304">
                  <a:moveTo>
                    <a:pt x="369290" y="6096"/>
                  </a:moveTo>
                  <a:lnTo>
                    <a:pt x="367753" y="6096"/>
                  </a:lnTo>
                  <a:lnTo>
                    <a:pt x="367753" y="3048"/>
                  </a:lnTo>
                  <a:lnTo>
                    <a:pt x="366229" y="1524"/>
                  </a:lnTo>
                  <a:lnTo>
                    <a:pt x="279273" y="1524"/>
                  </a:lnTo>
                  <a:lnTo>
                    <a:pt x="279273" y="3048"/>
                  </a:lnTo>
                  <a:lnTo>
                    <a:pt x="277749" y="4572"/>
                  </a:lnTo>
                  <a:lnTo>
                    <a:pt x="277749" y="18389"/>
                  </a:lnTo>
                  <a:lnTo>
                    <a:pt x="279273" y="19913"/>
                  </a:lnTo>
                  <a:lnTo>
                    <a:pt x="279273" y="21437"/>
                  </a:lnTo>
                  <a:lnTo>
                    <a:pt x="311277" y="21437"/>
                  </a:lnTo>
                  <a:lnTo>
                    <a:pt x="311277" y="119164"/>
                  </a:lnTo>
                  <a:lnTo>
                    <a:pt x="312801" y="119164"/>
                  </a:lnTo>
                  <a:lnTo>
                    <a:pt x="312801" y="120688"/>
                  </a:lnTo>
                  <a:lnTo>
                    <a:pt x="318897" y="120688"/>
                  </a:lnTo>
                  <a:lnTo>
                    <a:pt x="320421" y="122212"/>
                  </a:lnTo>
                  <a:lnTo>
                    <a:pt x="324993" y="122212"/>
                  </a:lnTo>
                  <a:lnTo>
                    <a:pt x="328041" y="120688"/>
                  </a:lnTo>
                  <a:lnTo>
                    <a:pt x="334137" y="120688"/>
                  </a:lnTo>
                  <a:lnTo>
                    <a:pt x="334137" y="119164"/>
                  </a:lnTo>
                  <a:lnTo>
                    <a:pt x="335661" y="119164"/>
                  </a:lnTo>
                  <a:lnTo>
                    <a:pt x="335661" y="21437"/>
                  </a:lnTo>
                  <a:lnTo>
                    <a:pt x="366229" y="21437"/>
                  </a:lnTo>
                  <a:lnTo>
                    <a:pt x="367753" y="19913"/>
                  </a:lnTo>
                  <a:lnTo>
                    <a:pt x="367753" y="18389"/>
                  </a:lnTo>
                  <a:lnTo>
                    <a:pt x="369290" y="16865"/>
                  </a:lnTo>
                  <a:lnTo>
                    <a:pt x="369290" y="6096"/>
                  </a:lnTo>
                  <a:close/>
                </a:path>
                <a:path w="752475" h="154304">
                  <a:moveTo>
                    <a:pt x="465391" y="140487"/>
                  </a:moveTo>
                  <a:lnTo>
                    <a:pt x="463867" y="138963"/>
                  </a:lnTo>
                  <a:lnTo>
                    <a:pt x="463867" y="137439"/>
                  </a:lnTo>
                  <a:lnTo>
                    <a:pt x="370801" y="137439"/>
                  </a:lnTo>
                  <a:lnTo>
                    <a:pt x="370801" y="152692"/>
                  </a:lnTo>
                  <a:lnTo>
                    <a:pt x="372325" y="154216"/>
                  </a:lnTo>
                  <a:lnTo>
                    <a:pt x="463867" y="154216"/>
                  </a:lnTo>
                  <a:lnTo>
                    <a:pt x="463867" y="152692"/>
                  </a:lnTo>
                  <a:lnTo>
                    <a:pt x="465391" y="151168"/>
                  </a:lnTo>
                  <a:lnTo>
                    <a:pt x="465391" y="140487"/>
                  </a:lnTo>
                  <a:close/>
                </a:path>
                <a:path w="752475" h="154304">
                  <a:moveTo>
                    <a:pt x="559981" y="12192"/>
                  </a:moveTo>
                  <a:lnTo>
                    <a:pt x="558444" y="12192"/>
                  </a:lnTo>
                  <a:lnTo>
                    <a:pt x="558444" y="9144"/>
                  </a:lnTo>
                  <a:lnTo>
                    <a:pt x="556920" y="9144"/>
                  </a:lnTo>
                  <a:lnTo>
                    <a:pt x="553872" y="6096"/>
                  </a:lnTo>
                  <a:lnTo>
                    <a:pt x="552348" y="6096"/>
                  </a:lnTo>
                  <a:lnTo>
                    <a:pt x="550824" y="4572"/>
                  </a:lnTo>
                  <a:lnTo>
                    <a:pt x="547776" y="3048"/>
                  </a:lnTo>
                  <a:lnTo>
                    <a:pt x="544728" y="3048"/>
                  </a:lnTo>
                  <a:lnTo>
                    <a:pt x="543204" y="1524"/>
                  </a:lnTo>
                  <a:lnTo>
                    <a:pt x="540156" y="1524"/>
                  </a:lnTo>
                  <a:lnTo>
                    <a:pt x="537108" y="0"/>
                  </a:lnTo>
                  <a:lnTo>
                    <a:pt x="518731" y="0"/>
                  </a:lnTo>
                  <a:lnTo>
                    <a:pt x="511111" y="1524"/>
                  </a:lnTo>
                  <a:lnTo>
                    <a:pt x="505015" y="3048"/>
                  </a:lnTo>
                  <a:lnTo>
                    <a:pt x="497395" y="6096"/>
                  </a:lnTo>
                  <a:lnTo>
                    <a:pt x="492823" y="10668"/>
                  </a:lnTo>
                  <a:lnTo>
                    <a:pt x="486727" y="15328"/>
                  </a:lnTo>
                  <a:lnTo>
                    <a:pt x="471766" y="55079"/>
                  </a:lnTo>
                  <a:lnTo>
                    <a:pt x="471487" y="62572"/>
                  </a:lnTo>
                  <a:lnTo>
                    <a:pt x="471766" y="70116"/>
                  </a:lnTo>
                  <a:lnTo>
                    <a:pt x="472630" y="76758"/>
                  </a:lnTo>
                  <a:lnTo>
                    <a:pt x="474052" y="82816"/>
                  </a:lnTo>
                  <a:lnTo>
                    <a:pt x="476059" y="88582"/>
                  </a:lnTo>
                  <a:lnTo>
                    <a:pt x="477583" y="96202"/>
                  </a:lnTo>
                  <a:lnTo>
                    <a:pt x="486727" y="108394"/>
                  </a:lnTo>
                  <a:lnTo>
                    <a:pt x="491299" y="112966"/>
                  </a:lnTo>
                  <a:lnTo>
                    <a:pt x="495871" y="116116"/>
                  </a:lnTo>
                  <a:lnTo>
                    <a:pt x="503491" y="119164"/>
                  </a:lnTo>
                  <a:lnTo>
                    <a:pt x="509587" y="122212"/>
                  </a:lnTo>
                  <a:lnTo>
                    <a:pt x="537108" y="122212"/>
                  </a:lnTo>
                  <a:lnTo>
                    <a:pt x="540156" y="120688"/>
                  </a:lnTo>
                  <a:lnTo>
                    <a:pt x="543204" y="120688"/>
                  </a:lnTo>
                  <a:lnTo>
                    <a:pt x="549300" y="117640"/>
                  </a:lnTo>
                  <a:lnTo>
                    <a:pt x="552348" y="117640"/>
                  </a:lnTo>
                  <a:lnTo>
                    <a:pt x="555396" y="114592"/>
                  </a:lnTo>
                  <a:lnTo>
                    <a:pt x="556920" y="114592"/>
                  </a:lnTo>
                  <a:lnTo>
                    <a:pt x="556920" y="112966"/>
                  </a:lnTo>
                  <a:lnTo>
                    <a:pt x="558444" y="112966"/>
                  </a:lnTo>
                  <a:lnTo>
                    <a:pt x="558444" y="111442"/>
                  </a:lnTo>
                  <a:lnTo>
                    <a:pt x="559981" y="111442"/>
                  </a:lnTo>
                  <a:lnTo>
                    <a:pt x="559981" y="102298"/>
                  </a:lnTo>
                  <a:lnTo>
                    <a:pt x="559981" y="93154"/>
                  </a:lnTo>
                  <a:lnTo>
                    <a:pt x="555396" y="93154"/>
                  </a:lnTo>
                  <a:lnTo>
                    <a:pt x="553872" y="94678"/>
                  </a:lnTo>
                  <a:lnTo>
                    <a:pt x="552348" y="94678"/>
                  </a:lnTo>
                  <a:lnTo>
                    <a:pt x="550824" y="96202"/>
                  </a:lnTo>
                  <a:lnTo>
                    <a:pt x="547776" y="97726"/>
                  </a:lnTo>
                  <a:lnTo>
                    <a:pt x="546252" y="99250"/>
                  </a:lnTo>
                  <a:lnTo>
                    <a:pt x="543204" y="99250"/>
                  </a:lnTo>
                  <a:lnTo>
                    <a:pt x="537108" y="102298"/>
                  </a:lnTo>
                  <a:lnTo>
                    <a:pt x="524827" y="102298"/>
                  </a:lnTo>
                  <a:lnTo>
                    <a:pt x="500443" y="79438"/>
                  </a:lnTo>
                  <a:lnTo>
                    <a:pt x="498919" y="74866"/>
                  </a:lnTo>
                  <a:lnTo>
                    <a:pt x="498919" y="48856"/>
                  </a:lnTo>
                  <a:lnTo>
                    <a:pt x="503491" y="35140"/>
                  </a:lnTo>
                  <a:lnTo>
                    <a:pt x="506539" y="30568"/>
                  </a:lnTo>
                  <a:lnTo>
                    <a:pt x="508063" y="27520"/>
                  </a:lnTo>
                  <a:lnTo>
                    <a:pt x="512635" y="24472"/>
                  </a:lnTo>
                  <a:lnTo>
                    <a:pt x="518731" y="21424"/>
                  </a:lnTo>
                  <a:lnTo>
                    <a:pt x="523303" y="19900"/>
                  </a:lnTo>
                  <a:lnTo>
                    <a:pt x="537108" y="19900"/>
                  </a:lnTo>
                  <a:lnTo>
                    <a:pt x="543204" y="22948"/>
                  </a:lnTo>
                  <a:lnTo>
                    <a:pt x="544728" y="24472"/>
                  </a:lnTo>
                  <a:lnTo>
                    <a:pt x="547776" y="24472"/>
                  </a:lnTo>
                  <a:lnTo>
                    <a:pt x="549300" y="25996"/>
                  </a:lnTo>
                  <a:lnTo>
                    <a:pt x="552348" y="27520"/>
                  </a:lnTo>
                  <a:lnTo>
                    <a:pt x="552348" y="29044"/>
                  </a:lnTo>
                  <a:lnTo>
                    <a:pt x="553872" y="30568"/>
                  </a:lnTo>
                  <a:lnTo>
                    <a:pt x="558444" y="30568"/>
                  </a:lnTo>
                  <a:lnTo>
                    <a:pt x="558444" y="27520"/>
                  </a:lnTo>
                  <a:lnTo>
                    <a:pt x="559981" y="27520"/>
                  </a:lnTo>
                  <a:lnTo>
                    <a:pt x="559981" y="19900"/>
                  </a:lnTo>
                  <a:lnTo>
                    <a:pt x="559981" y="12192"/>
                  </a:lnTo>
                  <a:close/>
                </a:path>
                <a:path w="752475" h="154304">
                  <a:moveTo>
                    <a:pt x="665226" y="116103"/>
                  </a:moveTo>
                  <a:lnTo>
                    <a:pt x="663702" y="114579"/>
                  </a:lnTo>
                  <a:lnTo>
                    <a:pt x="663702" y="112966"/>
                  </a:lnTo>
                  <a:lnTo>
                    <a:pt x="662178" y="109918"/>
                  </a:lnTo>
                  <a:lnTo>
                    <a:pt x="653034" y="87058"/>
                  </a:lnTo>
                  <a:lnTo>
                    <a:pt x="649986" y="80962"/>
                  </a:lnTo>
                  <a:lnTo>
                    <a:pt x="648462" y="79438"/>
                  </a:lnTo>
                  <a:lnTo>
                    <a:pt x="646938" y="76390"/>
                  </a:lnTo>
                  <a:lnTo>
                    <a:pt x="646938" y="74866"/>
                  </a:lnTo>
                  <a:lnTo>
                    <a:pt x="643890" y="71818"/>
                  </a:lnTo>
                  <a:lnTo>
                    <a:pt x="637794" y="65722"/>
                  </a:lnTo>
                  <a:lnTo>
                    <a:pt x="634746" y="65722"/>
                  </a:lnTo>
                  <a:lnTo>
                    <a:pt x="639318" y="64096"/>
                  </a:lnTo>
                  <a:lnTo>
                    <a:pt x="648462" y="59524"/>
                  </a:lnTo>
                  <a:lnTo>
                    <a:pt x="649986" y="56476"/>
                  </a:lnTo>
                  <a:lnTo>
                    <a:pt x="653034" y="53428"/>
                  </a:lnTo>
                  <a:lnTo>
                    <a:pt x="654558" y="51904"/>
                  </a:lnTo>
                  <a:lnTo>
                    <a:pt x="657606" y="45808"/>
                  </a:lnTo>
                  <a:lnTo>
                    <a:pt x="657606" y="41236"/>
                  </a:lnTo>
                  <a:lnTo>
                    <a:pt x="659130" y="38188"/>
                  </a:lnTo>
                  <a:lnTo>
                    <a:pt x="659130" y="29044"/>
                  </a:lnTo>
                  <a:lnTo>
                    <a:pt x="657606" y="25996"/>
                  </a:lnTo>
                  <a:lnTo>
                    <a:pt x="656082" y="21424"/>
                  </a:lnTo>
                  <a:lnTo>
                    <a:pt x="655320" y="19900"/>
                  </a:lnTo>
                  <a:lnTo>
                    <a:pt x="653034" y="15328"/>
                  </a:lnTo>
                  <a:lnTo>
                    <a:pt x="649986" y="12192"/>
                  </a:lnTo>
                  <a:lnTo>
                    <a:pt x="646938" y="9144"/>
                  </a:lnTo>
                  <a:lnTo>
                    <a:pt x="640842" y="6096"/>
                  </a:lnTo>
                  <a:lnTo>
                    <a:pt x="633222" y="3556"/>
                  </a:lnTo>
                  <a:lnTo>
                    <a:pt x="633222" y="29044"/>
                  </a:lnTo>
                  <a:lnTo>
                    <a:pt x="633222" y="41236"/>
                  </a:lnTo>
                  <a:lnTo>
                    <a:pt x="631698" y="44284"/>
                  </a:lnTo>
                  <a:lnTo>
                    <a:pt x="631698" y="45808"/>
                  </a:lnTo>
                  <a:lnTo>
                    <a:pt x="627126" y="50380"/>
                  </a:lnTo>
                  <a:lnTo>
                    <a:pt x="624078" y="51904"/>
                  </a:lnTo>
                  <a:lnTo>
                    <a:pt x="622554" y="51904"/>
                  </a:lnTo>
                  <a:lnTo>
                    <a:pt x="619506" y="53428"/>
                  </a:lnTo>
                  <a:lnTo>
                    <a:pt x="601116" y="53428"/>
                  </a:lnTo>
                  <a:lnTo>
                    <a:pt x="601116" y="19900"/>
                  </a:lnTo>
                  <a:lnTo>
                    <a:pt x="619506" y="19900"/>
                  </a:lnTo>
                  <a:lnTo>
                    <a:pt x="621030" y="21424"/>
                  </a:lnTo>
                  <a:lnTo>
                    <a:pt x="622554" y="21424"/>
                  </a:lnTo>
                  <a:lnTo>
                    <a:pt x="628650" y="24472"/>
                  </a:lnTo>
                  <a:lnTo>
                    <a:pt x="630174" y="27520"/>
                  </a:lnTo>
                  <a:lnTo>
                    <a:pt x="633222" y="29044"/>
                  </a:lnTo>
                  <a:lnTo>
                    <a:pt x="633222" y="3556"/>
                  </a:lnTo>
                  <a:lnTo>
                    <a:pt x="627126" y="1524"/>
                  </a:lnTo>
                  <a:lnTo>
                    <a:pt x="579780" y="1524"/>
                  </a:lnTo>
                  <a:lnTo>
                    <a:pt x="576732" y="4572"/>
                  </a:lnTo>
                  <a:lnTo>
                    <a:pt x="576732" y="119164"/>
                  </a:lnTo>
                  <a:lnTo>
                    <a:pt x="578256" y="120688"/>
                  </a:lnTo>
                  <a:lnTo>
                    <a:pt x="584352" y="120688"/>
                  </a:lnTo>
                  <a:lnTo>
                    <a:pt x="585876" y="122212"/>
                  </a:lnTo>
                  <a:lnTo>
                    <a:pt x="590448" y="122212"/>
                  </a:lnTo>
                  <a:lnTo>
                    <a:pt x="591972" y="120688"/>
                  </a:lnTo>
                  <a:lnTo>
                    <a:pt x="598068" y="120688"/>
                  </a:lnTo>
                  <a:lnTo>
                    <a:pt x="601116" y="117640"/>
                  </a:lnTo>
                  <a:lnTo>
                    <a:pt x="601116" y="71818"/>
                  </a:lnTo>
                  <a:lnTo>
                    <a:pt x="613308" y="71818"/>
                  </a:lnTo>
                  <a:lnTo>
                    <a:pt x="616356" y="74866"/>
                  </a:lnTo>
                  <a:lnTo>
                    <a:pt x="617982" y="74866"/>
                  </a:lnTo>
                  <a:lnTo>
                    <a:pt x="621030" y="77914"/>
                  </a:lnTo>
                  <a:lnTo>
                    <a:pt x="622554" y="80962"/>
                  </a:lnTo>
                  <a:lnTo>
                    <a:pt x="624078" y="82486"/>
                  </a:lnTo>
                  <a:lnTo>
                    <a:pt x="625602" y="85534"/>
                  </a:lnTo>
                  <a:lnTo>
                    <a:pt x="627126" y="87058"/>
                  </a:lnTo>
                  <a:lnTo>
                    <a:pt x="628650" y="90106"/>
                  </a:lnTo>
                  <a:lnTo>
                    <a:pt x="639318" y="117640"/>
                  </a:lnTo>
                  <a:lnTo>
                    <a:pt x="639318" y="119164"/>
                  </a:lnTo>
                  <a:lnTo>
                    <a:pt x="640842" y="120688"/>
                  </a:lnTo>
                  <a:lnTo>
                    <a:pt x="645414" y="120688"/>
                  </a:lnTo>
                  <a:lnTo>
                    <a:pt x="646938" y="122212"/>
                  </a:lnTo>
                  <a:lnTo>
                    <a:pt x="654558" y="122212"/>
                  </a:lnTo>
                  <a:lnTo>
                    <a:pt x="657606" y="120688"/>
                  </a:lnTo>
                  <a:lnTo>
                    <a:pt x="663702" y="120688"/>
                  </a:lnTo>
                  <a:lnTo>
                    <a:pt x="663702" y="119164"/>
                  </a:lnTo>
                  <a:lnTo>
                    <a:pt x="665226" y="119164"/>
                  </a:lnTo>
                  <a:lnTo>
                    <a:pt x="665226" y="116103"/>
                  </a:lnTo>
                  <a:close/>
                </a:path>
                <a:path w="752475" h="154304">
                  <a:moveTo>
                    <a:pt x="752182" y="4572"/>
                  </a:moveTo>
                  <a:lnTo>
                    <a:pt x="750658" y="3048"/>
                  </a:lnTo>
                  <a:lnTo>
                    <a:pt x="750658" y="1524"/>
                  </a:lnTo>
                  <a:lnTo>
                    <a:pt x="685038" y="1524"/>
                  </a:lnTo>
                  <a:lnTo>
                    <a:pt x="681990" y="4572"/>
                  </a:lnTo>
                  <a:lnTo>
                    <a:pt x="681990" y="117640"/>
                  </a:lnTo>
                  <a:lnTo>
                    <a:pt x="685038" y="120688"/>
                  </a:lnTo>
                  <a:lnTo>
                    <a:pt x="750658" y="120688"/>
                  </a:lnTo>
                  <a:lnTo>
                    <a:pt x="752182" y="119164"/>
                  </a:lnTo>
                  <a:lnTo>
                    <a:pt x="752182" y="103822"/>
                  </a:lnTo>
                  <a:lnTo>
                    <a:pt x="750658" y="102298"/>
                  </a:lnTo>
                  <a:lnTo>
                    <a:pt x="706462" y="102298"/>
                  </a:lnTo>
                  <a:lnTo>
                    <a:pt x="706462" y="68770"/>
                  </a:lnTo>
                  <a:lnTo>
                    <a:pt x="743038" y="68770"/>
                  </a:lnTo>
                  <a:lnTo>
                    <a:pt x="743038" y="67246"/>
                  </a:lnTo>
                  <a:lnTo>
                    <a:pt x="744562" y="67246"/>
                  </a:lnTo>
                  <a:lnTo>
                    <a:pt x="744562" y="65722"/>
                  </a:lnTo>
                  <a:lnTo>
                    <a:pt x="746086" y="64096"/>
                  </a:lnTo>
                  <a:lnTo>
                    <a:pt x="746086" y="53428"/>
                  </a:lnTo>
                  <a:lnTo>
                    <a:pt x="744562" y="51904"/>
                  </a:lnTo>
                  <a:lnTo>
                    <a:pt x="744562" y="50380"/>
                  </a:lnTo>
                  <a:lnTo>
                    <a:pt x="706462" y="50380"/>
                  </a:lnTo>
                  <a:lnTo>
                    <a:pt x="706462" y="19900"/>
                  </a:lnTo>
                  <a:lnTo>
                    <a:pt x="750658" y="19900"/>
                  </a:lnTo>
                  <a:lnTo>
                    <a:pt x="750658" y="18376"/>
                  </a:lnTo>
                  <a:lnTo>
                    <a:pt x="752182" y="18376"/>
                  </a:lnTo>
                  <a:lnTo>
                    <a:pt x="75218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271444" y="4222908"/>
              <a:ext cx="99155" cy="11915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392030" y="4222908"/>
              <a:ext cx="129635" cy="12068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9569005" y="4213764"/>
            <a:ext cx="210820" cy="130175"/>
            <a:chOff x="9569005" y="4213764"/>
            <a:chExt cx="210820" cy="130175"/>
          </a:xfrm>
        </p:grpSpPr>
        <p:sp>
          <p:nvSpPr>
            <p:cNvPr id="138" name="object 138"/>
            <p:cNvSpPr/>
            <p:nvPr/>
          </p:nvSpPr>
          <p:spPr>
            <a:xfrm>
              <a:off x="9569005" y="4213764"/>
              <a:ext cx="140303" cy="12982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730740" y="4253484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48895" h="90170">
                  <a:moveTo>
                    <a:pt x="47244" y="3048"/>
                  </a:moveTo>
                  <a:lnTo>
                    <a:pt x="25908" y="3048"/>
                  </a:lnTo>
                  <a:lnTo>
                    <a:pt x="28956" y="0"/>
                  </a:lnTo>
                  <a:lnTo>
                    <a:pt x="44196" y="0"/>
                  </a:lnTo>
                  <a:lnTo>
                    <a:pt x="45720" y="1524"/>
                  </a:lnTo>
                  <a:lnTo>
                    <a:pt x="47244" y="1524"/>
                  </a:lnTo>
                  <a:lnTo>
                    <a:pt x="47244" y="3048"/>
                  </a:lnTo>
                  <a:close/>
                </a:path>
                <a:path w="48895" h="90170">
                  <a:moveTo>
                    <a:pt x="15240" y="88582"/>
                  </a:moveTo>
                  <a:lnTo>
                    <a:pt x="0" y="88582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5240"/>
                  </a:lnTo>
                  <a:lnTo>
                    <a:pt x="28956" y="15240"/>
                  </a:lnTo>
                  <a:lnTo>
                    <a:pt x="21336" y="22860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582"/>
                  </a:lnTo>
                  <a:close/>
                </a:path>
                <a:path w="48895" h="90170">
                  <a:moveTo>
                    <a:pt x="30480" y="15240"/>
                  </a:moveTo>
                  <a:lnTo>
                    <a:pt x="13716" y="15240"/>
                  </a:lnTo>
                  <a:lnTo>
                    <a:pt x="16764" y="12192"/>
                  </a:lnTo>
                  <a:lnTo>
                    <a:pt x="18288" y="9144"/>
                  </a:lnTo>
                  <a:lnTo>
                    <a:pt x="19812" y="7620"/>
                  </a:lnTo>
                  <a:lnTo>
                    <a:pt x="22860" y="6096"/>
                  </a:lnTo>
                  <a:lnTo>
                    <a:pt x="24384" y="3048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2004" y="13716"/>
                  </a:lnTo>
                  <a:lnTo>
                    <a:pt x="30480" y="15240"/>
                  </a:lnTo>
                  <a:close/>
                </a:path>
                <a:path w="48895" h="90170">
                  <a:moveTo>
                    <a:pt x="48768" y="15240"/>
                  </a:moveTo>
                  <a:lnTo>
                    <a:pt x="41148" y="15240"/>
                  </a:lnTo>
                  <a:lnTo>
                    <a:pt x="39624" y="13716"/>
                  </a:lnTo>
                  <a:lnTo>
                    <a:pt x="48768" y="13716"/>
                  </a:lnTo>
                  <a:lnTo>
                    <a:pt x="48768" y="15240"/>
                  </a:lnTo>
                  <a:close/>
                </a:path>
                <a:path w="48895" h="90170">
                  <a:moveTo>
                    <a:pt x="47244" y="16764"/>
                  </a:moveTo>
                  <a:lnTo>
                    <a:pt x="45720" y="16764"/>
                  </a:lnTo>
                  <a:lnTo>
                    <a:pt x="45720" y="15240"/>
                  </a:lnTo>
                  <a:lnTo>
                    <a:pt x="47244" y="15240"/>
                  </a:lnTo>
                  <a:lnTo>
                    <a:pt x="47244" y="16764"/>
                  </a:lnTo>
                  <a:close/>
                </a:path>
                <a:path w="48895" h="90170">
                  <a:moveTo>
                    <a:pt x="9144" y="90106"/>
                  </a:moveTo>
                  <a:lnTo>
                    <a:pt x="4572" y="90106"/>
                  </a:lnTo>
                  <a:lnTo>
                    <a:pt x="4572" y="88582"/>
                  </a:lnTo>
                  <a:lnTo>
                    <a:pt x="10668" y="88582"/>
                  </a:lnTo>
                  <a:lnTo>
                    <a:pt x="9144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6915816" y="4441316"/>
            <a:ext cx="701802" cy="16182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7690865" y="4439697"/>
            <a:ext cx="422909" cy="131445"/>
            <a:chOff x="7690865" y="4439697"/>
            <a:chExt cx="422909" cy="131445"/>
          </a:xfrm>
        </p:grpSpPr>
        <p:sp>
          <p:nvSpPr>
            <p:cNvPr id="142" name="object 142"/>
            <p:cNvSpPr/>
            <p:nvPr/>
          </p:nvSpPr>
          <p:spPr>
            <a:xfrm>
              <a:off x="7690853" y="443970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41"/>
                  </a:moveTo>
                  <a:lnTo>
                    <a:pt x="10185" y="1041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5054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240" y="128041"/>
                  </a:lnTo>
                  <a:lnTo>
                    <a:pt x="15240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26013" y="4479416"/>
              <a:ext cx="167735" cy="9163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21275" y="4479416"/>
              <a:ext cx="71723" cy="90106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12798" y="4479416"/>
              <a:ext cx="100965" cy="92075"/>
            </a:xfrm>
            <a:custGeom>
              <a:avLst/>
              <a:gdLst/>
              <a:ahLst/>
              <a:cxnLst/>
              <a:rect l="l" t="t" r="r" b="b"/>
              <a:pathLst>
                <a:path w="100965" h="92075">
                  <a:moveTo>
                    <a:pt x="58013" y="58102"/>
                  </a:moveTo>
                  <a:lnTo>
                    <a:pt x="56388" y="55054"/>
                  </a:lnTo>
                  <a:lnTo>
                    <a:pt x="54864" y="53441"/>
                  </a:lnTo>
                  <a:lnTo>
                    <a:pt x="53340" y="50393"/>
                  </a:lnTo>
                  <a:lnTo>
                    <a:pt x="50292" y="47345"/>
                  </a:lnTo>
                  <a:lnTo>
                    <a:pt x="47244" y="45821"/>
                  </a:lnTo>
                  <a:lnTo>
                    <a:pt x="45720" y="44297"/>
                  </a:lnTo>
                  <a:lnTo>
                    <a:pt x="39624" y="41249"/>
                  </a:lnTo>
                  <a:lnTo>
                    <a:pt x="38100" y="41249"/>
                  </a:lnTo>
                  <a:lnTo>
                    <a:pt x="32004" y="38201"/>
                  </a:lnTo>
                  <a:lnTo>
                    <a:pt x="30480" y="38201"/>
                  </a:lnTo>
                  <a:lnTo>
                    <a:pt x="24384" y="35153"/>
                  </a:lnTo>
                  <a:lnTo>
                    <a:pt x="22860" y="33629"/>
                  </a:lnTo>
                  <a:lnTo>
                    <a:pt x="21336" y="33629"/>
                  </a:lnTo>
                  <a:lnTo>
                    <a:pt x="18288" y="30581"/>
                  </a:lnTo>
                  <a:lnTo>
                    <a:pt x="16764" y="27533"/>
                  </a:lnTo>
                  <a:lnTo>
                    <a:pt x="16764" y="18389"/>
                  </a:lnTo>
                  <a:lnTo>
                    <a:pt x="21336" y="13817"/>
                  </a:lnTo>
                  <a:lnTo>
                    <a:pt x="22860" y="13817"/>
                  </a:lnTo>
                  <a:lnTo>
                    <a:pt x="24384" y="12293"/>
                  </a:lnTo>
                  <a:lnTo>
                    <a:pt x="39624" y="12293"/>
                  </a:lnTo>
                  <a:lnTo>
                    <a:pt x="42672" y="13817"/>
                  </a:lnTo>
                  <a:lnTo>
                    <a:pt x="44196" y="13817"/>
                  </a:lnTo>
                  <a:lnTo>
                    <a:pt x="45720" y="15341"/>
                  </a:lnTo>
                  <a:lnTo>
                    <a:pt x="47244" y="15341"/>
                  </a:lnTo>
                  <a:lnTo>
                    <a:pt x="48768" y="16865"/>
                  </a:lnTo>
                  <a:lnTo>
                    <a:pt x="50292" y="16865"/>
                  </a:lnTo>
                  <a:lnTo>
                    <a:pt x="50292" y="18389"/>
                  </a:lnTo>
                  <a:lnTo>
                    <a:pt x="53340" y="18389"/>
                  </a:lnTo>
                  <a:lnTo>
                    <a:pt x="53340" y="16865"/>
                  </a:lnTo>
                  <a:lnTo>
                    <a:pt x="54864" y="15341"/>
                  </a:lnTo>
                  <a:lnTo>
                    <a:pt x="54864" y="12293"/>
                  </a:lnTo>
                  <a:lnTo>
                    <a:pt x="54864" y="9245"/>
                  </a:lnTo>
                  <a:lnTo>
                    <a:pt x="53340" y="9245"/>
                  </a:lnTo>
                  <a:lnTo>
                    <a:pt x="53340" y="6197"/>
                  </a:lnTo>
                  <a:lnTo>
                    <a:pt x="51816" y="6197"/>
                  </a:lnTo>
                  <a:lnTo>
                    <a:pt x="51816" y="4673"/>
                  </a:lnTo>
                  <a:lnTo>
                    <a:pt x="50292" y="4673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44196" y="1524"/>
                  </a:lnTo>
                  <a:lnTo>
                    <a:pt x="41148" y="1524"/>
                  </a:lnTo>
                  <a:lnTo>
                    <a:pt x="38100" y="0"/>
                  </a:lnTo>
                  <a:lnTo>
                    <a:pt x="22860" y="0"/>
                  </a:lnTo>
                  <a:lnTo>
                    <a:pt x="3048" y="15341"/>
                  </a:lnTo>
                  <a:lnTo>
                    <a:pt x="3048" y="18389"/>
                  </a:lnTo>
                  <a:lnTo>
                    <a:pt x="1524" y="21437"/>
                  </a:lnTo>
                  <a:lnTo>
                    <a:pt x="1524" y="29057"/>
                  </a:lnTo>
                  <a:lnTo>
                    <a:pt x="3048" y="32105"/>
                  </a:lnTo>
                  <a:lnTo>
                    <a:pt x="3048" y="33629"/>
                  </a:lnTo>
                  <a:lnTo>
                    <a:pt x="6096" y="39725"/>
                  </a:lnTo>
                  <a:lnTo>
                    <a:pt x="9144" y="41249"/>
                  </a:lnTo>
                  <a:lnTo>
                    <a:pt x="12192" y="44297"/>
                  </a:lnTo>
                  <a:lnTo>
                    <a:pt x="18288" y="47345"/>
                  </a:lnTo>
                  <a:lnTo>
                    <a:pt x="19812" y="48869"/>
                  </a:lnTo>
                  <a:lnTo>
                    <a:pt x="22860" y="48869"/>
                  </a:lnTo>
                  <a:lnTo>
                    <a:pt x="25908" y="50393"/>
                  </a:lnTo>
                  <a:lnTo>
                    <a:pt x="27432" y="51917"/>
                  </a:lnTo>
                  <a:lnTo>
                    <a:pt x="30480" y="51917"/>
                  </a:lnTo>
                  <a:lnTo>
                    <a:pt x="33528" y="53441"/>
                  </a:lnTo>
                  <a:lnTo>
                    <a:pt x="35052" y="55054"/>
                  </a:lnTo>
                  <a:lnTo>
                    <a:pt x="36576" y="55054"/>
                  </a:lnTo>
                  <a:lnTo>
                    <a:pt x="39624" y="56578"/>
                  </a:lnTo>
                  <a:lnTo>
                    <a:pt x="41148" y="58102"/>
                  </a:lnTo>
                  <a:lnTo>
                    <a:pt x="41148" y="59626"/>
                  </a:lnTo>
                  <a:lnTo>
                    <a:pt x="42672" y="61150"/>
                  </a:lnTo>
                  <a:lnTo>
                    <a:pt x="44196" y="64198"/>
                  </a:lnTo>
                  <a:lnTo>
                    <a:pt x="44196" y="68783"/>
                  </a:lnTo>
                  <a:lnTo>
                    <a:pt x="42672" y="70307"/>
                  </a:lnTo>
                  <a:lnTo>
                    <a:pt x="42672" y="71831"/>
                  </a:lnTo>
                  <a:lnTo>
                    <a:pt x="38100" y="76403"/>
                  </a:lnTo>
                  <a:lnTo>
                    <a:pt x="36576" y="76403"/>
                  </a:lnTo>
                  <a:lnTo>
                    <a:pt x="35052" y="77927"/>
                  </a:lnTo>
                  <a:lnTo>
                    <a:pt x="33528" y="77927"/>
                  </a:lnTo>
                  <a:lnTo>
                    <a:pt x="30480" y="79451"/>
                  </a:lnTo>
                  <a:lnTo>
                    <a:pt x="19812" y="79451"/>
                  </a:lnTo>
                  <a:lnTo>
                    <a:pt x="16764" y="77927"/>
                  </a:lnTo>
                  <a:lnTo>
                    <a:pt x="15240" y="76403"/>
                  </a:lnTo>
                  <a:lnTo>
                    <a:pt x="12192" y="76403"/>
                  </a:lnTo>
                  <a:lnTo>
                    <a:pt x="10668" y="74879"/>
                  </a:lnTo>
                  <a:lnTo>
                    <a:pt x="9144" y="74879"/>
                  </a:lnTo>
                  <a:lnTo>
                    <a:pt x="6096" y="73355"/>
                  </a:lnTo>
                  <a:lnTo>
                    <a:pt x="6096" y="71831"/>
                  </a:lnTo>
                  <a:lnTo>
                    <a:pt x="0" y="71831"/>
                  </a:lnTo>
                  <a:lnTo>
                    <a:pt x="0" y="82499"/>
                  </a:lnTo>
                  <a:lnTo>
                    <a:pt x="4572" y="87071"/>
                  </a:lnTo>
                  <a:lnTo>
                    <a:pt x="6096" y="87071"/>
                  </a:lnTo>
                  <a:lnTo>
                    <a:pt x="7620" y="88595"/>
                  </a:lnTo>
                  <a:lnTo>
                    <a:pt x="10668" y="88595"/>
                  </a:lnTo>
                  <a:lnTo>
                    <a:pt x="12192" y="90119"/>
                  </a:lnTo>
                  <a:lnTo>
                    <a:pt x="18288" y="90119"/>
                  </a:lnTo>
                  <a:lnTo>
                    <a:pt x="19812" y="91643"/>
                  </a:lnTo>
                  <a:lnTo>
                    <a:pt x="30480" y="91643"/>
                  </a:lnTo>
                  <a:lnTo>
                    <a:pt x="35052" y="90119"/>
                  </a:lnTo>
                  <a:lnTo>
                    <a:pt x="39624" y="90119"/>
                  </a:lnTo>
                  <a:lnTo>
                    <a:pt x="42672" y="88595"/>
                  </a:lnTo>
                  <a:lnTo>
                    <a:pt x="47244" y="87071"/>
                  </a:lnTo>
                  <a:lnTo>
                    <a:pt x="54864" y="79451"/>
                  </a:lnTo>
                  <a:lnTo>
                    <a:pt x="56388" y="76403"/>
                  </a:lnTo>
                  <a:lnTo>
                    <a:pt x="58013" y="73355"/>
                  </a:lnTo>
                  <a:lnTo>
                    <a:pt x="58013" y="58102"/>
                  </a:lnTo>
                  <a:close/>
                </a:path>
                <a:path w="100965" h="92075">
                  <a:moveTo>
                    <a:pt x="100685" y="71831"/>
                  </a:moveTo>
                  <a:lnTo>
                    <a:pt x="99161" y="70307"/>
                  </a:lnTo>
                  <a:lnTo>
                    <a:pt x="97637" y="70307"/>
                  </a:lnTo>
                  <a:lnTo>
                    <a:pt x="94589" y="68783"/>
                  </a:lnTo>
                  <a:lnTo>
                    <a:pt x="88493" y="68783"/>
                  </a:lnTo>
                  <a:lnTo>
                    <a:pt x="85445" y="70307"/>
                  </a:lnTo>
                  <a:lnTo>
                    <a:pt x="83921" y="71831"/>
                  </a:lnTo>
                  <a:lnTo>
                    <a:pt x="82397" y="71831"/>
                  </a:lnTo>
                  <a:lnTo>
                    <a:pt x="80873" y="74879"/>
                  </a:lnTo>
                  <a:lnTo>
                    <a:pt x="80873" y="84023"/>
                  </a:lnTo>
                  <a:lnTo>
                    <a:pt x="82397" y="87071"/>
                  </a:lnTo>
                  <a:lnTo>
                    <a:pt x="85445" y="90119"/>
                  </a:lnTo>
                  <a:lnTo>
                    <a:pt x="97637" y="90119"/>
                  </a:lnTo>
                  <a:lnTo>
                    <a:pt x="100685" y="87071"/>
                  </a:lnTo>
                  <a:lnTo>
                    <a:pt x="100685" y="71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/>
          <p:nvPr/>
        </p:nvSpPr>
        <p:spPr>
          <a:xfrm>
            <a:off x="6679406" y="4706873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9051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619"/>
                </a:lnTo>
                <a:lnTo>
                  <a:pt x="16764" y="0"/>
                </a:lnTo>
                <a:lnTo>
                  <a:pt x="29051" y="0"/>
                </a:lnTo>
                <a:lnTo>
                  <a:pt x="35147" y="1619"/>
                </a:lnTo>
                <a:lnTo>
                  <a:pt x="44291" y="10763"/>
                </a:lnTo>
                <a:lnTo>
                  <a:pt x="45815" y="16859"/>
                </a:lnTo>
                <a:lnTo>
                  <a:pt x="45815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7" name="object 147"/>
          <p:cNvGrpSpPr/>
          <p:nvPr/>
        </p:nvGrpSpPr>
        <p:grpSpPr>
          <a:xfrm>
            <a:off x="6921912" y="4676394"/>
            <a:ext cx="339090" cy="121285"/>
            <a:chOff x="6921912" y="4676394"/>
            <a:chExt cx="339090" cy="121285"/>
          </a:xfrm>
        </p:grpSpPr>
        <p:sp>
          <p:nvSpPr>
            <p:cNvPr id="148" name="object 148"/>
            <p:cNvSpPr/>
            <p:nvPr/>
          </p:nvSpPr>
          <p:spPr>
            <a:xfrm>
              <a:off x="6921912" y="4676394"/>
              <a:ext cx="239553" cy="12068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188898" y="4706969"/>
              <a:ext cx="71723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7326248" y="4667027"/>
            <a:ext cx="641350" cy="162560"/>
            <a:chOff x="7326248" y="4667027"/>
            <a:chExt cx="641350" cy="162560"/>
          </a:xfrm>
        </p:grpSpPr>
        <p:sp>
          <p:nvSpPr>
            <p:cNvPr id="151" name="object 151"/>
            <p:cNvSpPr/>
            <p:nvPr/>
          </p:nvSpPr>
          <p:spPr>
            <a:xfrm>
              <a:off x="7326248" y="4706969"/>
              <a:ext cx="596550" cy="12211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1749" y="4667034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524"/>
                  </a:moveTo>
                  <a:lnTo>
                    <a:pt x="3048" y="128524"/>
                  </a:lnTo>
                  <a:lnTo>
                    <a:pt x="3048" y="130048"/>
                  </a:lnTo>
                  <a:lnTo>
                    <a:pt x="10668" y="130048"/>
                  </a:lnTo>
                  <a:lnTo>
                    <a:pt x="12192" y="128524"/>
                  </a:lnTo>
                  <a:close/>
                </a:path>
                <a:path w="15240" h="130175">
                  <a:moveTo>
                    <a:pt x="15240" y="1270"/>
                  </a:moveTo>
                  <a:lnTo>
                    <a:pt x="12611" y="1270"/>
                  </a:lnTo>
                  <a:lnTo>
                    <a:pt x="12611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/>
          <p:nvPr/>
        </p:nvSpPr>
        <p:spPr>
          <a:xfrm>
            <a:off x="8044815" y="4685633"/>
            <a:ext cx="282225" cy="11144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391143" y="4673346"/>
            <a:ext cx="96107" cy="12372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5" name="object 155"/>
          <p:cNvGrpSpPr/>
          <p:nvPr/>
        </p:nvGrpSpPr>
        <p:grpSpPr>
          <a:xfrm>
            <a:off x="8551354" y="4667250"/>
            <a:ext cx="302260" cy="161925"/>
            <a:chOff x="8551354" y="4667250"/>
            <a:chExt cx="302260" cy="161925"/>
          </a:xfrm>
        </p:grpSpPr>
        <p:sp>
          <p:nvSpPr>
            <p:cNvPr id="156" name="object 156"/>
            <p:cNvSpPr/>
            <p:nvPr/>
          </p:nvSpPr>
          <p:spPr>
            <a:xfrm>
              <a:off x="8551354" y="4667250"/>
              <a:ext cx="71723" cy="12982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647462" y="4673346"/>
              <a:ext cx="112871" cy="15573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781764" y="4667250"/>
              <a:ext cx="71628" cy="12982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8917495" y="4667250"/>
            <a:ext cx="210820" cy="130175"/>
            <a:chOff x="8917495" y="4667250"/>
            <a:chExt cx="210820" cy="130175"/>
          </a:xfrm>
        </p:grpSpPr>
        <p:sp>
          <p:nvSpPr>
            <p:cNvPr id="160" name="object 160"/>
            <p:cNvSpPr/>
            <p:nvPr/>
          </p:nvSpPr>
          <p:spPr>
            <a:xfrm>
              <a:off x="8917495" y="4667250"/>
              <a:ext cx="140398" cy="129825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079324" y="470696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30480" y="15240"/>
                  </a:moveTo>
                  <a:lnTo>
                    <a:pt x="13716" y="15240"/>
                  </a:lnTo>
                  <a:lnTo>
                    <a:pt x="16764" y="12192"/>
                  </a:lnTo>
                  <a:lnTo>
                    <a:pt x="18288" y="9144"/>
                  </a:lnTo>
                  <a:lnTo>
                    <a:pt x="19812" y="7620"/>
                  </a:lnTo>
                  <a:lnTo>
                    <a:pt x="22860" y="6096"/>
                  </a:lnTo>
                  <a:lnTo>
                    <a:pt x="28956" y="0"/>
                  </a:lnTo>
                  <a:lnTo>
                    <a:pt x="44196" y="0"/>
                  </a:lnTo>
                  <a:lnTo>
                    <a:pt x="45720" y="1524"/>
                  </a:lnTo>
                  <a:lnTo>
                    <a:pt x="47244" y="1524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2004" y="13716"/>
                  </a:lnTo>
                  <a:lnTo>
                    <a:pt x="30480" y="15240"/>
                  </a:lnTo>
                  <a:close/>
                </a:path>
                <a:path w="48895" h="90170">
                  <a:moveTo>
                    <a:pt x="15240" y="88487"/>
                  </a:moveTo>
                  <a:lnTo>
                    <a:pt x="0" y="88487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5240"/>
                  </a:lnTo>
                  <a:lnTo>
                    <a:pt x="28956" y="15240"/>
                  </a:lnTo>
                  <a:lnTo>
                    <a:pt x="21336" y="22860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487"/>
                  </a:lnTo>
                  <a:close/>
                </a:path>
                <a:path w="48895" h="90170">
                  <a:moveTo>
                    <a:pt x="48768" y="15240"/>
                  </a:moveTo>
                  <a:lnTo>
                    <a:pt x="39624" y="15240"/>
                  </a:lnTo>
                  <a:lnTo>
                    <a:pt x="39624" y="13716"/>
                  </a:lnTo>
                  <a:lnTo>
                    <a:pt x="48768" y="13716"/>
                  </a:lnTo>
                  <a:lnTo>
                    <a:pt x="48768" y="15240"/>
                  </a:lnTo>
                  <a:close/>
                </a:path>
                <a:path w="48895" h="90170">
                  <a:moveTo>
                    <a:pt x="47244" y="16764"/>
                  </a:moveTo>
                  <a:lnTo>
                    <a:pt x="45720" y="16764"/>
                  </a:lnTo>
                  <a:lnTo>
                    <a:pt x="44196" y="15240"/>
                  </a:lnTo>
                  <a:lnTo>
                    <a:pt x="47244" y="15240"/>
                  </a:lnTo>
                  <a:lnTo>
                    <a:pt x="47244" y="16764"/>
                  </a:lnTo>
                  <a:close/>
                </a:path>
                <a:path w="48895" h="90170">
                  <a:moveTo>
                    <a:pt x="12192" y="90011"/>
                  </a:moveTo>
                  <a:lnTo>
                    <a:pt x="4572" y="90011"/>
                  </a:lnTo>
                  <a:lnTo>
                    <a:pt x="3048" y="88487"/>
                  </a:lnTo>
                  <a:lnTo>
                    <a:pt x="12192" y="88487"/>
                  </a:lnTo>
                  <a:lnTo>
                    <a:pt x="12192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9178385" y="4667250"/>
            <a:ext cx="244475" cy="130175"/>
            <a:chOff x="9178385" y="4667250"/>
            <a:chExt cx="244475" cy="130175"/>
          </a:xfrm>
        </p:grpSpPr>
        <p:sp>
          <p:nvSpPr>
            <p:cNvPr id="163" name="object 163"/>
            <p:cNvSpPr/>
            <p:nvPr/>
          </p:nvSpPr>
          <p:spPr>
            <a:xfrm>
              <a:off x="9178385" y="4685633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7527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w="53975" h="111760">
                  <a:moveTo>
                    <a:pt x="29051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9051" y="1524"/>
                  </a:lnTo>
                  <a:lnTo>
                    <a:pt x="29051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0" y="35052"/>
                  </a:lnTo>
                  <a:lnTo>
                    <a:pt x="0" y="22860"/>
                  </a:lnTo>
                  <a:lnTo>
                    <a:pt x="51911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5815" y="111442"/>
                  </a:moveTo>
                  <a:lnTo>
                    <a:pt x="30575" y="111442"/>
                  </a:lnTo>
                  <a:lnTo>
                    <a:pt x="27527" y="109918"/>
                  </a:lnTo>
                  <a:lnTo>
                    <a:pt x="24384" y="108394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3716" y="93059"/>
                  </a:lnTo>
                  <a:lnTo>
                    <a:pt x="13716" y="35052"/>
                  </a:lnTo>
                  <a:lnTo>
                    <a:pt x="29051" y="35052"/>
                  </a:lnTo>
                  <a:lnTo>
                    <a:pt x="29051" y="86963"/>
                  </a:lnTo>
                  <a:lnTo>
                    <a:pt x="30575" y="91535"/>
                  </a:lnTo>
                  <a:lnTo>
                    <a:pt x="32099" y="94583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0387" y="109918"/>
                  </a:lnTo>
                  <a:lnTo>
                    <a:pt x="47339" y="109918"/>
                  </a:lnTo>
                  <a:lnTo>
                    <a:pt x="45815" y="111442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1911" y="96202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253156" y="4667250"/>
              <a:ext cx="71723" cy="12982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344692" y="4706969"/>
              <a:ext cx="77819" cy="9010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166"/>
          <p:cNvGrpSpPr/>
          <p:nvPr/>
        </p:nvGrpSpPr>
        <p:grpSpPr>
          <a:xfrm>
            <a:off x="9491187" y="4667250"/>
            <a:ext cx="380365" cy="130175"/>
            <a:chOff x="9491187" y="4667250"/>
            <a:chExt cx="380365" cy="130175"/>
          </a:xfrm>
        </p:grpSpPr>
        <p:sp>
          <p:nvSpPr>
            <p:cNvPr id="167" name="object 167"/>
            <p:cNvSpPr/>
            <p:nvPr/>
          </p:nvSpPr>
          <p:spPr>
            <a:xfrm>
              <a:off x="9491180" y="466724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308"/>
                  </a:moveTo>
                  <a:lnTo>
                    <a:pt x="1524" y="128308"/>
                  </a:lnTo>
                  <a:lnTo>
                    <a:pt x="3048" y="129832"/>
                  </a:lnTo>
                  <a:lnTo>
                    <a:pt x="10668" y="129832"/>
                  </a:lnTo>
                  <a:lnTo>
                    <a:pt x="12192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2192" y="105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526238" y="4706969"/>
              <a:ext cx="166306" cy="90106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719977" y="4706969"/>
              <a:ext cx="71723" cy="90106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811512" y="4706969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90" h="90170">
                  <a:moveTo>
                    <a:pt x="55467" y="77914"/>
                  </a:moveTo>
                  <a:lnTo>
                    <a:pt x="36671" y="77914"/>
                  </a:lnTo>
                  <a:lnTo>
                    <a:pt x="39719" y="74866"/>
                  </a:lnTo>
                  <a:lnTo>
                    <a:pt x="41243" y="74866"/>
                  </a:lnTo>
                  <a:lnTo>
                    <a:pt x="42767" y="73247"/>
                  </a:lnTo>
                  <a:lnTo>
                    <a:pt x="42767" y="71723"/>
                  </a:lnTo>
                  <a:lnTo>
                    <a:pt x="44291" y="70199"/>
                  </a:lnTo>
                  <a:lnTo>
                    <a:pt x="44291" y="61055"/>
                  </a:lnTo>
                  <a:lnTo>
                    <a:pt x="36671" y="53435"/>
                  </a:lnTo>
                  <a:lnTo>
                    <a:pt x="33623" y="53435"/>
                  </a:lnTo>
                  <a:lnTo>
                    <a:pt x="30575" y="51911"/>
                  </a:lnTo>
                  <a:lnTo>
                    <a:pt x="29051" y="50387"/>
                  </a:lnTo>
                  <a:lnTo>
                    <a:pt x="26003" y="50387"/>
                  </a:lnTo>
                  <a:lnTo>
                    <a:pt x="24479" y="48863"/>
                  </a:lnTo>
                  <a:lnTo>
                    <a:pt x="21431" y="47339"/>
                  </a:lnTo>
                  <a:lnTo>
                    <a:pt x="18383" y="47339"/>
                  </a:lnTo>
                  <a:lnTo>
                    <a:pt x="15335" y="45815"/>
                  </a:lnTo>
                  <a:lnTo>
                    <a:pt x="13811" y="44291"/>
                  </a:lnTo>
                  <a:lnTo>
                    <a:pt x="10763" y="42767"/>
                  </a:lnTo>
                  <a:lnTo>
                    <a:pt x="9239" y="39719"/>
                  </a:lnTo>
                  <a:lnTo>
                    <a:pt x="6191" y="36671"/>
                  </a:lnTo>
                  <a:lnTo>
                    <a:pt x="4667" y="33623"/>
                  </a:lnTo>
                  <a:lnTo>
                    <a:pt x="3048" y="30575"/>
                  </a:lnTo>
                  <a:lnTo>
                    <a:pt x="3048" y="18288"/>
                  </a:lnTo>
                  <a:lnTo>
                    <a:pt x="4667" y="15240"/>
                  </a:lnTo>
                  <a:lnTo>
                    <a:pt x="7715" y="9144"/>
                  </a:lnTo>
                  <a:lnTo>
                    <a:pt x="10763" y="7620"/>
                  </a:lnTo>
                  <a:lnTo>
                    <a:pt x="12287" y="4572"/>
                  </a:lnTo>
                  <a:lnTo>
                    <a:pt x="15335" y="3048"/>
                  </a:lnTo>
                  <a:lnTo>
                    <a:pt x="19907" y="1524"/>
                  </a:lnTo>
                  <a:lnTo>
                    <a:pt x="22955" y="0"/>
                  </a:lnTo>
                  <a:lnTo>
                    <a:pt x="41243" y="0"/>
                  </a:lnTo>
                  <a:lnTo>
                    <a:pt x="44291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6096"/>
                  </a:lnTo>
                  <a:lnTo>
                    <a:pt x="54959" y="6096"/>
                  </a:lnTo>
                  <a:lnTo>
                    <a:pt x="54959" y="10668"/>
                  </a:lnTo>
                  <a:lnTo>
                    <a:pt x="30575" y="10668"/>
                  </a:lnTo>
                  <a:lnTo>
                    <a:pt x="27527" y="12192"/>
                  </a:lnTo>
                  <a:lnTo>
                    <a:pt x="24479" y="12192"/>
                  </a:lnTo>
                  <a:lnTo>
                    <a:pt x="21431" y="15240"/>
                  </a:lnTo>
                  <a:lnTo>
                    <a:pt x="19907" y="15240"/>
                  </a:lnTo>
                  <a:lnTo>
                    <a:pt x="18383" y="16764"/>
                  </a:lnTo>
                  <a:lnTo>
                    <a:pt x="18383" y="19812"/>
                  </a:lnTo>
                  <a:lnTo>
                    <a:pt x="16859" y="21336"/>
                  </a:lnTo>
                  <a:lnTo>
                    <a:pt x="16859" y="26003"/>
                  </a:lnTo>
                  <a:lnTo>
                    <a:pt x="19907" y="29051"/>
                  </a:lnTo>
                  <a:lnTo>
                    <a:pt x="19907" y="30575"/>
                  </a:lnTo>
                  <a:lnTo>
                    <a:pt x="21431" y="32099"/>
                  </a:lnTo>
                  <a:lnTo>
                    <a:pt x="24479" y="33623"/>
                  </a:lnTo>
                  <a:lnTo>
                    <a:pt x="27527" y="36671"/>
                  </a:lnTo>
                  <a:lnTo>
                    <a:pt x="30575" y="36671"/>
                  </a:lnTo>
                  <a:lnTo>
                    <a:pt x="33623" y="38195"/>
                  </a:lnTo>
                  <a:lnTo>
                    <a:pt x="35147" y="38195"/>
                  </a:lnTo>
                  <a:lnTo>
                    <a:pt x="44291" y="42767"/>
                  </a:lnTo>
                  <a:lnTo>
                    <a:pt x="45815" y="42767"/>
                  </a:lnTo>
                  <a:lnTo>
                    <a:pt x="48863" y="44291"/>
                  </a:lnTo>
                  <a:lnTo>
                    <a:pt x="56483" y="51911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8007" y="71723"/>
                  </a:lnTo>
                  <a:lnTo>
                    <a:pt x="56483" y="74866"/>
                  </a:lnTo>
                  <a:lnTo>
                    <a:pt x="55467" y="77914"/>
                  </a:lnTo>
                  <a:close/>
                </a:path>
                <a:path w="59690" h="90170">
                  <a:moveTo>
                    <a:pt x="54959" y="16764"/>
                  </a:moveTo>
                  <a:lnTo>
                    <a:pt x="50387" y="16764"/>
                  </a:lnTo>
                  <a:lnTo>
                    <a:pt x="48863" y="15240"/>
                  </a:lnTo>
                  <a:lnTo>
                    <a:pt x="47339" y="15240"/>
                  </a:lnTo>
                  <a:lnTo>
                    <a:pt x="45815" y="13716"/>
                  </a:lnTo>
                  <a:lnTo>
                    <a:pt x="42767" y="13716"/>
                  </a:lnTo>
                  <a:lnTo>
                    <a:pt x="41243" y="12192"/>
                  </a:lnTo>
                  <a:lnTo>
                    <a:pt x="38195" y="12192"/>
                  </a:lnTo>
                  <a:lnTo>
                    <a:pt x="35147" y="10668"/>
                  </a:lnTo>
                  <a:lnTo>
                    <a:pt x="54959" y="10668"/>
                  </a:lnTo>
                  <a:lnTo>
                    <a:pt x="54959" y="16764"/>
                  </a:lnTo>
                  <a:close/>
                </a:path>
                <a:path w="59690" h="90170">
                  <a:moveTo>
                    <a:pt x="53435" y="18288"/>
                  </a:moveTo>
                  <a:lnTo>
                    <a:pt x="51911" y="18288"/>
                  </a:lnTo>
                  <a:lnTo>
                    <a:pt x="51911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0170">
                  <a:moveTo>
                    <a:pt x="36671" y="90106"/>
                  </a:moveTo>
                  <a:lnTo>
                    <a:pt x="15335" y="90106"/>
                  </a:lnTo>
                  <a:lnTo>
                    <a:pt x="13811" y="88582"/>
                  </a:lnTo>
                  <a:lnTo>
                    <a:pt x="10763" y="88582"/>
                  </a:lnTo>
                  <a:lnTo>
                    <a:pt x="9239" y="87058"/>
                  </a:lnTo>
                  <a:lnTo>
                    <a:pt x="7715" y="87058"/>
                  </a:lnTo>
                  <a:lnTo>
                    <a:pt x="6191" y="85534"/>
                  </a:lnTo>
                  <a:lnTo>
                    <a:pt x="4667" y="85534"/>
                  </a:lnTo>
                  <a:lnTo>
                    <a:pt x="3048" y="84010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6390"/>
                  </a:lnTo>
                  <a:lnTo>
                    <a:pt x="1524" y="74866"/>
                  </a:lnTo>
                  <a:lnTo>
                    <a:pt x="1524" y="70199"/>
                  </a:lnTo>
                  <a:lnTo>
                    <a:pt x="4667" y="70199"/>
                  </a:lnTo>
                  <a:lnTo>
                    <a:pt x="4667" y="71723"/>
                  </a:lnTo>
                  <a:lnTo>
                    <a:pt x="6191" y="71723"/>
                  </a:lnTo>
                  <a:lnTo>
                    <a:pt x="7715" y="73247"/>
                  </a:lnTo>
                  <a:lnTo>
                    <a:pt x="9239" y="73247"/>
                  </a:lnTo>
                  <a:lnTo>
                    <a:pt x="10763" y="74866"/>
                  </a:lnTo>
                  <a:lnTo>
                    <a:pt x="13811" y="74866"/>
                  </a:lnTo>
                  <a:lnTo>
                    <a:pt x="15335" y="76390"/>
                  </a:lnTo>
                  <a:lnTo>
                    <a:pt x="18383" y="77914"/>
                  </a:lnTo>
                  <a:lnTo>
                    <a:pt x="55467" y="77914"/>
                  </a:lnTo>
                  <a:lnTo>
                    <a:pt x="54959" y="79438"/>
                  </a:lnTo>
                  <a:lnTo>
                    <a:pt x="50387" y="84010"/>
                  </a:lnTo>
                  <a:lnTo>
                    <a:pt x="44291" y="87058"/>
                  </a:lnTo>
                  <a:lnTo>
                    <a:pt x="39719" y="88582"/>
                  </a:lnTo>
                  <a:lnTo>
                    <a:pt x="36671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1" name="object 171"/>
          <p:cNvGrpSpPr/>
          <p:nvPr/>
        </p:nvGrpSpPr>
        <p:grpSpPr>
          <a:xfrm>
            <a:off x="6911244" y="4893278"/>
            <a:ext cx="436880" cy="131445"/>
            <a:chOff x="6911244" y="4893278"/>
            <a:chExt cx="436880" cy="131445"/>
          </a:xfrm>
        </p:grpSpPr>
        <p:sp>
          <p:nvSpPr>
            <p:cNvPr id="172" name="object 172"/>
            <p:cNvSpPr/>
            <p:nvPr/>
          </p:nvSpPr>
          <p:spPr>
            <a:xfrm>
              <a:off x="6911244" y="4934521"/>
              <a:ext cx="125158" cy="88487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056215" y="4893278"/>
              <a:ext cx="71723" cy="12973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152322" y="4899374"/>
              <a:ext cx="103727" cy="12515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275861" y="4893278"/>
              <a:ext cx="71723" cy="129730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6" name="object 176"/>
          <p:cNvGrpSpPr/>
          <p:nvPr/>
        </p:nvGrpSpPr>
        <p:grpSpPr>
          <a:xfrm>
            <a:off x="7422356" y="4893278"/>
            <a:ext cx="241300" cy="131445"/>
            <a:chOff x="7422356" y="4893278"/>
            <a:chExt cx="241300" cy="131445"/>
          </a:xfrm>
        </p:grpSpPr>
        <p:sp>
          <p:nvSpPr>
            <p:cNvPr id="177" name="object 177"/>
            <p:cNvSpPr/>
            <p:nvPr/>
          </p:nvSpPr>
          <p:spPr>
            <a:xfrm>
              <a:off x="7422356" y="4893278"/>
              <a:ext cx="71723" cy="12973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515415" y="4932997"/>
              <a:ext cx="67151" cy="91535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603902" y="4932997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41243" y="1524"/>
                  </a:moveTo>
                  <a:lnTo>
                    <a:pt x="22860" y="1524"/>
                  </a:lnTo>
                  <a:lnTo>
                    <a:pt x="27432" y="0"/>
                  </a:lnTo>
                  <a:lnTo>
                    <a:pt x="39719" y="0"/>
                  </a:lnTo>
                  <a:lnTo>
                    <a:pt x="41243" y="1524"/>
                  </a:lnTo>
                  <a:close/>
                </a:path>
                <a:path w="59690" h="92075">
                  <a:moveTo>
                    <a:pt x="54959" y="79343"/>
                  </a:moveTo>
                  <a:lnTo>
                    <a:pt x="32099" y="79343"/>
                  </a:lnTo>
                  <a:lnTo>
                    <a:pt x="33623" y="77819"/>
                  </a:lnTo>
                  <a:lnTo>
                    <a:pt x="36671" y="77819"/>
                  </a:lnTo>
                  <a:lnTo>
                    <a:pt x="38195" y="76295"/>
                  </a:lnTo>
                  <a:lnTo>
                    <a:pt x="39719" y="76295"/>
                  </a:lnTo>
                  <a:lnTo>
                    <a:pt x="42767" y="73247"/>
                  </a:lnTo>
                  <a:lnTo>
                    <a:pt x="42767" y="71723"/>
                  </a:lnTo>
                  <a:lnTo>
                    <a:pt x="44291" y="70199"/>
                  </a:lnTo>
                  <a:lnTo>
                    <a:pt x="44291" y="61055"/>
                  </a:lnTo>
                  <a:lnTo>
                    <a:pt x="39719" y="56483"/>
                  </a:lnTo>
                  <a:lnTo>
                    <a:pt x="38195" y="56483"/>
                  </a:lnTo>
                  <a:lnTo>
                    <a:pt x="36671" y="54959"/>
                  </a:lnTo>
                  <a:lnTo>
                    <a:pt x="30575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8863"/>
                  </a:lnTo>
                  <a:lnTo>
                    <a:pt x="18288" y="47339"/>
                  </a:lnTo>
                  <a:lnTo>
                    <a:pt x="15240" y="45720"/>
                  </a:lnTo>
                  <a:lnTo>
                    <a:pt x="13716" y="44196"/>
                  </a:lnTo>
                  <a:lnTo>
                    <a:pt x="10668" y="42672"/>
                  </a:lnTo>
                  <a:lnTo>
                    <a:pt x="7620" y="39624"/>
                  </a:lnTo>
                  <a:lnTo>
                    <a:pt x="4572" y="33528"/>
                  </a:lnTo>
                  <a:lnTo>
                    <a:pt x="3048" y="32004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45815" y="1524"/>
                  </a:lnTo>
                  <a:lnTo>
                    <a:pt x="47339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3435" y="6096"/>
                  </a:lnTo>
                  <a:lnTo>
                    <a:pt x="54959" y="6096"/>
                  </a:lnTo>
                  <a:lnTo>
                    <a:pt x="54959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18288" y="18288"/>
                  </a:lnTo>
                  <a:lnTo>
                    <a:pt x="18288" y="21336"/>
                  </a:lnTo>
                  <a:lnTo>
                    <a:pt x="16764" y="22860"/>
                  </a:lnTo>
                  <a:lnTo>
                    <a:pt x="16764" y="25908"/>
                  </a:lnTo>
                  <a:lnTo>
                    <a:pt x="18288" y="28956"/>
                  </a:lnTo>
                  <a:lnTo>
                    <a:pt x="19812" y="30480"/>
                  </a:lnTo>
                  <a:lnTo>
                    <a:pt x="19812" y="32004"/>
                  </a:lnTo>
                  <a:lnTo>
                    <a:pt x="21336" y="33528"/>
                  </a:lnTo>
                  <a:lnTo>
                    <a:pt x="24384" y="33528"/>
                  </a:lnTo>
                  <a:lnTo>
                    <a:pt x="27432" y="36576"/>
                  </a:lnTo>
                  <a:lnTo>
                    <a:pt x="30575" y="38100"/>
                  </a:lnTo>
                  <a:lnTo>
                    <a:pt x="33623" y="38100"/>
                  </a:lnTo>
                  <a:lnTo>
                    <a:pt x="35147" y="39624"/>
                  </a:lnTo>
                  <a:lnTo>
                    <a:pt x="38195" y="41148"/>
                  </a:lnTo>
                  <a:lnTo>
                    <a:pt x="41243" y="41148"/>
                  </a:lnTo>
                  <a:lnTo>
                    <a:pt x="44291" y="42672"/>
                  </a:lnTo>
                  <a:lnTo>
                    <a:pt x="45815" y="44196"/>
                  </a:lnTo>
                  <a:lnTo>
                    <a:pt x="48863" y="45720"/>
                  </a:lnTo>
                  <a:lnTo>
                    <a:pt x="50387" y="47339"/>
                  </a:lnTo>
                  <a:lnTo>
                    <a:pt x="53435" y="48863"/>
                  </a:lnTo>
                  <a:lnTo>
                    <a:pt x="54959" y="50387"/>
                  </a:lnTo>
                  <a:lnTo>
                    <a:pt x="56483" y="53435"/>
                  </a:lnTo>
                  <a:lnTo>
                    <a:pt x="58007" y="54959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9690" h="92075">
                  <a:moveTo>
                    <a:pt x="53435" y="18288"/>
                  </a:moveTo>
                  <a:lnTo>
                    <a:pt x="51911" y="18288"/>
                  </a:lnTo>
                  <a:lnTo>
                    <a:pt x="50387" y="16764"/>
                  </a:lnTo>
                  <a:lnTo>
                    <a:pt x="48863" y="16764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4291" y="13716"/>
                  </a:lnTo>
                  <a:lnTo>
                    <a:pt x="42767" y="13716"/>
                  </a:lnTo>
                  <a:lnTo>
                    <a:pt x="41243" y="12192"/>
                  </a:lnTo>
                  <a:lnTo>
                    <a:pt x="54959" y="12192"/>
                  </a:lnTo>
                  <a:lnTo>
                    <a:pt x="54959" y="16764"/>
                  </a:lnTo>
                  <a:lnTo>
                    <a:pt x="53435" y="18288"/>
                  </a:lnTo>
                  <a:close/>
                </a:path>
                <a:path w="59690" h="92075">
                  <a:moveTo>
                    <a:pt x="9144" y="74771"/>
                  </a:moveTo>
                  <a:lnTo>
                    <a:pt x="1524" y="74771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9144" y="74771"/>
                  </a:lnTo>
                  <a:close/>
                </a:path>
                <a:path w="59690" h="92075">
                  <a:moveTo>
                    <a:pt x="36671" y="91535"/>
                  </a:moveTo>
                  <a:lnTo>
                    <a:pt x="21336" y="91535"/>
                  </a:lnTo>
                  <a:lnTo>
                    <a:pt x="18288" y="90011"/>
                  </a:lnTo>
                  <a:lnTo>
                    <a:pt x="13716" y="90011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0867"/>
                  </a:lnTo>
                  <a:lnTo>
                    <a:pt x="0" y="79343"/>
                  </a:lnTo>
                  <a:lnTo>
                    <a:pt x="0" y="74771"/>
                  </a:lnTo>
                  <a:lnTo>
                    <a:pt x="10668" y="74771"/>
                  </a:lnTo>
                  <a:lnTo>
                    <a:pt x="13716" y="76295"/>
                  </a:lnTo>
                  <a:lnTo>
                    <a:pt x="15240" y="77819"/>
                  </a:lnTo>
                  <a:lnTo>
                    <a:pt x="18288" y="77819"/>
                  </a:lnTo>
                  <a:lnTo>
                    <a:pt x="21336" y="79343"/>
                  </a:lnTo>
                  <a:lnTo>
                    <a:pt x="54959" y="79343"/>
                  </a:lnTo>
                  <a:lnTo>
                    <a:pt x="53435" y="82391"/>
                  </a:lnTo>
                  <a:lnTo>
                    <a:pt x="50387" y="83915"/>
                  </a:lnTo>
                  <a:lnTo>
                    <a:pt x="47339" y="86963"/>
                  </a:lnTo>
                  <a:lnTo>
                    <a:pt x="44291" y="88487"/>
                  </a:lnTo>
                  <a:lnTo>
                    <a:pt x="39719" y="90011"/>
                  </a:lnTo>
                  <a:lnTo>
                    <a:pt x="36671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0" name="object 180"/>
          <p:cNvGrpSpPr/>
          <p:nvPr/>
        </p:nvGrpSpPr>
        <p:grpSpPr>
          <a:xfrm>
            <a:off x="7716869" y="4900898"/>
            <a:ext cx="1586865" cy="156210"/>
            <a:chOff x="7716869" y="4900898"/>
            <a:chExt cx="1586865" cy="156210"/>
          </a:xfrm>
        </p:grpSpPr>
        <p:sp>
          <p:nvSpPr>
            <p:cNvPr id="181" name="object 181"/>
            <p:cNvSpPr/>
            <p:nvPr/>
          </p:nvSpPr>
          <p:spPr>
            <a:xfrm>
              <a:off x="7716863" y="4902428"/>
              <a:ext cx="369570" cy="120650"/>
            </a:xfrm>
            <a:custGeom>
              <a:avLst/>
              <a:gdLst/>
              <a:ahLst/>
              <a:cxnLst/>
              <a:rect l="l" t="t" r="r" b="b"/>
              <a:pathLst>
                <a:path w="369570" h="120650">
                  <a:moveTo>
                    <a:pt x="109829" y="112966"/>
                  </a:moveTo>
                  <a:lnTo>
                    <a:pt x="108305" y="111442"/>
                  </a:lnTo>
                  <a:lnTo>
                    <a:pt x="102019" y="93154"/>
                  </a:lnTo>
                  <a:lnTo>
                    <a:pt x="95719" y="74764"/>
                  </a:lnTo>
                  <a:lnTo>
                    <a:pt x="77901" y="22860"/>
                  </a:lnTo>
                  <a:lnTo>
                    <a:pt x="71628" y="4572"/>
                  </a:lnTo>
                  <a:lnTo>
                    <a:pt x="71628" y="74764"/>
                  </a:lnTo>
                  <a:lnTo>
                    <a:pt x="36576" y="74764"/>
                  </a:lnTo>
                  <a:lnTo>
                    <a:pt x="53340" y="22860"/>
                  </a:lnTo>
                  <a:lnTo>
                    <a:pt x="71628" y="74764"/>
                  </a:lnTo>
                  <a:lnTo>
                    <a:pt x="71628" y="4572"/>
                  </a:lnTo>
                  <a:lnTo>
                    <a:pt x="71628" y="3048"/>
                  </a:lnTo>
                  <a:lnTo>
                    <a:pt x="70104" y="3048"/>
                  </a:lnTo>
                  <a:lnTo>
                    <a:pt x="70104" y="1524"/>
                  </a:lnTo>
                  <a:lnTo>
                    <a:pt x="68580" y="1524"/>
                  </a:lnTo>
                  <a:lnTo>
                    <a:pt x="67056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39624" y="3048"/>
                  </a:lnTo>
                  <a:lnTo>
                    <a:pt x="39624" y="4572"/>
                  </a:lnTo>
                  <a:lnTo>
                    <a:pt x="38100" y="4572"/>
                  </a:lnTo>
                  <a:lnTo>
                    <a:pt x="1524" y="111442"/>
                  </a:lnTo>
                  <a:lnTo>
                    <a:pt x="1524" y="112966"/>
                  </a:lnTo>
                  <a:lnTo>
                    <a:pt x="0" y="114490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1524" y="120586"/>
                  </a:lnTo>
                  <a:lnTo>
                    <a:pt x="21336" y="120586"/>
                  </a:lnTo>
                  <a:lnTo>
                    <a:pt x="24384" y="117538"/>
                  </a:lnTo>
                  <a:lnTo>
                    <a:pt x="24384" y="116014"/>
                  </a:lnTo>
                  <a:lnTo>
                    <a:pt x="32004" y="93154"/>
                  </a:lnTo>
                  <a:lnTo>
                    <a:pt x="76288" y="93154"/>
                  </a:lnTo>
                  <a:lnTo>
                    <a:pt x="85432" y="117538"/>
                  </a:lnTo>
                  <a:lnTo>
                    <a:pt x="85432" y="119062"/>
                  </a:lnTo>
                  <a:lnTo>
                    <a:pt x="86956" y="119062"/>
                  </a:lnTo>
                  <a:lnTo>
                    <a:pt x="86956" y="120586"/>
                  </a:lnTo>
                  <a:lnTo>
                    <a:pt x="108305" y="120586"/>
                  </a:lnTo>
                  <a:lnTo>
                    <a:pt x="109829" y="119062"/>
                  </a:lnTo>
                  <a:lnTo>
                    <a:pt x="109829" y="112966"/>
                  </a:lnTo>
                  <a:close/>
                </a:path>
                <a:path w="369570" h="120650">
                  <a:moveTo>
                    <a:pt x="263842" y="7620"/>
                  </a:moveTo>
                  <a:lnTo>
                    <a:pt x="262318" y="6096"/>
                  </a:lnTo>
                  <a:lnTo>
                    <a:pt x="262318" y="4572"/>
                  </a:lnTo>
                  <a:lnTo>
                    <a:pt x="259270" y="1524"/>
                  </a:lnTo>
                  <a:lnTo>
                    <a:pt x="256222" y="1524"/>
                  </a:lnTo>
                  <a:lnTo>
                    <a:pt x="256222" y="0"/>
                  </a:lnTo>
                  <a:lnTo>
                    <a:pt x="234886" y="0"/>
                  </a:lnTo>
                  <a:lnTo>
                    <a:pt x="233362" y="1524"/>
                  </a:lnTo>
                  <a:lnTo>
                    <a:pt x="230314" y="1524"/>
                  </a:lnTo>
                  <a:lnTo>
                    <a:pt x="228790" y="3048"/>
                  </a:lnTo>
                  <a:lnTo>
                    <a:pt x="227266" y="3048"/>
                  </a:lnTo>
                  <a:lnTo>
                    <a:pt x="224218" y="6096"/>
                  </a:lnTo>
                  <a:lnTo>
                    <a:pt x="224218" y="7620"/>
                  </a:lnTo>
                  <a:lnTo>
                    <a:pt x="222694" y="9144"/>
                  </a:lnTo>
                  <a:lnTo>
                    <a:pt x="221170" y="12192"/>
                  </a:lnTo>
                  <a:lnTo>
                    <a:pt x="221170" y="15240"/>
                  </a:lnTo>
                  <a:lnTo>
                    <a:pt x="193738" y="85534"/>
                  </a:lnTo>
                  <a:lnTo>
                    <a:pt x="169938" y="19812"/>
                  </a:lnTo>
                  <a:lnTo>
                    <a:pt x="167728" y="13716"/>
                  </a:lnTo>
                  <a:lnTo>
                    <a:pt x="167728" y="12192"/>
                  </a:lnTo>
                  <a:lnTo>
                    <a:pt x="166204" y="9144"/>
                  </a:lnTo>
                  <a:lnTo>
                    <a:pt x="166204" y="7620"/>
                  </a:lnTo>
                  <a:lnTo>
                    <a:pt x="161632" y="3048"/>
                  </a:lnTo>
                  <a:lnTo>
                    <a:pt x="160108" y="3048"/>
                  </a:lnTo>
                  <a:lnTo>
                    <a:pt x="158584" y="1524"/>
                  </a:lnTo>
                  <a:lnTo>
                    <a:pt x="154012" y="1524"/>
                  </a:lnTo>
                  <a:lnTo>
                    <a:pt x="152488" y="0"/>
                  </a:lnTo>
                  <a:lnTo>
                    <a:pt x="131152" y="0"/>
                  </a:lnTo>
                  <a:lnTo>
                    <a:pt x="128104" y="1524"/>
                  </a:lnTo>
                  <a:lnTo>
                    <a:pt x="125056" y="4572"/>
                  </a:lnTo>
                  <a:lnTo>
                    <a:pt x="125056" y="119062"/>
                  </a:lnTo>
                  <a:lnTo>
                    <a:pt x="126580" y="119062"/>
                  </a:lnTo>
                  <a:lnTo>
                    <a:pt x="128104" y="120586"/>
                  </a:lnTo>
                  <a:lnTo>
                    <a:pt x="143344" y="120586"/>
                  </a:lnTo>
                  <a:lnTo>
                    <a:pt x="144868" y="119062"/>
                  </a:lnTo>
                  <a:lnTo>
                    <a:pt x="146392" y="119062"/>
                  </a:lnTo>
                  <a:lnTo>
                    <a:pt x="146392" y="117538"/>
                  </a:lnTo>
                  <a:lnTo>
                    <a:pt x="147916" y="117538"/>
                  </a:lnTo>
                  <a:lnTo>
                    <a:pt x="147916" y="19812"/>
                  </a:lnTo>
                  <a:lnTo>
                    <a:pt x="181546" y="117538"/>
                  </a:lnTo>
                  <a:lnTo>
                    <a:pt x="181546" y="119062"/>
                  </a:lnTo>
                  <a:lnTo>
                    <a:pt x="184594" y="119062"/>
                  </a:lnTo>
                  <a:lnTo>
                    <a:pt x="184594" y="120586"/>
                  </a:lnTo>
                  <a:lnTo>
                    <a:pt x="202882" y="120586"/>
                  </a:lnTo>
                  <a:lnTo>
                    <a:pt x="202882" y="119062"/>
                  </a:lnTo>
                  <a:lnTo>
                    <a:pt x="204406" y="119062"/>
                  </a:lnTo>
                  <a:lnTo>
                    <a:pt x="204406" y="117538"/>
                  </a:lnTo>
                  <a:lnTo>
                    <a:pt x="205930" y="117538"/>
                  </a:lnTo>
                  <a:lnTo>
                    <a:pt x="217411" y="85534"/>
                  </a:lnTo>
                  <a:lnTo>
                    <a:pt x="240982" y="19812"/>
                  </a:lnTo>
                  <a:lnTo>
                    <a:pt x="240982" y="119062"/>
                  </a:lnTo>
                  <a:lnTo>
                    <a:pt x="242506" y="119062"/>
                  </a:lnTo>
                  <a:lnTo>
                    <a:pt x="244030" y="120586"/>
                  </a:lnTo>
                  <a:lnTo>
                    <a:pt x="260794" y="120586"/>
                  </a:lnTo>
                  <a:lnTo>
                    <a:pt x="260794" y="119062"/>
                  </a:lnTo>
                  <a:lnTo>
                    <a:pt x="262318" y="119062"/>
                  </a:lnTo>
                  <a:lnTo>
                    <a:pt x="263842" y="117538"/>
                  </a:lnTo>
                  <a:lnTo>
                    <a:pt x="263842" y="19812"/>
                  </a:lnTo>
                  <a:lnTo>
                    <a:pt x="263842" y="7620"/>
                  </a:lnTo>
                  <a:close/>
                </a:path>
                <a:path w="369570" h="120650">
                  <a:moveTo>
                    <a:pt x="334035" y="119062"/>
                  </a:moveTo>
                  <a:lnTo>
                    <a:pt x="314223" y="119062"/>
                  </a:lnTo>
                  <a:lnTo>
                    <a:pt x="315747" y="120586"/>
                  </a:lnTo>
                  <a:lnTo>
                    <a:pt x="332511" y="120586"/>
                  </a:lnTo>
                  <a:lnTo>
                    <a:pt x="334035" y="119062"/>
                  </a:lnTo>
                  <a:close/>
                </a:path>
                <a:path w="369570" h="120650">
                  <a:moveTo>
                    <a:pt x="367665" y="1524"/>
                  </a:moveTo>
                  <a:lnTo>
                    <a:pt x="366141" y="0"/>
                  </a:lnTo>
                  <a:lnTo>
                    <a:pt x="280695" y="0"/>
                  </a:lnTo>
                  <a:lnTo>
                    <a:pt x="280695" y="1524"/>
                  </a:lnTo>
                  <a:lnTo>
                    <a:pt x="367665" y="1524"/>
                  </a:lnTo>
                  <a:close/>
                </a:path>
                <a:path w="369570" h="120650">
                  <a:moveTo>
                    <a:pt x="369189" y="1778"/>
                  </a:moveTo>
                  <a:lnTo>
                    <a:pt x="279171" y="1778"/>
                  </a:lnTo>
                  <a:lnTo>
                    <a:pt x="279171" y="8128"/>
                  </a:lnTo>
                  <a:lnTo>
                    <a:pt x="278028" y="8128"/>
                  </a:lnTo>
                  <a:lnTo>
                    <a:pt x="278028" y="9398"/>
                  </a:lnTo>
                  <a:lnTo>
                    <a:pt x="277647" y="9398"/>
                  </a:lnTo>
                  <a:lnTo>
                    <a:pt x="277647" y="11938"/>
                  </a:lnTo>
                  <a:lnTo>
                    <a:pt x="278028" y="11938"/>
                  </a:lnTo>
                  <a:lnTo>
                    <a:pt x="278028" y="13208"/>
                  </a:lnTo>
                  <a:lnTo>
                    <a:pt x="279171" y="13208"/>
                  </a:lnTo>
                  <a:lnTo>
                    <a:pt x="279171" y="18288"/>
                  </a:lnTo>
                  <a:lnTo>
                    <a:pt x="279171" y="19558"/>
                  </a:lnTo>
                  <a:lnTo>
                    <a:pt x="311175" y="19558"/>
                  </a:lnTo>
                  <a:lnTo>
                    <a:pt x="311175" y="118618"/>
                  </a:lnTo>
                  <a:lnTo>
                    <a:pt x="335559" y="118618"/>
                  </a:lnTo>
                  <a:lnTo>
                    <a:pt x="335559" y="19558"/>
                  </a:lnTo>
                  <a:lnTo>
                    <a:pt x="368554" y="19558"/>
                  </a:lnTo>
                  <a:lnTo>
                    <a:pt x="368554" y="18288"/>
                  </a:lnTo>
                  <a:lnTo>
                    <a:pt x="369189" y="18288"/>
                  </a:lnTo>
                  <a:lnTo>
                    <a:pt x="369189" y="13208"/>
                  </a:lnTo>
                  <a:lnTo>
                    <a:pt x="369189" y="11938"/>
                  </a:lnTo>
                  <a:lnTo>
                    <a:pt x="369189" y="9398"/>
                  </a:lnTo>
                  <a:lnTo>
                    <a:pt x="369189" y="8128"/>
                  </a:lnTo>
                  <a:lnTo>
                    <a:pt x="369189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7582" y="4900898"/>
              <a:ext cx="1215961" cy="155733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3" name="object 183"/>
          <p:cNvGrpSpPr/>
          <p:nvPr/>
        </p:nvGrpSpPr>
        <p:grpSpPr>
          <a:xfrm>
            <a:off x="9364503" y="4893278"/>
            <a:ext cx="264160" cy="131445"/>
            <a:chOff x="9364503" y="4893278"/>
            <a:chExt cx="264160" cy="131445"/>
          </a:xfrm>
        </p:grpSpPr>
        <p:sp>
          <p:nvSpPr>
            <p:cNvPr id="184" name="object 184"/>
            <p:cNvSpPr/>
            <p:nvPr/>
          </p:nvSpPr>
          <p:spPr>
            <a:xfrm>
              <a:off x="9364497" y="489328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3716" y="128206"/>
                  </a:moveTo>
                  <a:lnTo>
                    <a:pt x="1524" y="128206"/>
                  </a:lnTo>
                  <a:lnTo>
                    <a:pt x="1524" y="129730"/>
                  </a:lnTo>
                  <a:lnTo>
                    <a:pt x="13716" y="129730"/>
                  </a:lnTo>
                  <a:lnTo>
                    <a:pt x="13716" y="128206"/>
                  </a:lnTo>
                  <a:close/>
                </a:path>
                <a:path w="15875" h="130175">
                  <a:moveTo>
                    <a:pt x="15341" y="952"/>
                  </a:moveTo>
                  <a:lnTo>
                    <a:pt x="10096" y="952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5143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341" y="127952"/>
                  </a:lnTo>
                  <a:lnTo>
                    <a:pt x="15341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401174" y="4932997"/>
              <a:ext cx="227266" cy="91535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6" name="object 186"/>
          <p:cNvGrpSpPr/>
          <p:nvPr/>
        </p:nvGrpSpPr>
        <p:grpSpPr>
          <a:xfrm>
            <a:off x="6909720" y="5120735"/>
            <a:ext cx="335915" cy="131445"/>
            <a:chOff x="6909720" y="5120735"/>
            <a:chExt cx="335915" cy="131445"/>
          </a:xfrm>
        </p:grpSpPr>
        <p:sp>
          <p:nvSpPr>
            <p:cNvPr id="187" name="object 187"/>
            <p:cNvSpPr/>
            <p:nvPr/>
          </p:nvSpPr>
          <p:spPr>
            <a:xfrm>
              <a:off x="6909720" y="5139118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9051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w="55245" h="111760">
                  <a:moveTo>
                    <a:pt x="30575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1760">
                  <a:moveTo>
                    <a:pt x="53435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7432"/>
                  </a:lnTo>
                  <a:lnTo>
                    <a:pt x="54959" y="27432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1760">
                  <a:moveTo>
                    <a:pt x="51911" y="109918"/>
                  </a:moveTo>
                  <a:lnTo>
                    <a:pt x="24384" y="109918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052"/>
                  </a:lnTo>
                  <a:lnTo>
                    <a:pt x="30575" y="35052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0774"/>
                  </a:lnTo>
                  <a:lnTo>
                    <a:pt x="54959" y="100774"/>
                  </a:lnTo>
                  <a:lnTo>
                    <a:pt x="54959" y="103822"/>
                  </a:lnTo>
                  <a:lnTo>
                    <a:pt x="53435" y="105346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5245" h="111760">
                  <a:moveTo>
                    <a:pt x="53435" y="99250"/>
                  </a:moveTo>
                  <a:lnTo>
                    <a:pt x="45815" y="99250"/>
                  </a:lnTo>
                  <a:lnTo>
                    <a:pt x="45815" y="97726"/>
                  </a:lnTo>
                  <a:lnTo>
                    <a:pt x="50387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  <a:path w="55245" h="111760">
                  <a:moveTo>
                    <a:pt x="48863" y="111442"/>
                  </a:moveTo>
                  <a:lnTo>
                    <a:pt x="30575" y="111442"/>
                  </a:lnTo>
                  <a:lnTo>
                    <a:pt x="27527" y="109918"/>
                  </a:lnTo>
                  <a:lnTo>
                    <a:pt x="50387" y="109918"/>
                  </a:lnTo>
                  <a:lnTo>
                    <a:pt x="48863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984492" y="5120735"/>
              <a:ext cx="71723" cy="129825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077551" y="5160454"/>
              <a:ext cx="68675" cy="91630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173658" y="5160454"/>
              <a:ext cx="71723" cy="90106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/>
          <p:nvPr/>
        </p:nvSpPr>
        <p:spPr>
          <a:xfrm>
            <a:off x="7318629" y="5129974"/>
            <a:ext cx="70199" cy="11906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2" name="object 192"/>
          <p:cNvGrpSpPr/>
          <p:nvPr/>
        </p:nvGrpSpPr>
        <p:grpSpPr>
          <a:xfrm>
            <a:off x="7455884" y="5120735"/>
            <a:ext cx="306705" cy="131445"/>
            <a:chOff x="7455884" y="5120735"/>
            <a:chExt cx="306705" cy="131445"/>
          </a:xfrm>
        </p:grpSpPr>
        <p:sp>
          <p:nvSpPr>
            <p:cNvPr id="193" name="object 193"/>
            <p:cNvSpPr/>
            <p:nvPr/>
          </p:nvSpPr>
          <p:spPr>
            <a:xfrm>
              <a:off x="7455878" y="512074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3804" y="128308"/>
                  </a:moveTo>
                  <a:lnTo>
                    <a:pt x="3048" y="128308"/>
                  </a:lnTo>
                  <a:lnTo>
                    <a:pt x="3048" y="129832"/>
                  </a:lnTo>
                  <a:lnTo>
                    <a:pt x="12280" y="129832"/>
                  </a:lnTo>
                  <a:lnTo>
                    <a:pt x="13804" y="128308"/>
                  </a:lnTo>
                  <a:close/>
                </a:path>
                <a:path w="15875" h="130175">
                  <a:moveTo>
                    <a:pt x="15341" y="1041"/>
                  </a:moveTo>
                  <a:lnTo>
                    <a:pt x="13322" y="1041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3048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341" y="128041"/>
                  </a:lnTo>
                  <a:lnTo>
                    <a:pt x="15341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492555" y="5160454"/>
              <a:ext cx="67151" cy="91630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582566" y="5160454"/>
              <a:ext cx="137255" cy="9163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742777" y="522922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336"/>
                  </a:moveTo>
                  <a:lnTo>
                    <a:pt x="6096" y="21336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8288"/>
                  </a:lnTo>
                  <a:lnTo>
                    <a:pt x="18288" y="19812"/>
                  </a:lnTo>
                  <a:lnTo>
                    <a:pt x="16764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/>
          <p:nvPr/>
        </p:nvSpPr>
        <p:spPr>
          <a:xfrm>
            <a:off x="6679406" y="5387911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764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5815" y="16764"/>
                </a:lnTo>
                <a:lnTo>
                  <a:pt x="45815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8" name="object 198"/>
          <p:cNvGrpSpPr/>
          <p:nvPr/>
        </p:nvGrpSpPr>
        <p:grpSpPr>
          <a:xfrm>
            <a:off x="6908196" y="5355907"/>
            <a:ext cx="1238885" cy="154305"/>
            <a:chOff x="6908196" y="5355907"/>
            <a:chExt cx="1238885" cy="154305"/>
          </a:xfrm>
        </p:grpSpPr>
        <p:sp>
          <p:nvSpPr>
            <p:cNvPr id="199" name="object 199"/>
            <p:cNvSpPr/>
            <p:nvPr/>
          </p:nvSpPr>
          <p:spPr>
            <a:xfrm>
              <a:off x="6908190" y="5357431"/>
              <a:ext cx="674370" cy="153035"/>
            </a:xfrm>
            <a:custGeom>
              <a:avLst/>
              <a:gdLst/>
              <a:ahLst/>
              <a:cxnLst/>
              <a:rect l="l" t="t" r="r" b="b"/>
              <a:pathLst>
                <a:path w="674370" h="153035">
                  <a:moveTo>
                    <a:pt x="111353" y="116027"/>
                  </a:moveTo>
                  <a:lnTo>
                    <a:pt x="109816" y="114503"/>
                  </a:lnTo>
                  <a:lnTo>
                    <a:pt x="109816" y="109918"/>
                  </a:lnTo>
                  <a:lnTo>
                    <a:pt x="103212" y="91630"/>
                  </a:lnTo>
                  <a:lnTo>
                    <a:pt x="96596" y="73342"/>
                  </a:lnTo>
                  <a:lnTo>
                    <a:pt x="78371" y="22961"/>
                  </a:lnTo>
                  <a:lnTo>
                    <a:pt x="71716" y="4572"/>
                  </a:lnTo>
                  <a:lnTo>
                    <a:pt x="71716" y="73342"/>
                  </a:lnTo>
                  <a:lnTo>
                    <a:pt x="38188" y="73342"/>
                  </a:lnTo>
                  <a:lnTo>
                    <a:pt x="54952" y="22961"/>
                  </a:lnTo>
                  <a:lnTo>
                    <a:pt x="71716" y="73342"/>
                  </a:lnTo>
                  <a:lnTo>
                    <a:pt x="71716" y="4572"/>
                  </a:lnTo>
                  <a:lnTo>
                    <a:pt x="71716" y="1524"/>
                  </a:lnTo>
                  <a:lnTo>
                    <a:pt x="70192" y="1524"/>
                  </a:lnTo>
                  <a:lnTo>
                    <a:pt x="70192" y="0"/>
                  </a:lnTo>
                  <a:lnTo>
                    <a:pt x="41236" y="0"/>
                  </a:lnTo>
                  <a:lnTo>
                    <a:pt x="41236" y="1524"/>
                  </a:lnTo>
                  <a:lnTo>
                    <a:pt x="39712" y="1524"/>
                  </a:lnTo>
                  <a:lnTo>
                    <a:pt x="39712" y="4572"/>
                  </a:lnTo>
                  <a:lnTo>
                    <a:pt x="3048" y="109918"/>
                  </a:lnTo>
                  <a:lnTo>
                    <a:pt x="1524" y="111455"/>
                  </a:lnTo>
                  <a:lnTo>
                    <a:pt x="1524" y="114503"/>
                  </a:lnTo>
                  <a:lnTo>
                    <a:pt x="0" y="116027"/>
                  </a:lnTo>
                  <a:lnTo>
                    <a:pt x="1524" y="117551"/>
                  </a:lnTo>
                  <a:lnTo>
                    <a:pt x="1524" y="119164"/>
                  </a:lnTo>
                  <a:lnTo>
                    <a:pt x="22860" y="119164"/>
                  </a:lnTo>
                  <a:lnTo>
                    <a:pt x="22860" y="117551"/>
                  </a:lnTo>
                  <a:lnTo>
                    <a:pt x="24384" y="117551"/>
                  </a:lnTo>
                  <a:lnTo>
                    <a:pt x="24384" y="116027"/>
                  </a:lnTo>
                  <a:lnTo>
                    <a:pt x="32092" y="91630"/>
                  </a:lnTo>
                  <a:lnTo>
                    <a:pt x="76288" y="91630"/>
                  </a:lnTo>
                  <a:lnTo>
                    <a:pt x="85432" y="116027"/>
                  </a:lnTo>
                  <a:lnTo>
                    <a:pt x="85432" y="117551"/>
                  </a:lnTo>
                  <a:lnTo>
                    <a:pt x="86956" y="119164"/>
                  </a:lnTo>
                  <a:lnTo>
                    <a:pt x="109816" y="119164"/>
                  </a:lnTo>
                  <a:lnTo>
                    <a:pt x="109816" y="117551"/>
                  </a:lnTo>
                  <a:lnTo>
                    <a:pt x="111353" y="116027"/>
                  </a:lnTo>
                  <a:close/>
                </a:path>
                <a:path w="674370" h="153035">
                  <a:moveTo>
                    <a:pt x="263944" y="6096"/>
                  </a:moveTo>
                  <a:lnTo>
                    <a:pt x="262407" y="4572"/>
                  </a:lnTo>
                  <a:lnTo>
                    <a:pt x="262407" y="3048"/>
                  </a:lnTo>
                  <a:lnTo>
                    <a:pt x="260883" y="3048"/>
                  </a:lnTo>
                  <a:lnTo>
                    <a:pt x="260883" y="1524"/>
                  </a:lnTo>
                  <a:lnTo>
                    <a:pt x="259359" y="1524"/>
                  </a:lnTo>
                  <a:lnTo>
                    <a:pt x="257835" y="0"/>
                  </a:lnTo>
                  <a:lnTo>
                    <a:pt x="231927" y="0"/>
                  </a:lnTo>
                  <a:lnTo>
                    <a:pt x="230403" y="1524"/>
                  </a:lnTo>
                  <a:lnTo>
                    <a:pt x="228879" y="1524"/>
                  </a:lnTo>
                  <a:lnTo>
                    <a:pt x="224307" y="6096"/>
                  </a:lnTo>
                  <a:lnTo>
                    <a:pt x="224307" y="7620"/>
                  </a:lnTo>
                  <a:lnTo>
                    <a:pt x="222783" y="9144"/>
                  </a:lnTo>
                  <a:lnTo>
                    <a:pt x="222783" y="10668"/>
                  </a:lnTo>
                  <a:lnTo>
                    <a:pt x="221259" y="13716"/>
                  </a:lnTo>
                  <a:lnTo>
                    <a:pt x="195262" y="84010"/>
                  </a:lnTo>
                  <a:lnTo>
                    <a:pt x="193738" y="84010"/>
                  </a:lnTo>
                  <a:lnTo>
                    <a:pt x="169519" y="18288"/>
                  </a:lnTo>
                  <a:lnTo>
                    <a:pt x="167830" y="13716"/>
                  </a:lnTo>
                  <a:lnTo>
                    <a:pt x="167830" y="10668"/>
                  </a:lnTo>
                  <a:lnTo>
                    <a:pt x="166306" y="9144"/>
                  </a:lnTo>
                  <a:lnTo>
                    <a:pt x="166306" y="7620"/>
                  </a:lnTo>
                  <a:lnTo>
                    <a:pt x="164782" y="4572"/>
                  </a:lnTo>
                  <a:lnTo>
                    <a:pt x="163258" y="4572"/>
                  </a:lnTo>
                  <a:lnTo>
                    <a:pt x="160210" y="1524"/>
                  </a:lnTo>
                  <a:lnTo>
                    <a:pt x="158686" y="1524"/>
                  </a:lnTo>
                  <a:lnTo>
                    <a:pt x="157162" y="0"/>
                  </a:lnTo>
                  <a:lnTo>
                    <a:pt x="129730" y="0"/>
                  </a:lnTo>
                  <a:lnTo>
                    <a:pt x="125158" y="4572"/>
                  </a:lnTo>
                  <a:lnTo>
                    <a:pt x="125158" y="117551"/>
                  </a:lnTo>
                  <a:lnTo>
                    <a:pt x="126682" y="119164"/>
                  </a:lnTo>
                  <a:lnTo>
                    <a:pt x="146494" y="119164"/>
                  </a:lnTo>
                  <a:lnTo>
                    <a:pt x="146494" y="117551"/>
                  </a:lnTo>
                  <a:lnTo>
                    <a:pt x="148018" y="117551"/>
                  </a:lnTo>
                  <a:lnTo>
                    <a:pt x="148018" y="18288"/>
                  </a:lnTo>
                  <a:lnTo>
                    <a:pt x="181546" y="116027"/>
                  </a:lnTo>
                  <a:lnTo>
                    <a:pt x="181546" y="117551"/>
                  </a:lnTo>
                  <a:lnTo>
                    <a:pt x="183070" y="117551"/>
                  </a:lnTo>
                  <a:lnTo>
                    <a:pt x="183070" y="119164"/>
                  </a:lnTo>
                  <a:lnTo>
                    <a:pt x="202971" y="119164"/>
                  </a:lnTo>
                  <a:lnTo>
                    <a:pt x="204495" y="117551"/>
                  </a:lnTo>
                  <a:lnTo>
                    <a:pt x="206019" y="117551"/>
                  </a:lnTo>
                  <a:lnTo>
                    <a:pt x="206019" y="116027"/>
                  </a:lnTo>
                  <a:lnTo>
                    <a:pt x="217500" y="84010"/>
                  </a:lnTo>
                  <a:lnTo>
                    <a:pt x="241071" y="18288"/>
                  </a:lnTo>
                  <a:lnTo>
                    <a:pt x="241071" y="117551"/>
                  </a:lnTo>
                  <a:lnTo>
                    <a:pt x="242595" y="119164"/>
                  </a:lnTo>
                  <a:lnTo>
                    <a:pt x="262407" y="119164"/>
                  </a:lnTo>
                  <a:lnTo>
                    <a:pt x="262407" y="117551"/>
                  </a:lnTo>
                  <a:lnTo>
                    <a:pt x="263944" y="117551"/>
                  </a:lnTo>
                  <a:lnTo>
                    <a:pt x="263944" y="18288"/>
                  </a:lnTo>
                  <a:lnTo>
                    <a:pt x="263944" y="6096"/>
                  </a:lnTo>
                  <a:close/>
                </a:path>
                <a:path w="674370" h="153035">
                  <a:moveTo>
                    <a:pt x="370713" y="6096"/>
                  </a:moveTo>
                  <a:lnTo>
                    <a:pt x="369189" y="4572"/>
                  </a:lnTo>
                  <a:lnTo>
                    <a:pt x="369189" y="0"/>
                  </a:lnTo>
                  <a:lnTo>
                    <a:pt x="280695" y="0"/>
                  </a:lnTo>
                  <a:lnTo>
                    <a:pt x="280695" y="1524"/>
                  </a:lnTo>
                  <a:lnTo>
                    <a:pt x="279171" y="1524"/>
                  </a:lnTo>
                  <a:lnTo>
                    <a:pt x="279171" y="16776"/>
                  </a:lnTo>
                  <a:lnTo>
                    <a:pt x="280695" y="18300"/>
                  </a:lnTo>
                  <a:lnTo>
                    <a:pt x="280695" y="19913"/>
                  </a:lnTo>
                  <a:lnTo>
                    <a:pt x="312801" y="19913"/>
                  </a:lnTo>
                  <a:lnTo>
                    <a:pt x="312801" y="117551"/>
                  </a:lnTo>
                  <a:lnTo>
                    <a:pt x="314325" y="119164"/>
                  </a:lnTo>
                  <a:lnTo>
                    <a:pt x="335661" y="119164"/>
                  </a:lnTo>
                  <a:lnTo>
                    <a:pt x="335661" y="117551"/>
                  </a:lnTo>
                  <a:lnTo>
                    <a:pt x="337185" y="117551"/>
                  </a:lnTo>
                  <a:lnTo>
                    <a:pt x="337185" y="19913"/>
                  </a:lnTo>
                  <a:lnTo>
                    <a:pt x="367665" y="19913"/>
                  </a:lnTo>
                  <a:lnTo>
                    <a:pt x="369189" y="18300"/>
                  </a:lnTo>
                  <a:lnTo>
                    <a:pt x="369189" y="13728"/>
                  </a:lnTo>
                  <a:lnTo>
                    <a:pt x="370713" y="13728"/>
                  </a:lnTo>
                  <a:lnTo>
                    <a:pt x="370713" y="6096"/>
                  </a:lnTo>
                  <a:close/>
                </a:path>
                <a:path w="674370" h="153035">
                  <a:moveTo>
                    <a:pt x="466915" y="138976"/>
                  </a:moveTo>
                  <a:lnTo>
                    <a:pt x="465391" y="137452"/>
                  </a:lnTo>
                  <a:lnTo>
                    <a:pt x="465391" y="135928"/>
                  </a:lnTo>
                  <a:lnTo>
                    <a:pt x="372237" y="135928"/>
                  </a:lnTo>
                  <a:lnTo>
                    <a:pt x="372237" y="138976"/>
                  </a:lnTo>
                  <a:lnTo>
                    <a:pt x="370713" y="142024"/>
                  </a:lnTo>
                  <a:lnTo>
                    <a:pt x="370713" y="148120"/>
                  </a:lnTo>
                  <a:lnTo>
                    <a:pt x="372237" y="149644"/>
                  </a:lnTo>
                  <a:lnTo>
                    <a:pt x="372237" y="152692"/>
                  </a:lnTo>
                  <a:lnTo>
                    <a:pt x="465391" y="152692"/>
                  </a:lnTo>
                  <a:lnTo>
                    <a:pt x="465391" y="151168"/>
                  </a:lnTo>
                  <a:lnTo>
                    <a:pt x="466915" y="149644"/>
                  </a:lnTo>
                  <a:lnTo>
                    <a:pt x="466915" y="138976"/>
                  </a:lnTo>
                  <a:close/>
                </a:path>
                <a:path w="674370" h="153035">
                  <a:moveTo>
                    <a:pt x="578269" y="114503"/>
                  </a:moveTo>
                  <a:lnTo>
                    <a:pt x="576745" y="112979"/>
                  </a:lnTo>
                  <a:lnTo>
                    <a:pt x="576745" y="109918"/>
                  </a:lnTo>
                  <a:lnTo>
                    <a:pt x="570369" y="91630"/>
                  </a:lnTo>
                  <a:lnTo>
                    <a:pt x="564007" y="73342"/>
                  </a:lnTo>
                  <a:lnTo>
                    <a:pt x="546468" y="22961"/>
                  </a:lnTo>
                  <a:lnTo>
                    <a:pt x="540067" y="4572"/>
                  </a:lnTo>
                  <a:lnTo>
                    <a:pt x="540067" y="3048"/>
                  </a:lnTo>
                  <a:lnTo>
                    <a:pt x="538543" y="1524"/>
                  </a:lnTo>
                  <a:lnTo>
                    <a:pt x="538543" y="73342"/>
                  </a:lnTo>
                  <a:lnTo>
                    <a:pt x="505015" y="73342"/>
                  </a:lnTo>
                  <a:lnTo>
                    <a:pt x="521779" y="22961"/>
                  </a:lnTo>
                  <a:lnTo>
                    <a:pt x="538543" y="73342"/>
                  </a:lnTo>
                  <a:lnTo>
                    <a:pt x="538543" y="1524"/>
                  </a:lnTo>
                  <a:lnTo>
                    <a:pt x="537019" y="0"/>
                  </a:lnTo>
                  <a:lnTo>
                    <a:pt x="509587" y="0"/>
                  </a:lnTo>
                  <a:lnTo>
                    <a:pt x="508063" y="1524"/>
                  </a:lnTo>
                  <a:lnTo>
                    <a:pt x="506539" y="1524"/>
                  </a:lnTo>
                  <a:lnTo>
                    <a:pt x="506539" y="4572"/>
                  </a:lnTo>
                  <a:lnTo>
                    <a:pt x="469963" y="109918"/>
                  </a:lnTo>
                  <a:lnTo>
                    <a:pt x="468439" y="111455"/>
                  </a:lnTo>
                  <a:lnTo>
                    <a:pt x="468439" y="117551"/>
                  </a:lnTo>
                  <a:lnTo>
                    <a:pt x="469963" y="119164"/>
                  </a:lnTo>
                  <a:lnTo>
                    <a:pt x="489775" y="119164"/>
                  </a:lnTo>
                  <a:lnTo>
                    <a:pt x="491299" y="117551"/>
                  </a:lnTo>
                  <a:lnTo>
                    <a:pt x="491299" y="116027"/>
                  </a:lnTo>
                  <a:lnTo>
                    <a:pt x="498919" y="91630"/>
                  </a:lnTo>
                  <a:lnTo>
                    <a:pt x="544639" y="91630"/>
                  </a:lnTo>
                  <a:lnTo>
                    <a:pt x="552348" y="116027"/>
                  </a:lnTo>
                  <a:lnTo>
                    <a:pt x="552348" y="117551"/>
                  </a:lnTo>
                  <a:lnTo>
                    <a:pt x="553872" y="117551"/>
                  </a:lnTo>
                  <a:lnTo>
                    <a:pt x="553872" y="119164"/>
                  </a:lnTo>
                  <a:lnTo>
                    <a:pt x="576745" y="119164"/>
                  </a:lnTo>
                  <a:lnTo>
                    <a:pt x="576745" y="117551"/>
                  </a:lnTo>
                  <a:lnTo>
                    <a:pt x="578269" y="117551"/>
                  </a:lnTo>
                  <a:lnTo>
                    <a:pt x="578269" y="114503"/>
                  </a:lnTo>
                  <a:close/>
                </a:path>
                <a:path w="674370" h="153035">
                  <a:moveTo>
                    <a:pt x="674370" y="30581"/>
                  </a:moveTo>
                  <a:lnTo>
                    <a:pt x="672846" y="27533"/>
                  </a:lnTo>
                  <a:lnTo>
                    <a:pt x="672846" y="22961"/>
                  </a:lnTo>
                  <a:lnTo>
                    <a:pt x="671322" y="18288"/>
                  </a:lnTo>
                  <a:lnTo>
                    <a:pt x="668274" y="15240"/>
                  </a:lnTo>
                  <a:lnTo>
                    <a:pt x="666750" y="12192"/>
                  </a:lnTo>
                  <a:lnTo>
                    <a:pt x="663702" y="9144"/>
                  </a:lnTo>
                  <a:lnTo>
                    <a:pt x="657606" y="6096"/>
                  </a:lnTo>
                  <a:lnTo>
                    <a:pt x="653034" y="3048"/>
                  </a:lnTo>
                  <a:lnTo>
                    <a:pt x="649986" y="1524"/>
                  </a:lnTo>
                  <a:lnTo>
                    <a:pt x="648462" y="1524"/>
                  </a:lnTo>
                  <a:lnTo>
                    <a:pt x="648462" y="30581"/>
                  </a:lnTo>
                  <a:lnTo>
                    <a:pt x="648462" y="44297"/>
                  </a:lnTo>
                  <a:lnTo>
                    <a:pt x="646938" y="45821"/>
                  </a:lnTo>
                  <a:lnTo>
                    <a:pt x="646938" y="48869"/>
                  </a:lnTo>
                  <a:lnTo>
                    <a:pt x="645414" y="51917"/>
                  </a:lnTo>
                  <a:lnTo>
                    <a:pt x="642366" y="54965"/>
                  </a:lnTo>
                  <a:lnTo>
                    <a:pt x="639318" y="56489"/>
                  </a:lnTo>
                  <a:lnTo>
                    <a:pt x="637692" y="58013"/>
                  </a:lnTo>
                  <a:lnTo>
                    <a:pt x="634644" y="58013"/>
                  </a:lnTo>
                  <a:lnTo>
                    <a:pt x="631596" y="59537"/>
                  </a:lnTo>
                  <a:lnTo>
                    <a:pt x="616356" y="59537"/>
                  </a:lnTo>
                  <a:lnTo>
                    <a:pt x="616356" y="18288"/>
                  </a:lnTo>
                  <a:lnTo>
                    <a:pt x="634644" y="18288"/>
                  </a:lnTo>
                  <a:lnTo>
                    <a:pt x="636168" y="19913"/>
                  </a:lnTo>
                  <a:lnTo>
                    <a:pt x="639318" y="19913"/>
                  </a:lnTo>
                  <a:lnTo>
                    <a:pt x="640842" y="21437"/>
                  </a:lnTo>
                  <a:lnTo>
                    <a:pt x="643890" y="22961"/>
                  </a:lnTo>
                  <a:lnTo>
                    <a:pt x="645414" y="24485"/>
                  </a:lnTo>
                  <a:lnTo>
                    <a:pt x="648462" y="30581"/>
                  </a:lnTo>
                  <a:lnTo>
                    <a:pt x="648462" y="1524"/>
                  </a:lnTo>
                  <a:lnTo>
                    <a:pt x="642366" y="1524"/>
                  </a:lnTo>
                  <a:lnTo>
                    <a:pt x="639318" y="0"/>
                  </a:lnTo>
                  <a:lnTo>
                    <a:pt x="596544" y="0"/>
                  </a:lnTo>
                  <a:lnTo>
                    <a:pt x="593496" y="3048"/>
                  </a:lnTo>
                  <a:lnTo>
                    <a:pt x="591972" y="6096"/>
                  </a:lnTo>
                  <a:lnTo>
                    <a:pt x="591972" y="116027"/>
                  </a:lnTo>
                  <a:lnTo>
                    <a:pt x="593496" y="117551"/>
                  </a:lnTo>
                  <a:lnTo>
                    <a:pt x="593496" y="119164"/>
                  </a:lnTo>
                  <a:lnTo>
                    <a:pt x="614832" y="119164"/>
                  </a:lnTo>
                  <a:lnTo>
                    <a:pt x="616356" y="117551"/>
                  </a:lnTo>
                  <a:lnTo>
                    <a:pt x="616356" y="77927"/>
                  </a:lnTo>
                  <a:lnTo>
                    <a:pt x="634644" y="77927"/>
                  </a:lnTo>
                  <a:lnTo>
                    <a:pt x="653034" y="73355"/>
                  </a:lnTo>
                  <a:lnTo>
                    <a:pt x="657606" y="70307"/>
                  </a:lnTo>
                  <a:lnTo>
                    <a:pt x="662178" y="67157"/>
                  </a:lnTo>
                  <a:lnTo>
                    <a:pt x="666750" y="64109"/>
                  </a:lnTo>
                  <a:lnTo>
                    <a:pt x="669798" y="59537"/>
                  </a:lnTo>
                  <a:lnTo>
                    <a:pt x="671322" y="53441"/>
                  </a:lnTo>
                  <a:lnTo>
                    <a:pt x="672846" y="48869"/>
                  </a:lnTo>
                  <a:lnTo>
                    <a:pt x="674370" y="42773"/>
                  </a:lnTo>
                  <a:lnTo>
                    <a:pt x="674370" y="30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602378" y="5357431"/>
              <a:ext cx="82391" cy="119157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704582" y="5355907"/>
              <a:ext cx="442436" cy="12220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8166925" y="5354383"/>
            <a:ext cx="232410" cy="123825"/>
            <a:chOff x="8166925" y="5354383"/>
            <a:chExt cx="232410" cy="123825"/>
          </a:xfrm>
        </p:grpSpPr>
        <p:sp>
          <p:nvSpPr>
            <p:cNvPr id="203" name="object 203"/>
            <p:cNvSpPr/>
            <p:nvPr/>
          </p:nvSpPr>
          <p:spPr>
            <a:xfrm>
              <a:off x="8301132" y="5357431"/>
              <a:ext cx="97631" cy="11915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166925" y="5354383"/>
              <a:ext cx="112813" cy="123729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5" name="object 205"/>
          <p:cNvSpPr/>
          <p:nvPr/>
        </p:nvSpPr>
        <p:spPr>
          <a:xfrm>
            <a:off x="8467438" y="5354383"/>
            <a:ext cx="96107" cy="12372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630697" y="5346763"/>
            <a:ext cx="1168622" cy="16335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7" name="object 207"/>
          <p:cNvGrpSpPr/>
          <p:nvPr/>
        </p:nvGrpSpPr>
        <p:grpSpPr>
          <a:xfrm>
            <a:off x="6914292" y="5574220"/>
            <a:ext cx="464184" cy="131445"/>
            <a:chOff x="6914292" y="5574220"/>
            <a:chExt cx="464184" cy="131445"/>
          </a:xfrm>
        </p:grpSpPr>
        <p:sp>
          <p:nvSpPr>
            <p:cNvPr id="208" name="object 208"/>
            <p:cNvSpPr/>
            <p:nvPr/>
          </p:nvSpPr>
          <p:spPr>
            <a:xfrm>
              <a:off x="6914292" y="5574220"/>
              <a:ext cx="285369" cy="131349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222521" y="5613939"/>
              <a:ext cx="112871" cy="91630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358348" y="568271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6"/>
                  </a:moveTo>
                  <a:lnTo>
                    <a:pt x="3047" y="21336"/>
                  </a:lnTo>
                  <a:lnTo>
                    <a:pt x="3047" y="19812"/>
                  </a:lnTo>
                  <a:lnTo>
                    <a:pt x="1523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9811" y="3048"/>
                  </a:lnTo>
                  <a:lnTo>
                    <a:pt x="19811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155" y="2020178"/>
            <a:ext cx="4816609" cy="3326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6573" y="1437132"/>
            <a:ext cx="1925955" cy="236220"/>
            <a:chOff x="776573" y="1437132"/>
            <a:chExt cx="1925955" cy="236220"/>
          </a:xfrm>
        </p:grpSpPr>
        <p:sp>
          <p:nvSpPr>
            <p:cNvPr id="4" name="object 4"/>
            <p:cNvSpPr/>
            <p:nvPr/>
          </p:nvSpPr>
          <p:spPr>
            <a:xfrm>
              <a:off x="776573" y="1439322"/>
              <a:ext cx="135731" cy="1802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403" y="1439322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5">
                  <a:moveTo>
                    <a:pt x="22860" y="24479"/>
                  </a:moveTo>
                  <a:lnTo>
                    <a:pt x="0" y="2447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4403" y="1439322"/>
              <a:ext cx="1397508" cy="1832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8295" y="1437132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80">
                  <a:moveTo>
                    <a:pt x="22860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12111" y="1485138"/>
              <a:ext cx="239458" cy="1878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79090" y="1439328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40">
                  <a:moveTo>
                    <a:pt x="22860" y="48869"/>
                  </a:moveTo>
                  <a:lnTo>
                    <a:pt x="0" y="48869"/>
                  </a:lnTo>
                  <a:lnTo>
                    <a:pt x="0" y="180213"/>
                  </a:lnTo>
                  <a:lnTo>
                    <a:pt x="22860" y="180213"/>
                  </a:lnTo>
                  <a:lnTo>
                    <a:pt x="22860" y="48869"/>
                  </a:lnTo>
                  <a:close/>
                </a:path>
                <a:path w="22860" h="180340">
                  <a:moveTo>
                    <a:pt x="22860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2860" y="2447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920079" y="1485138"/>
            <a:ext cx="123634" cy="137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340" y="1485138"/>
            <a:ext cx="109918" cy="1374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8097" y="1485138"/>
            <a:ext cx="106775" cy="134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280219" y="1436274"/>
            <a:ext cx="2654935" cy="234315"/>
            <a:chOff x="3280219" y="1436274"/>
            <a:chExt cx="2654935" cy="234315"/>
          </a:xfrm>
        </p:grpSpPr>
        <p:sp>
          <p:nvSpPr>
            <p:cNvPr id="14" name="object 14"/>
            <p:cNvSpPr/>
            <p:nvPr/>
          </p:nvSpPr>
          <p:spPr>
            <a:xfrm>
              <a:off x="3280207" y="1437144"/>
              <a:ext cx="911225" cy="233679"/>
            </a:xfrm>
            <a:custGeom>
              <a:avLst/>
              <a:gdLst/>
              <a:ahLst/>
              <a:cxnLst/>
              <a:rect l="l" t="t" r="r" b="b"/>
              <a:pathLst>
                <a:path w="911225" h="233680">
                  <a:moveTo>
                    <a:pt x="144881" y="2184"/>
                  </a:moveTo>
                  <a:lnTo>
                    <a:pt x="109829" y="2184"/>
                  </a:lnTo>
                  <a:lnTo>
                    <a:pt x="109829" y="122872"/>
                  </a:lnTo>
                  <a:lnTo>
                    <a:pt x="36576" y="2184"/>
                  </a:lnTo>
                  <a:lnTo>
                    <a:pt x="0" y="2184"/>
                  </a:lnTo>
                  <a:lnTo>
                    <a:pt x="0" y="182397"/>
                  </a:lnTo>
                  <a:lnTo>
                    <a:pt x="35052" y="182397"/>
                  </a:lnTo>
                  <a:lnTo>
                    <a:pt x="35052" y="64770"/>
                  </a:lnTo>
                  <a:lnTo>
                    <a:pt x="106781" y="182397"/>
                  </a:lnTo>
                  <a:lnTo>
                    <a:pt x="144881" y="182397"/>
                  </a:lnTo>
                  <a:lnTo>
                    <a:pt x="144881" y="2184"/>
                  </a:lnTo>
                  <a:close/>
                </a:path>
                <a:path w="911225" h="233680">
                  <a:moveTo>
                    <a:pt x="344817" y="182397"/>
                  </a:moveTo>
                  <a:lnTo>
                    <a:pt x="328053" y="141147"/>
                  </a:lnTo>
                  <a:lnTo>
                    <a:pt x="315620" y="110578"/>
                  </a:lnTo>
                  <a:lnTo>
                    <a:pt x="288328" y="43421"/>
                  </a:lnTo>
                  <a:lnTo>
                    <a:pt x="277660" y="17183"/>
                  </a:lnTo>
                  <a:lnTo>
                    <a:pt x="277660" y="110578"/>
                  </a:lnTo>
                  <a:lnTo>
                    <a:pt x="227266" y="110578"/>
                  </a:lnTo>
                  <a:lnTo>
                    <a:pt x="253276" y="43421"/>
                  </a:lnTo>
                  <a:lnTo>
                    <a:pt x="277660" y="110578"/>
                  </a:lnTo>
                  <a:lnTo>
                    <a:pt x="277660" y="17183"/>
                  </a:lnTo>
                  <a:lnTo>
                    <a:pt x="271564" y="2184"/>
                  </a:lnTo>
                  <a:lnTo>
                    <a:pt x="233362" y="2184"/>
                  </a:lnTo>
                  <a:lnTo>
                    <a:pt x="163169" y="182397"/>
                  </a:lnTo>
                  <a:lnTo>
                    <a:pt x="201358" y="182397"/>
                  </a:lnTo>
                  <a:lnTo>
                    <a:pt x="216598" y="141147"/>
                  </a:lnTo>
                  <a:lnTo>
                    <a:pt x="289852" y="141147"/>
                  </a:lnTo>
                  <a:lnTo>
                    <a:pt x="305092" y="182397"/>
                  </a:lnTo>
                  <a:lnTo>
                    <a:pt x="344817" y="182397"/>
                  </a:lnTo>
                  <a:close/>
                </a:path>
                <a:path w="911225" h="233680">
                  <a:moveTo>
                    <a:pt x="526364" y="2184"/>
                  </a:moveTo>
                  <a:lnTo>
                    <a:pt x="471398" y="2184"/>
                  </a:lnTo>
                  <a:lnTo>
                    <a:pt x="437870" y="125920"/>
                  </a:lnTo>
                  <a:lnTo>
                    <a:pt x="405777" y="2184"/>
                  </a:lnTo>
                  <a:lnTo>
                    <a:pt x="350913" y="2184"/>
                  </a:lnTo>
                  <a:lnTo>
                    <a:pt x="350913" y="182397"/>
                  </a:lnTo>
                  <a:lnTo>
                    <a:pt x="384441" y="182397"/>
                  </a:lnTo>
                  <a:lnTo>
                    <a:pt x="384441" y="40386"/>
                  </a:lnTo>
                  <a:lnTo>
                    <a:pt x="421017" y="182397"/>
                  </a:lnTo>
                  <a:lnTo>
                    <a:pt x="456158" y="182397"/>
                  </a:lnTo>
                  <a:lnTo>
                    <a:pt x="491210" y="40386"/>
                  </a:lnTo>
                  <a:lnTo>
                    <a:pt x="491210" y="182397"/>
                  </a:lnTo>
                  <a:lnTo>
                    <a:pt x="526364" y="182397"/>
                  </a:lnTo>
                  <a:lnTo>
                    <a:pt x="526364" y="2184"/>
                  </a:lnTo>
                  <a:close/>
                </a:path>
                <a:path w="911225" h="233680">
                  <a:moveTo>
                    <a:pt x="704862" y="151917"/>
                  </a:moveTo>
                  <a:lnTo>
                    <a:pt x="602653" y="151917"/>
                  </a:lnTo>
                  <a:lnTo>
                    <a:pt x="602653" y="102387"/>
                  </a:lnTo>
                  <a:lnTo>
                    <a:pt x="694194" y="102387"/>
                  </a:lnTo>
                  <a:lnTo>
                    <a:pt x="694194" y="71907"/>
                  </a:lnTo>
                  <a:lnTo>
                    <a:pt x="602653" y="71907"/>
                  </a:lnTo>
                  <a:lnTo>
                    <a:pt x="602653" y="32537"/>
                  </a:lnTo>
                  <a:lnTo>
                    <a:pt x="700290" y="32537"/>
                  </a:lnTo>
                  <a:lnTo>
                    <a:pt x="700290" y="2057"/>
                  </a:lnTo>
                  <a:lnTo>
                    <a:pt x="565988" y="2057"/>
                  </a:lnTo>
                  <a:lnTo>
                    <a:pt x="565988" y="32537"/>
                  </a:lnTo>
                  <a:lnTo>
                    <a:pt x="565988" y="71907"/>
                  </a:lnTo>
                  <a:lnTo>
                    <a:pt x="565988" y="102387"/>
                  </a:lnTo>
                  <a:lnTo>
                    <a:pt x="565988" y="151917"/>
                  </a:lnTo>
                  <a:lnTo>
                    <a:pt x="565988" y="182397"/>
                  </a:lnTo>
                  <a:lnTo>
                    <a:pt x="704862" y="182397"/>
                  </a:lnTo>
                  <a:lnTo>
                    <a:pt x="704862" y="151917"/>
                  </a:lnTo>
                  <a:close/>
                </a:path>
                <a:path w="911225" h="233680">
                  <a:moveTo>
                    <a:pt x="860501" y="210312"/>
                  </a:moveTo>
                  <a:lnTo>
                    <a:pt x="715721" y="210312"/>
                  </a:lnTo>
                  <a:lnTo>
                    <a:pt x="715721" y="233172"/>
                  </a:lnTo>
                  <a:lnTo>
                    <a:pt x="860501" y="233172"/>
                  </a:lnTo>
                  <a:lnTo>
                    <a:pt x="860501" y="210312"/>
                  </a:lnTo>
                  <a:close/>
                </a:path>
                <a:path w="911225" h="233680">
                  <a:moveTo>
                    <a:pt x="910793" y="0"/>
                  </a:moveTo>
                  <a:lnTo>
                    <a:pt x="874217" y="0"/>
                  </a:lnTo>
                  <a:lnTo>
                    <a:pt x="874217" y="182880"/>
                  </a:lnTo>
                  <a:lnTo>
                    <a:pt x="910793" y="182880"/>
                  </a:lnTo>
                  <a:lnTo>
                    <a:pt x="9107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27576" y="1439322"/>
              <a:ext cx="144875" cy="1802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01502" y="1436274"/>
              <a:ext cx="158686" cy="1863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83144" y="1436274"/>
              <a:ext cx="175450" cy="1863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86026" y="1439322"/>
              <a:ext cx="175450" cy="1802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01095" y="1439201"/>
              <a:ext cx="293370" cy="231140"/>
            </a:xfrm>
            <a:custGeom>
              <a:avLst/>
              <a:gdLst/>
              <a:ahLst/>
              <a:cxnLst/>
              <a:rect l="l" t="t" r="r" b="b"/>
              <a:pathLst>
                <a:path w="293370" h="231139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  <a:path w="293370" h="231139">
                  <a:moveTo>
                    <a:pt x="293281" y="208241"/>
                  </a:moveTo>
                  <a:lnTo>
                    <a:pt x="148501" y="208241"/>
                  </a:lnTo>
                  <a:lnTo>
                    <a:pt x="148501" y="231101"/>
                  </a:lnTo>
                  <a:lnTo>
                    <a:pt x="293281" y="231101"/>
                  </a:lnTo>
                  <a:lnTo>
                    <a:pt x="293281" y="208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7138" y="1439195"/>
              <a:ext cx="469868" cy="1803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97486" y="1439201"/>
              <a:ext cx="137795" cy="180340"/>
            </a:xfrm>
            <a:custGeom>
              <a:avLst/>
              <a:gdLst/>
              <a:ahLst/>
              <a:cxnLst/>
              <a:rect l="l" t="t" r="r" b="b"/>
              <a:pathLst>
                <a:path w="137795" h="180340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6682" y="100330"/>
                  </a:lnTo>
                  <a:lnTo>
                    <a:pt x="126682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012656" y="1436274"/>
            <a:ext cx="326516" cy="1863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438328" y="1436274"/>
            <a:ext cx="2549525" cy="234315"/>
            <a:chOff x="6438328" y="1436274"/>
            <a:chExt cx="2549525" cy="234315"/>
          </a:xfrm>
        </p:grpSpPr>
        <p:sp>
          <p:nvSpPr>
            <p:cNvPr id="24" name="object 24"/>
            <p:cNvSpPr/>
            <p:nvPr/>
          </p:nvSpPr>
          <p:spPr>
            <a:xfrm>
              <a:off x="6438328" y="1439322"/>
              <a:ext cx="143351" cy="180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01586" y="1439322"/>
              <a:ext cx="361569" cy="18021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04304" y="1439201"/>
              <a:ext cx="292735" cy="231140"/>
            </a:xfrm>
            <a:custGeom>
              <a:avLst/>
              <a:gdLst/>
              <a:ahLst/>
              <a:cxnLst/>
              <a:rect l="l" t="t" r="r" b="b"/>
              <a:pathLst>
                <a:path w="292734" h="231139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  <a:path w="292734" h="231139">
                  <a:moveTo>
                    <a:pt x="292608" y="208241"/>
                  </a:moveTo>
                  <a:lnTo>
                    <a:pt x="147828" y="208241"/>
                  </a:lnTo>
                  <a:lnTo>
                    <a:pt x="147828" y="231101"/>
                  </a:lnTo>
                  <a:lnTo>
                    <a:pt x="292608" y="231101"/>
                  </a:lnTo>
                  <a:lnTo>
                    <a:pt x="292608" y="208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07960" y="1436274"/>
              <a:ext cx="157162" cy="1863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95603" y="1437131"/>
              <a:ext cx="363220" cy="182880"/>
            </a:xfrm>
            <a:custGeom>
              <a:avLst/>
              <a:gdLst/>
              <a:ahLst/>
              <a:cxnLst/>
              <a:rect l="l" t="t" r="r" b="b"/>
              <a:pathLst>
                <a:path w="363220" h="182880">
                  <a:moveTo>
                    <a:pt x="128104" y="151638"/>
                  </a:moveTo>
                  <a:lnTo>
                    <a:pt x="36576" y="151638"/>
                  </a:lnTo>
                  <a:lnTo>
                    <a:pt x="36576" y="4318"/>
                  </a:lnTo>
                  <a:lnTo>
                    <a:pt x="0" y="4318"/>
                  </a:lnTo>
                  <a:lnTo>
                    <a:pt x="0" y="151638"/>
                  </a:lnTo>
                  <a:lnTo>
                    <a:pt x="0" y="182118"/>
                  </a:lnTo>
                  <a:lnTo>
                    <a:pt x="128104" y="182118"/>
                  </a:lnTo>
                  <a:lnTo>
                    <a:pt x="128104" y="151638"/>
                  </a:lnTo>
                  <a:close/>
                </a:path>
                <a:path w="363220" h="182880">
                  <a:moveTo>
                    <a:pt x="189928" y="0"/>
                  </a:moveTo>
                  <a:lnTo>
                    <a:pt x="153352" y="0"/>
                  </a:lnTo>
                  <a:lnTo>
                    <a:pt x="153352" y="182880"/>
                  </a:lnTo>
                  <a:lnTo>
                    <a:pt x="189928" y="182880"/>
                  </a:lnTo>
                  <a:lnTo>
                    <a:pt x="189928" y="0"/>
                  </a:lnTo>
                  <a:close/>
                </a:path>
                <a:path w="363220" h="182880">
                  <a:moveTo>
                    <a:pt x="363181" y="151930"/>
                  </a:moveTo>
                  <a:lnTo>
                    <a:pt x="262509" y="151930"/>
                  </a:lnTo>
                  <a:lnTo>
                    <a:pt x="262509" y="102400"/>
                  </a:lnTo>
                  <a:lnTo>
                    <a:pt x="354037" y="102400"/>
                  </a:lnTo>
                  <a:lnTo>
                    <a:pt x="354037" y="71920"/>
                  </a:lnTo>
                  <a:lnTo>
                    <a:pt x="262509" y="71920"/>
                  </a:lnTo>
                  <a:lnTo>
                    <a:pt x="262509" y="32550"/>
                  </a:lnTo>
                  <a:lnTo>
                    <a:pt x="360133" y="32550"/>
                  </a:lnTo>
                  <a:lnTo>
                    <a:pt x="360133" y="2070"/>
                  </a:lnTo>
                  <a:lnTo>
                    <a:pt x="225831" y="2070"/>
                  </a:lnTo>
                  <a:lnTo>
                    <a:pt x="225831" y="32550"/>
                  </a:lnTo>
                  <a:lnTo>
                    <a:pt x="225831" y="71920"/>
                  </a:lnTo>
                  <a:lnTo>
                    <a:pt x="225831" y="102400"/>
                  </a:lnTo>
                  <a:lnTo>
                    <a:pt x="225831" y="151930"/>
                  </a:lnTo>
                  <a:lnTo>
                    <a:pt x="225831" y="182410"/>
                  </a:lnTo>
                  <a:lnTo>
                    <a:pt x="363181" y="182410"/>
                  </a:lnTo>
                  <a:lnTo>
                    <a:pt x="363181" y="1519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90700" y="1439322"/>
              <a:ext cx="144970" cy="1802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58620" y="1439201"/>
              <a:ext cx="288925" cy="231140"/>
            </a:xfrm>
            <a:custGeom>
              <a:avLst/>
              <a:gdLst/>
              <a:ahLst/>
              <a:cxnLst/>
              <a:rect l="l" t="t" r="r" b="b"/>
              <a:pathLst>
                <a:path w="288925" h="231139">
                  <a:moveTo>
                    <a:pt x="144881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4864" y="30480"/>
                  </a:lnTo>
                  <a:lnTo>
                    <a:pt x="54864" y="180340"/>
                  </a:lnTo>
                  <a:lnTo>
                    <a:pt x="91541" y="180340"/>
                  </a:lnTo>
                  <a:lnTo>
                    <a:pt x="91541" y="30480"/>
                  </a:lnTo>
                  <a:lnTo>
                    <a:pt x="144881" y="30480"/>
                  </a:lnTo>
                  <a:lnTo>
                    <a:pt x="144881" y="0"/>
                  </a:lnTo>
                  <a:close/>
                </a:path>
                <a:path w="288925" h="231139">
                  <a:moveTo>
                    <a:pt x="288328" y="208241"/>
                  </a:moveTo>
                  <a:lnTo>
                    <a:pt x="143548" y="208241"/>
                  </a:lnTo>
                  <a:lnTo>
                    <a:pt x="143548" y="231101"/>
                  </a:lnTo>
                  <a:lnTo>
                    <a:pt x="288328" y="231101"/>
                  </a:lnTo>
                  <a:lnTo>
                    <a:pt x="288328" y="208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49995" y="1439195"/>
              <a:ext cx="468344" cy="1803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50338" y="1439201"/>
              <a:ext cx="137795" cy="180340"/>
            </a:xfrm>
            <a:custGeom>
              <a:avLst/>
              <a:gdLst/>
              <a:ahLst/>
              <a:cxnLst/>
              <a:rect l="l" t="t" r="r" b="b"/>
              <a:pathLst>
                <a:path w="137795" h="180340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6682" y="100330"/>
                  </a:lnTo>
                  <a:lnTo>
                    <a:pt x="126682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916548" y="1973770"/>
            <a:ext cx="979455" cy="123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3501" y="223332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57626" y="2193607"/>
            <a:ext cx="980979" cy="1619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7204233" y="2201227"/>
            <a:ext cx="1708785" cy="154305"/>
            <a:chOff x="7204233" y="2201227"/>
            <a:chExt cx="1708785" cy="154305"/>
          </a:xfrm>
        </p:grpSpPr>
        <p:sp>
          <p:nvSpPr>
            <p:cNvPr id="37" name="object 37"/>
            <p:cNvSpPr/>
            <p:nvPr/>
          </p:nvSpPr>
          <p:spPr>
            <a:xfrm>
              <a:off x="7204233" y="2202751"/>
              <a:ext cx="378333" cy="12068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08474" y="2202751"/>
              <a:ext cx="71755" cy="119380"/>
            </a:xfrm>
            <a:custGeom>
              <a:avLst/>
              <a:gdLst/>
              <a:ahLst/>
              <a:cxnLst/>
              <a:rect l="l" t="t" r="r" b="b"/>
              <a:pathLst>
                <a:path w="71754" h="119380">
                  <a:moveTo>
                    <a:pt x="68675" y="1619"/>
                  </a:moveTo>
                  <a:lnTo>
                    <a:pt x="4572" y="1619"/>
                  </a:lnTo>
                  <a:lnTo>
                    <a:pt x="6096" y="0"/>
                  </a:lnTo>
                  <a:lnTo>
                    <a:pt x="68675" y="0"/>
                  </a:lnTo>
                  <a:lnTo>
                    <a:pt x="68675" y="1619"/>
                  </a:lnTo>
                  <a:close/>
                </a:path>
                <a:path w="71754" h="119380">
                  <a:moveTo>
                    <a:pt x="70199" y="119157"/>
                  </a:moveTo>
                  <a:lnTo>
                    <a:pt x="4572" y="119157"/>
                  </a:lnTo>
                  <a:lnTo>
                    <a:pt x="0" y="114585"/>
                  </a:lnTo>
                  <a:lnTo>
                    <a:pt x="0" y="4667"/>
                  </a:lnTo>
                  <a:lnTo>
                    <a:pt x="3048" y="1619"/>
                  </a:lnTo>
                  <a:lnTo>
                    <a:pt x="70199" y="1619"/>
                  </a:lnTo>
                  <a:lnTo>
                    <a:pt x="70199" y="6191"/>
                  </a:lnTo>
                  <a:lnTo>
                    <a:pt x="71723" y="7715"/>
                  </a:lnTo>
                  <a:lnTo>
                    <a:pt x="71723" y="12287"/>
                  </a:lnTo>
                  <a:lnTo>
                    <a:pt x="70199" y="13811"/>
                  </a:lnTo>
                  <a:lnTo>
                    <a:pt x="70199" y="18383"/>
                  </a:lnTo>
                  <a:lnTo>
                    <a:pt x="68675" y="18383"/>
                  </a:lnTo>
                  <a:lnTo>
                    <a:pt x="68675" y="19907"/>
                  </a:lnTo>
                  <a:lnTo>
                    <a:pt x="24384" y="19907"/>
                  </a:lnTo>
                  <a:lnTo>
                    <a:pt x="24384" y="48863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0387"/>
                  </a:lnTo>
                  <a:lnTo>
                    <a:pt x="64103" y="65722"/>
                  </a:lnTo>
                  <a:lnTo>
                    <a:pt x="62579" y="65722"/>
                  </a:lnTo>
                  <a:lnTo>
                    <a:pt x="62579" y="67246"/>
                  </a:lnTo>
                  <a:lnTo>
                    <a:pt x="24384" y="67246"/>
                  </a:lnTo>
                  <a:lnTo>
                    <a:pt x="24384" y="100869"/>
                  </a:lnTo>
                  <a:lnTo>
                    <a:pt x="70199" y="100869"/>
                  </a:lnTo>
                  <a:lnTo>
                    <a:pt x="70199" y="103917"/>
                  </a:lnTo>
                  <a:lnTo>
                    <a:pt x="71723" y="103917"/>
                  </a:lnTo>
                  <a:lnTo>
                    <a:pt x="71723" y="116109"/>
                  </a:lnTo>
                  <a:lnTo>
                    <a:pt x="70199" y="116109"/>
                  </a:lnTo>
                  <a:lnTo>
                    <a:pt x="70199" y="119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86294" y="2201227"/>
              <a:ext cx="1226629" cy="15430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012078" y="2187511"/>
            <a:ext cx="296545" cy="137795"/>
            <a:chOff x="9012078" y="2187511"/>
            <a:chExt cx="296545" cy="137795"/>
          </a:xfrm>
        </p:grpSpPr>
        <p:sp>
          <p:nvSpPr>
            <p:cNvPr id="41" name="object 41"/>
            <p:cNvSpPr/>
            <p:nvPr/>
          </p:nvSpPr>
          <p:spPr>
            <a:xfrm>
              <a:off x="9012078" y="2222658"/>
              <a:ext cx="90011" cy="10229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23521" y="2222658"/>
              <a:ext cx="79248" cy="9925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22676" y="2187511"/>
              <a:ext cx="85439" cy="1374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6154578" y="2419635"/>
            <a:ext cx="2688590" cy="163830"/>
            <a:chOff x="6154578" y="2419635"/>
            <a:chExt cx="2688590" cy="163830"/>
          </a:xfrm>
        </p:grpSpPr>
        <p:sp>
          <p:nvSpPr>
            <p:cNvPr id="45" name="object 45"/>
            <p:cNvSpPr/>
            <p:nvPr/>
          </p:nvSpPr>
          <p:spPr>
            <a:xfrm>
              <a:off x="6154578" y="2428779"/>
              <a:ext cx="376809" cy="1205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58819" y="2427255"/>
              <a:ext cx="386048" cy="1557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70775" y="2430303"/>
              <a:ext cx="70199" cy="1190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60781" y="2428785"/>
              <a:ext cx="300990" cy="154305"/>
            </a:xfrm>
            <a:custGeom>
              <a:avLst/>
              <a:gdLst/>
              <a:ahLst/>
              <a:cxnLst/>
              <a:rect l="l" t="t" r="r" b="b"/>
              <a:pathLst>
                <a:path w="300990" h="154305">
                  <a:moveTo>
                    <a:pt x="97637" y="1524"/>
                  </a:moveTo>
                  <a:lnTo>
                    <a:pt x="94576" y="1524"/>
                  </a:lnTo>
                  <a:lnTo>
                    <a:pt x="93052" y="0"/>
                  </a:lnTo>
                  <a:lnTo>
                    <a:pt x="82384" y="0"/>
                  </a:lnTo>
                  <a:lnTo>
                    <a:pt x="80860" y="1524"/>
                  </a:lnTo>
                  <a:lnTo>
                    <a:pt x="77812" y="1524"/>
                  </a:lnTo>
                  <a:lnTo>
                    <a:pt x="76288" y="3048"/>
                  </a:lnTo>
                  <a:lnTo>
                    <a:pt x="76288" y="85534"/>
                  </a:lnTo>
                  <a:lnTo>
                    <a:pt x="73240" y="79438"/>
                  </a:lnTo>
                  <a:lnTo>
                    <a:pt x="71716" y="77914"/>
                  </a:lnTo>
                  <a:lnTo>
                    <a:pt x="71716" y="74866"/>
                  </a:lnTo>
                  <a:lnTo>
                    <a:pt x="70192" y="71716"/>
                  </a:lnTo>
                  <a:lnTo>
                    <a:pt x="68668" y="70192"/>
                  </a:lnTo>
                  <a:lnTo>
                    <a:pt x="65620" y="64096"/>
                  </a:lnTo>
                  <a:lnTo>
                    <a:pt x="64096" y="62572"/>
                  </a:lnTo>
                  <a:lnTo>
                    <a:pt x="64096" y="59524"/>
                  </a:lnTo>
                  <a:lnTo>
                    <a:pt x="62572" y="56476"/>
                  </a:lnTo>
                  <a:lnTo>
                    <a:pt x="45999" y="27520"/>
                  </a:lnTo>
                  <a:lnTo>
                    <a:pt x="38100" y="13716"/>
                  </a:lnTo>
                  <a:lnTo>
                    <a:pt x="38100" y="10668"/>
                  </a:lnTo>
                  <a:lnTo>
                    <a:pt x="33528" y="6096"/>
                  </a:lnTo>
                  <a:lnTo>
                    <a:pt x="33528" y="4572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28956" y="1524"/>
                  </a:lnTo>
                  <a:lnTo>
                    <a:pt x="4572" y="1524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3048" y="120586"/>
                  </a:lnTo>
                  <a:lnTo>
                    <a:pt x="18288" y="120586"/>
                  </a:lnTo>
                  <a:lnTo>
                    <a:pt x="19812" y="119062"/>
                  </a:lnTo>
                  <a:lnTo>
                    <a:pt x="21336" y="119062"/>
                  </a:lnTo>
                  <a:lnTo>
                    <a:pt x="21336" y="27520"/>
                  </a:lnTo>
                  <a:lnTo>
                    <a:pt x="22860" y="30568"/>
                  </a:lnTo>
                  <a:lnTo>
                    <a:pt x="24384" y="35140"/>
                  </a:lnTo>
                  <a:lnTo>
                    <a:pt x="25908" y="38188"/>
                  </a:lnTo>
                  <a:lnTo>
                    <a:pt x="27432" y="42760"/>
                  </a:lnTo>
                  <a:lnTo>
                    <a:pt x="30480" y="48856"/>
                  </a:lnTo>
                  <a:lnTo>
                    <a:pt x="61048" y="105346"/>
                  </a:lnTo>
                  <a:lnTo>
                    <a:pt x="64096" y="111442"/>
                  </a:lnTo>
                  <a:lnTo>
                    <a:pt x="65620" y="112966"/>
                  </a:lnTo>
                  <a:lnTo>
                    <a:pt x="65620" y="114490"/>
                  </a:lnTo>
                  <a:lnTo>
                    <a:pt x="70192" y="119062"/>
                  </a:lnTo>
                  <a:lnTo>
                    <a:pt x="73240" y="119062"/>
                  </a:lnTo>
                  <a:lnTo>
                    <a:pt x="74764" y="120586"/>
                  </a:lnTo>
                  <a:lnTo>
                    <a:pt x="93052" y="120586"/>
                  </a:lnTo>
                  <a:lnTo>
                    <a:pt x="93052" y="119062"/>
                  </a:lnTo>
                  <a:lnTo>
                    <a:pt x="96100" y="119062"/>
                  </a:lnTo>
                  <a:lnTo>
                    <a:pt x="96100" y="117538"/>
                  </a:lnTo>
                  <a:lnTo>
                    <a:pt x="97637" y="116014"/>
                  </a:lnTo>
                  <a:lnTo>
                    <a:pt x="97637" y="87058"/>
                  </a:lnTo>
                  <a:lnTo>
                    <a:pt x="97637" y="1524"/>
                  </a:lnTo>
                  <a:close/>
                </a:path>
                <a:path w="300990" h="154305">
                  <a:moveTo>
                    <a:pt x="204406" y="7620"/>
                  </a:moveTo>
                  <a:lnTo>
                    <a:pt x="202882" y="6096"/>
                  </a:lnTo>
                  <a:lnTo>
                    <a:pt x="202882" y="1524"/>
                  </a:lnTo>
                  <a:lnTo>
                    <a:pt x="114388" y="1524"/>
                  </a:lnTo>
                  <a:lnTo>
                    <a:pt x="112864" y="3048"/>
                  </a:lnTo>
                  <a:lnTo>
                    <a:pt x="112864" y="18288"/>
                  </a:lnTo>
                  <a:lnTo>
                    <a:pt x="115912" y="21336"/>
                  </a:lnTo>
                  <a:lnTo>
                    <a:pt x="146494" y="21336"/>
                  </a:lnTo>
                  <a:lnTo>
                    <a:pt x="146494" y="119062"/>
                  </a:lnTo>
                  <a:lnTo>
                    <a:pt x="148018" y="119062"/>
                  </a:lnTo>
                  <a:lnTo>
                    <a:pt x="149542" y="120586"/>
                  </a:lnTo>
                  <a:lnTo>
                    <a:pt x="166306" y="120586"/>
                  </a:lnTo>
                  <a:lnTo>
                    <a:pt x="167830" y="119062"/>
                  </a:lnTo>
                  <a:lnTo>
                    <a:pt x="169354" y="119062"/>
                  </a:lnTo>
                  <a:lnTo>
                    <a:pt x="170878" y="117538"/>
                  </a:lnTo>
                  <a:lnTo>
                    <a:pt x="170878" y="21336"/>
                  </a:lnTo>
                  <a:lnTo>
                    <a:pt x="201358" y="21336"/>
                  </a:lnTo>
                  <a:lnTo>
                    <a:pt x="201358" y="19812"/>
                  </a:lnTo>
                  <a:lnTo>
                    <a:pt x="202882" y="19812"/>
                  </a:lnTo>
                  <a:lnTo>
                    <a:pt x="202882" y="15240"/>
                  </a:lnTo>
                  <a:lnTo>
                    <a:pt x="204406" y="13716"/>
                  </a:lnTo>
                  <a:lnTo>
                    <a:pt x="204406" y="7620"/>
                  </a:lnTo>
                  <a:close/>
                </a:path>
                <a:path w="300990" h="154305">
                  <a:moveTo>
                    <a:pt x="300520" y="140487"/>
                  </a:moveTo>
                  <a:lnTo>
                    <a:pt x="298983" y="138963"/>
                  </a:lnTo>
                  <a:lnTo>
                    <a:pt x="298983" y="137439"/>
                  </a:lnTo>
                  <a:lnTo>
                    <a:pt x="205930" y="137439"/>
                  </a:lnTo>
                  <a:lnTo>
                    <a:pt x="205930" y="138963"/>
                  </a:lnTo>
                  <a:lnTo>
                    <a:pt x="204406" y="140487"/>
                  </a:lnTo>
                  <a:lnTo>
                    <a:pt x="204406" y="148120"/>
                  </a:lnTo>
                  <a:lnTo>
                    <a:pt x="205930" y="151168"/>
                  </a:lnTo>
                  <a:lnTo>
                    <a:pt x="205930" y="152692"/>
                  </a:lnTo>
                  <a:lnTo>
                    <a:pt x="207454" y="154216"/>
                  </a:lnTo>
                  <a:lnTo>
                    <a:pt x="297459" y="154216"/>
                  </a:lnTo>
                  <a:lnTo>
                    <a:pt x="300520" y="151168"/>
                  </a:lnTo>
                  <a:lnTo>
                    <a:pt x="300520" y="1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61300" y="2419635"/>
              <a:ext cx="1481423" cy="16335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908351" y="2421159"/>
            <a:ext cx="342265" cy="130175"/>
            <a:chOff x="8908351" y="2421159"/>
            <a:chExt cx="342265" cy="130175"/>
          </a:xfrm>
        </p:grpSpPr>
        <p:sp>
          <p:nvSpPr>
            <p:cNvPr id="51" name="object 51"/>
            <p:cNvSpPr/>
            <p:nvPr/>
          </p:nvSpPr>
          <p:spPr>
            <a:xfrm>
              <a:off x="8908351" y="2421159"/>
              <a:ext cx="71723" cy="1282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001410" y="2459355"/>
              <a:ext cx="248697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6149911" y="2648616"/>
            <a:ext cx="537210" cy="130175"/>
            <a:chOff x="6149911" y="2648616"/>
            <a:chExt cx="537210" cy="130175"/>
          </a:xfrm>
        </p:grpSpPr>
        <p:sp>
          <p:nvSpPr>
            <p:cNvPr id="54" name="object 54"/>
            <p:cNvSpPr/>
            <p:nvPr/>
          </p:nvSpPr>
          <p:spPr>
            <a:xfrm>
              <a:off x="6149911" y="2648616"/>
              <a:ext cx="76295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52114" y="2653284"/>
              <a:ext cx="146494" cy="123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18516" y="2648616"/>
              <a:ext cx="76200" cy="1298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16147" y="2648616"/>
              <a:ext cx="170878" cy="129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6752558" y="2647092"/>
            <a:ext cx="1975770" cy="1619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92432" y="2647092"/>
            <a:ext cx="677418" cy="1634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6145434" y="2874645"/>
            <a:ext cx="244475" cy="130175"/>
            <a:chOff x="6145434" y="2874645"/>
            <a:chExt cx="244475" cy="130175"/>
          </a:xfrm>
        </p:grpSpPr>
        <p:sp>
          <p:nvSpPr>
            <p:cNvPr id="61" name="object 61"/>
            <p:cNvSpPr/>
            <p:nvPr/>
          </p:nvSpPr>
          <p:spPr>
            <a:xfrm>
              <a:off x="6145434" y="2892933"/>
              <a:ext cx="53340" cy="111760"/>
            </a:xfrm>
            <a:custGeom>
              <a:avLst/>
              <a:gdLst/>
              <a:ahLst/>
              <a:cxnLst/>
              <a:rect l="l" t="t" r="r" b="b"/>
              <a:pathLst>
                <a:path w="53339" h="111760">
                  <a:moveTo>
                    <a:pt x="28956" y="21431"/>
                  </a:moveTo>
                  <a:lnTo>
                    <a:pt x="13716" y="21431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1431"/>
                  </a:lnTo>
                  <a:close/>
                </a:path>
                <a:path w="53339" h="111760">
                  <a:moveTo>
                    <a:pt x="51816" y="22955"/>
                  </a:moveTo>
                  <a:lnTo>
                    <a:pt x="1524" y="22955"/>
                  </a:lnTo>
                  <a:lnTo>
                    <a:pt x="1524" y="21431"/>
                  </a:lnTo>
                  <a:lnTo>
                    <a:pt x="51816" y="21431"/>
                  </a:lnTo>
                  <a:lnTo>
                    <a:pt x="51816" y="22955"/>
                  </a:lnTo>
                  <a:close/>
                </a:path>
                <a:path w="53339" h="111760">
                  <a:moveTo>
                    <a:pt x="53340" y="33623"/>
                  </a:moveTo>
                  <a:lnTo>
                    <a:pt x="0" y="33623"/>
                  </a:lnTo>
                  <a:lnTo>
                    <a:pt x="0" y="22955"/>
                  </a:lnTo>
                  <a:lnTo>
                    <a:pt x="53340" y="22955"/>
                  </a:lnTo>
                  <a:lnTo>
                    <a:pt x="53340" y="33623"/>
                  </a:lnTo>
                  <a:close/>
                </a:path>
                <a:path w="53339" h="111760">
                  <a:moveTo>
                    <a:pt x="51816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1816" y="33623"/>
                  </a:lnTo>
                  <a:lnTo>
                    <a:pt x="51816" y="35147"/>
                  </a:lnTo>
                  <a:close/>
                </a:path>
                <a:path w="53339" h="111760">
                  <a:moveTo>
                    <a:pt x="45720" y="111537"/>
                  </a:moveTo>
                  <a:lnTo>
                    <a:pt x="30480" y="111537"/>
                  </a:lnTo>
                  <a:lnTo>
                    <a:pt x="21336" y="106965"/>
                  </a:lnTo>
                  <a:lnTo>
                    <a:pt x="19812" y="103917"/>
                  </a:lnTo>
                  <a:lnTo>
                    <a:pt x="18288" y="102393"/>
                  </a:lnTo>
                  <a:lnTo>
                    <a:pt x="16764" y="99250"/>
                  </a:lnTo>
                  <a:lnTo>
                    <a:pt x="15240" y="96202"/>
                  </a:lnTo>
                  <a:lnTo>
                    <a:pt x="15240" y="91630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2004" y="94678"/>
                  </a:lnTo>
                  <a:lnTo>
                    <a:pt x="33528" y="96202"/>
                  </a:lnTo>
                  <a:lnTo>
                    <a:pt x="36576" y="97726"/>
                  </a:lnTo>
                  <a:lnTo>
                    <a:pt x="53340" y="97726"/>
                  </a:lnTo>
                  <a:lnTo>
                    <a:pt x="53340" y="106965"/>
                  </a:lnTo>
                  <a:lnTo>
                    <a:pt x="51816" y="108489"/>
                  </a:lnTo>
                  <a:lnTo>
                    <a:pt x="50292" y="108489"/>
                  </a:lnTo>
                  <a:lnTo>
                    <a:pt x="50292" y="110013"/>
                  </a:lnTo>
                  <a:lnTo>
                    <a:pt x="47244" y="110013"/>
                  </a:lnTo>
                  <a:lnTo>
                    <a:pt x="45720" y="111537"/>
                  </a:lnTo>
                  <a:close/>
                </a:path>
                <a:path w="53339" h="111760">
                  <a:moveTo>
                    <a:pt x="53340" y="97726"/>
                  </a:moveTo>
                  <a:lnTo>
                    <a:pt x="47244" y="97726"/>
                  </a:lnTo>
                  <a:lnTo>
                    <a:pt x="48768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20205" y="2874645"/>
              <a:ext cx="71628" cy="12830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13169" y="2912840"/>
              <a:ext cx="76295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6444424" y="2883535"/>
            <a:ext cx="467359" cy="153035"/>
            <a:chOff x="6444424" y="2883535"/>
            <a:chExt cx="467359" cy="153035"/>
          </a:xfrm>
        </p:grpSpPr>
        <p:sp>
          <p:nvSpPr>
            <p:cNvPr id="65" name="object 65"/>
            <p:cNvSpPr/>
            <p:nvPr/>
          </p:nvSpPr>
          <p:spPr>
            <a:xfrm>
              <a:off x="6444424" y="2883535"/>
              <a:ext cx="151066" cy="12093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22922" y="2892933"/>
              <a:ext cx="288321" cy="1435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6969252" y="2874169"/>
            <a:ext cx="219710" cy="130810"/>
            <a:chOff x="6969252" y="2874169"/>
            <a:chExt cx="219710" cy="130810"/>
          </a:xfrm>
        </p:grpSpPr>
        <p:sp>
          <p:nvSpPr>
            <p:cNvPr id="68" name="object 68"/>
            <p:cNvSpPr/>
            <p:nvPr/>
          </p:nvSpPr>
          <p:spPr>
            <a:xfrm>
              <a:off x="6969252" y="2882264"/>
              <a:ext cx="184594" cy="1222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73563" y="2874169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214901" y="2912840"/>
            <a:ext cx="321945" cy="92075"/>
            <a:chOff x="7214901" y="2912840"/>
            <a:chExt cx="321945" cy="92075"/>
          </a:xfrm>
        </p:grpSpPr>
        <p:sp>
          <p:nvSpPr>
            <p:cNvPr id="71" name="object 71"/>
            <p:cNvSpPr/>
            <p:nvPr/>
          </p:nvSpPr>
          <p:spPr>
            <a:xfrm>
              <a:off x="7314056" y="2912840"/>
              <a:ext cx="123539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14901" y="2914364"/>
              <a:ext cx="71723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65123" y="2912840"/>
              <a:ext cx="71628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7602378" y="2912840"/>
            <a:ext cx="148590" cy="92075"/>
            <a:chOff x="7602378" y="2912840"/>
            <a:chExt cx="148590" cy="92075"/>
          </a:xfrm>
        </p:grpSpPr>
        <p:sp>
          <p:nvSpPr>
            <p:cNvPr id="75" name="object 75"/>
            <p:cNvSpPr/>
            <p:nvPr/>
          </p:nvSpPr>
          <p:spPr>
            <a:xfrm>
              <a:off x="7602378" y="2912840"/>
              <a:ext cx="68675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92389" y="2912840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343"/>
                  </a:moveTo>
                  <a:lnTo>
                    <a:pt x="33623" y="79343"/>
                  </a:lnTo>
                  <a:lnTo>
                    <a:pt x="35147" y="77819"/>
                  </a:lnTo>
                  <a:lnTo>
                    <a:pt x="36671" y="77819"/>
                  </a:lnTo>
                  <a:lnTo>
                    <a:pt x="42767" y="71723"/>
                  </a:lnTo>
                  <a:lnTo>
                    <a:pt x="42767" y="62579"/>
                  </a:lnTo>
                  <a:lnTo>
                    <a:pt x="41243" y="61055"/>
                  </a:lnTo>
                  <a:lnTo>
                    <a:pt x="41243" y="59531"/>
                  </a:lnTo>
                  <a:lnTo>
                    <a:pt x="38195" y="58007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575" y="53435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3048" y="32004"/>
                  </a:lnTo>
                  <a:lnTo>
                    <a:pt x="1524" y="28956"/>
                  </a:lnTo>
                  <a:lnTo>
                    <a:pt x="1524" y="21336"/>
                  </a:lnTo>
                  <a:lnTo>
                    <a:pt x="3048" y="18288"/>
                  </a:lnTo>
                  <a:lnTo>
                    <a:pt x="3048" y="15240"/>
                  </a:lnTo>
                  <a:lnTo>
                    <a:pt x="4572" y="12192"/>
                  </a:lnTo>
                  <a:lnTo>
                    <a:pt x="9144" y="7620"/>
                  </a:lnTo>
                  <a:lnTo>
                    <a:pt x="18288" y="3048"/>
                  </a:lnTo>
                  <a:lnTo>
                    <a:pt x="27432" y="0"/>
                  </a:lnTo>
                  <a:lnTo>
                    <a:pt x="36671" y="0"/>
                  </a:lnTo>
                  <a:lnTo>
                    <a:pt x="38195" y="1524"/>
                  </a:lnTo>
                  <a:lnTo>
                    <a:pt x="42767" y="1524"/>
                  </a:lnTo>
                  <a:lnTo>
                    <a:pt x="44291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0387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0668"/>
                  </a:lnTo>
                  <a:lnTo>
                    <a:pt x="54959" y="10668"/>
                  </a:lnTo>
                  <a:lnTo>
                    <a:pt x="54959" y="12192"/>
                  </a:lnTo>
                  <a:lnTo>
                    <a:pt x="27432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8956"/>
                  </a:lnTo>
                  <a:lnTo>
                    <a:pt x="21336" y="33528"/>
                  </a:lnTo>
                  <a:lnTo>
                    <a:pt x="22860" y="35147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9051" y="38195"/>
                  </a:lnTo>
                  <a:lnTo>
                    <a:pt x="32099" y="38195"/>
                  </a:lnTo>
                  <a:lnTo>
                    <a:pt x="38195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5815" y="44291"/>
                  </a:lnTo>
                  <a:lnTo>
                    <a:pt x="47339" y="45815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6483" y="56483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8420" h="92075">
                  <a:moveTo>
                    <a:pt x="54959" y="15240"/>
                  </a:moveTo>
                  <a:lnTo>
                    <a:pt x="44291" y="15240"/>
                  </a:lnTo>
                  <a:lnTo>
                    <a:pt x="41243" y="13716"/>
                  </a:lnTo>
                  <a:lnTo>
                    <a:pt x="39719" y="13716"/>
                  </a:lnTo>
                  <a:lnTo>
                    <a:pt x="36671" y="12192"/>
                  </a:lnTo>
                  <a:lnTo>
                    <a:pt x="54959" y="12192"/>
                  </a:lnTo>
                  <a:lnTo>
                    <a:pt x="54959" y="15240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48863" y="18288"/>
                  </a:lnTo>
                  <a:lnTo>
                    <a:pt x="48863" y="16764"/>
                  </a:lnTo>
                  <a:lnTo>
                    <a:pt x="47339" y="16764"/>
                  </a:lnTo>
                  <a:lnTo>
                    <a:pt x="45815" y="15240"/>
                  </a:lnTo>
                  <a:lnTo>
                    <a:pt x="53435" y="15240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5147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7620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3915"/>
                  </a:lnTo>
                  <a:lnTo>
                    <a:pt x="0" y="83915"/>
                  </a:lnTo>
                  <a:lnTo>
                    <a:pt x="0" y="71723"/>
                  </a:lnTo>
                  <a:lnTo>
                    <a:pt x="4572" y="71723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7620" y="74771"/>
                  </a:lnTo>
                  <a:lnTo>
                    <a:pt x="10668" y="76295"/>
                  </a:lnTo>
                  <a:lnTo>
                    <a:pt x="12192" y="76295"/>
                  </a:lnTo>
                  <a:lnTo>
                    <a:pt x="13716" y="77819"/>
                  </a:lnTo>
                  <a:lnTo>
                    <a:pt x="16764" y="77819"/>
                  </a:lnTo>
                  <a:lnTo>
                    <a:pt x="19812" y="79343"/>
                  </a:lnTo>
                  <a:lnTo>
                    <a:pt x="54959" y="79343"/>
                  </a:lnTo>
                  <a:lnTo>
                    <a:pt x="51911" y="82391"/>
                  </a:lnTo>
                  <a:lnTo>
                    <a:pt x="48863" y="85534"/>
                  </a:lnTo>
                  <a:lnTo>
                    <a:pt x="47339" y="87058"/>
                  </a:lnTo>
                  <a:lnTo>
                    <a:pt x="42767" y="88582"/>
                  </a:lnTo>
                  <a:lnTo>
                    <a:pt x="39719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7816024" y="2873120"/>
            <a:ext cx="1400556" cy="13134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13501" y="336784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6143815" y="3328130"/>
            <a:ext cx="271780" cy="130175"/>
            <a:chOff x="6143815" y="3328130"/>
            <a:chExt cx="271780" cy="130175"/>
          </a:xfrm>
        </p:grpSpPr>
        <p:sp>
          <p:nvSpPr>
            <p:cNvPr id="80" name="object 80"/>
            <p:cNvSpPr/>
            <p:nvPr/>
          </p:nvSpPr>
          <p:spPr>
            <a:xfrm>
              <a:off x="6143815" y="3328130"/>
              <a:ext cx="173926" cy="12982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39173" y="3367849"/>
              <a:ext cx="76295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479476" y="3328130"/>
            <a:ext cx="535940" cy="130175"/>
            <a:chOff x="6479476" y="3328130"/>
            <a:chExt cx="535940" cy="130175"/>
          </a:xfrm>
        </p:grpSpPr>
        <p:sp>
          <p:nvSpPr>
            <p:cNvPr id="83" name="object 83"/>
            <p:cNvSpPr/>
            <p:nvPr/>
          </p:nvSpPr>
          <p:spPr>
            <a:xfrm>
              <a:off x="6479476" y="3328130"/>
              <a:ext cx="76295" cy="1298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80155" y="3328130"/>
              <a:ext cx="242601" cy="12982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844093" y="3328130"/>
              <a:ext cx="170878" cy="12982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7085171" y="3328130"/>
            <a:ext cx="915447" cy="12982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67675" y="3328130"/>
            <a:ext cx="801052" cy="12982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940355" y="3346513"/>
            <a:ext cx="659130" cy="14344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49911" y="3554158"/>
            <a:ext cx="772001" cy="1312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6987540" y="3555682"/>
            <a:ext cx="267335" cy="130175"/>
            <a:chOff x="6987540" y="3555682"/>
            <a:chExt cx="267335" cy="130175"/>
          </a:xfrm>
        </p:grpSpPr>
        <p:sp>
          <p:nvSpPr>
            <p:cNvPr id="91" name="object 91"/>
            <p:cNvSpPr/>
            <p:nvPr/>
          </p:nvSpPr>
          <p:spPr>
            <a:xfrm>
              <a:off x="6987540" y="3593782"/>
              <a:ext cx="68675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83647" y="3593877"/>
              <a:ext cx="71723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76706" y="3555682"/>
              <a:ext cx="77819" cy="1297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7324725" y="3554158"/>
            <a:ext cx="1142714" cy="13125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33066" y="3572446"/>
            <a:ext cx="659034" cy="14506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6149911" y="3781615"/>
            <a:ext cx="815340" cy="131445"/>
            <a:chOff x="6149911" y="3781615"/>
            <a:chExt cx="815340" cy="131445"/>
          </a:xfrm>
        </p:grpSpPr>
        <p:sp>
          <p:nvSpPr>
            <p:cNvPr id="97" name="object 97"/>
            <p:cNvSpPr/>
            <p:nvPr/>
          </p:nvSpPr>
          <p:spPr>
            <a:xfrm>
              <a:off x="6149911" y="3781615"/>
              <a:ext cx="770477" cy="1313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44867" y="389010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5913501" y="4274820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859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859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57626" y="4235100"/>
            <a:ext cx="1252537" cy="16344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78839" y="4241291"/>
            <a:ext cx="1543907" cy="12515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6149911" y="4462653"/>
            <a:ext cx="2426335" cy="130175"/>
            <a:chOff x="6149911" y="4462653"/>
            <a:chExt cx="2426335" cy="130175"/>
          </a:xfrm>
        </p:grpSpPr>
        <p:sp>
          <p:nvSpPr>
            <p:cNvPr id="103" name="object 103"/>
            <p:cNvSpPr/>
            <p:nvPr/>
          </p:nvSpPr>
          <p:spPr>
            <a:xfrm>
              <a:off x="6149911" y="4462653"/>
              <a:ext cx="2360295" cy="12992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531542" y="4539043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44196" y="12192"/>
                  </a:moveTo>
                  <a:lnTo>
                    <a:pt x="1524" y="12192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5919596" y="4697825"/>
            <a:ext cx="113030" cy="120650"/>
            <a:chOff x="5919596" y="4697825"/>
            <a:chExt cx="113030" cy="120650"/>
          </a:xfrm>
        </p:grpSpPr>
        <p:sp>
          <p:nvSpPr>
            <p:cNvPr id="106" name="object 106"/>
            <p:cNvSpPr/>
            <p:nvPr/>
          </p:nvSpPr>
          <p:spPr>
            <a:xfrm>
              <a:off x="5919596" y="4697825"/>
              <a:ext cx="70199" cy="12058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12656" y="479698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3048" y="1523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3"/>
                  </a:lnTo>
                  <a:lnTo>
                    <a:pt x="16764" y="1523"/>
                  </a:lnTo>
                  <a:lnTo>
                    <a:pt x="18288" y="3047"/>
                  </a:lnTo>
                  <a:lnTo>
                    <a:pt x="19812" y="6095"/>
                  </a:lnTo>
                  <a:lnTo>
                    <a:pt x="19812" y="15335"/>
                  </a:lnTo>
                  <a:lnTo>
                    <a:pt x="1828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6192678" y="4688681"/>
            <a:ext cx="626110" cy="163830"/>
            <a:chOff x="6192678" y="4688681"/>
            <a:chExt cx="626110" cy="163830"/>
          </a:xfrm>
        </p:grpSpPr>
        <p:sp>
          <p:nvSpPr>
            <p:cNvPr id="109" name="object 109"/>
            <p:cNvSpPr/>
            <p:nvPr/>
          </p:nvSpPr>
          <p:spPr>
            <a:xfrm>
              <a:off x="6192678" y="4697825"/>
              <a:ext cx="244125" cy="12211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58140" y="4688681"/>
              <a:ext cx="167830" cy="1297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650354" y="4728305"/>
              <a:ext cx="167830" cy="12372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/>
          <p:nvPr/>
        </p:nvSpPr>
        <p:spPr>
          <a:xfrm>
            <a:off x="6882288" y="4688681"/>
            <a:ext cx="1302924" cy="16335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253888" y="4688681"/>
            <a:ext cx="858869" cy="13125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9181432" y="4688681"/>
            <a:ext cx="424180" cy="131445"/>
            <a:chOff x="9181432" y="4688681"/>
            <a:chExt cx="424180" cy="131445"/>
          </a:xfrm>
        </p:grpSpPr>
        <p:sp>
          <p:nvSpPr>
            <p:cNvPr id="115" name="object 115"/>
            <p:cNvSpPr/>
            <p:nvPr/>
          </p:nvSpPr>
          <p:spPr>
            <a:xfrm>
              <a:off x="9181427" y="4688687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15240" y="952"/>
                  </a:moveTo>
                  <a:lnTo>
                    <a:pt x="12192" y="952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619" y="952"/>
                  </a:lnTo>
                  <a:lnTo>
                    <a:pt x="0" y="952"/>
                  </a:lnTo>
                  <a:lnTo>
                    <a:pt x="0" y="129222"/>
                  </a:lnTo>
                  <a:lnTo>
                    <a:pt x="15240" y="129222"/>
                  </a:lnTo>
                  <a:lnTo>
                    <a:pt x="15240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218104" y="4728305"/>
              <a:ext cx="166306" cy="9163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11842" y="4728305"/>
              <a:ext cx="71723" cy="901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03372" y="4728311"/>
              <a:ext cx="102235" cy="92075"/>
            </a:xfrm>
            <a:custGeom>
              <a:avLst/>
              <a:gdLst/>
              <a:ahLst/>
              <a:cxnLst/>
              <a:rect l="l" t="t" r="r" b="b"/>
              <a:pathLst>
                <a:path w="102234" h="92075">
                  <a:moveTo>
                    <a:pt x="59537" y="61150"/>
                  </a:moveTo>
                  <a:lnTo>
                    <a:pt x="58000" y="58102"/>
                  </a:lnTo>
                  <a:lnTo>
                    <a:pt x="58000" y="55054"/>
                  </a:lnTo>
                  <a:lnTo>
                    <a:pt x="56476" y="53530"/>
                  </a:lnTo>
                  <a:lnTo>
                    <a:pt x="54952" y="50380"/>
                  </a:lnTo>
                  <a:lnTo>
                    <a:pt x="51904" y="48856"/>
                  </a:lnTo>
                  <a:lnTo>
                    <a:pt x="50380" y="47332"/>
                  </a:lnTo>
                  <a:lnTo>
                    <a:pt x="48768" y="45808"/>
                  </a:lnTo>
                  <a:lnTo>
                    <a:pt x="42672" y="42760"/>
                  </a:lnTo>
                  <a:lnTo>
                    <a:pt x="41148" y="41236"/>
                  </a:lnTo>
                  <a:lnTo>
                    <a:pt x="38100" y="41236"/>
                  </a:lnTo>
                  <a:lnTo>
                    <a:pt x="35052" y="39712"/>
                  </a:lnTo>
                  <a:lnTo>
                    <a:pt x="33528" y="38188"/>
                  </a:lnTo>
                  <a:lnTo>
                    <a:pt x="30480" y="38188"/>
                  </a:lnTo>
                  <a:lnTo>
                    <a:pt x="27432" y="36664"/>
                  </a:lnTo>
                  <a:lnTo>
                    <a:pt x="25908" y="35140"/>
                  </a:lnTo>
                  <a:lnTo>
                    <a:pt x="22860" y="33616"/>
                  </a:lnTo>
                  <a:lnTo>
                    <a:pt x="21336" y="33616"/>
                  </a:lnTo>
                  <a:lnTo>
                    <a:pt x="18288" y="30568"/>
                  </a:lnTo>
                  <a:lnTo>
                    <a:pt x="16764" y="27520"/>
                  </a:lnTo>
                  <a:lnTo>
                    <a:pt x="16764" y="19900"/>
                  </a:lnTo>
                  <a:lnTo>
                    <a:pt x="18288" y="18376"/>
                  </a:lnTo>
                  <a:lnTo>
                    <a:pt x="18288" y="16852"/>
                  </a:lnTo>
                  <a:lnTo>
                    <a:pt x="19812" y="16852"/>
                  </a:lnTo>
                  <a:lnTo>
                    <a:pt x="21336" y="15328"/>
                  </a:lnTo>
                  <a:lnTo>
                    <a:pt x="21336" y="13804"/>
                  </a:lnTo>
                  <a:lnTo>
                    <a:pt x="24384" y="13804"/>
                  </a:lnTo>
                  <a:lnTo>
                    <a:pt x="25908" y="12280"/>
                  </a:lnTo>
                  <a:lnTo>
                    <a:pt x="39624" y="12280"/>
                  </a:lnTo>
                  <a:lnTo>
                    <a:pt x="42672" y="13804"/>
                  </a:lnTo>
                  <a:lnTo>
                    <a:pt x="44196" y="13804"/>
                  </a:lnTo>
                  <a:lnTo>
                    <a:pt x="45720" y="15328"/>
                  </a:lnTo>
                  <a:lnTo>
                    <a:pt x="47244" y="15328"/>
                  </a:lnTo>
                  <a:lnTo>
                    <a:pt x="48768" y="16852"/>
                  </a:lnTo>
                  <a:lnTo>
                    <a:pt x="50380" y="16852"/>
                  </a:lnTo>
                  <a:lnTo>
                    <a:pt x="51904" y="18376"/>
                  </a:lnTo>
                  <a:lnTo>
                    <a:pt x="53428" y="18376"/>
                  </a:lnTo>
                  <a:lnTo>
                    <a:pt x="53428" y="16852"/>
                  </a:lnTo>
                  <a:lnTo>
                    <a:pt x="54952" y="16852"/>
                  </a:lnTo>
                  <a:lnTo>
                    <a:pt x="54952" y="12280"/>
                  </a:lnTo>
                  <a:lnTo>
                    <a:pt x="54952" y="7708"/>
                  </a:lnTo>
                  <a:lnTo>
                    <a:pt x="51904" y="4660"/>
                  </a:lnTo>
                  <a:lnTo>
                    <a:pt x="50380" y="4660"/>
                  </a:lnTo>
                  <a:lnTo>
                    <a:pt x="50380" y="3048"/>
                  </a:lnTo>
                  <a:lnTo>
                    <a:pt x="47244" y="3048"/>
                  </a:lnTo>
                  <a:lnTo>
                    <a:pt x="45720" y="1524"/>
                  </a:lnTo>
                  <a:lnTo>
                    <a:pt x="41148" y="1524"/>
                  </a:lnTo>
                  <a:lnTo>
                    <a:pt x="39624" y="0"/>
                  </a:lnTo>
                  <a:lnTo>
                    <a:pt x="22860" y="0"/>
                  </a:lnTo>
                  <a:lnTo>
                    <a:pt x="19812" y="1524"/>
                  </a:lnTo>
                  <a:lnTo>
                    <a:pt x="15240" y="3048"/>
                  </a:lnTo>
                  <a:lnTo>
                    <a:pt x="12192" y="4660"/>
                  </a:lnTo>
                  <a:lnTo>
                    <a:pt x="10668" y="7708"/>
                  </a:lnTo>
                  <a:lnTo>
                    <a:pt x="7620" y="9232"/>
                  </a:lnTo>
                  <a:lnTo>
                    <a:pt x="3048" y="18376"/>
                  </a:lnTo>
                  <a:lnTo>
                    <a:pt x="3048" y="32092"/>
                  </a:lnTo>
                  <a:lnTo>
                    <a:pt x="4572" y="33616"/>
                  </a:lnTo>
                  <a:lnTo>
                    <a:pt x="7620" y="39712"/>
                  </a:lnTo>
                  <a:lnTo>
                    <a:pt x="10668" y="42760"/>
                  </a:lnTo>
                  <a:lnTo>
                    <a:pt x="13716" y="44284"/>
                  </a:lnTo>
                  <a:lnTo>
                    <a:pt x="15240" y="45808"/>
                  </a:lnTo>
                  <a:lnTo>
                    <a:pt x="21336" y="48856"/>
                  </a:lnTo>
                  <a:lnTo>
                    <a:pt x="22860" y="48856"/>
                  </a:lnTo>
                  <a:lnTo>
                    <a:pt x="28956" y="51904"/>
                  </a:lnTo>
                  <a:lnTo>
                    <a:pt x="30480" y="51904"/>
                  </a:lnTo>
                  <a:lnTo>
                    <a:pt x="33528" y="53530"/>
                  </a:lnTo>
                  <a:lnTo>
                    <a:pt x="35052" y="55054"/>
                  </a:lnTo>
                  <a:lnTo>
                    <a:pt x="38100" y="55054"/>
                  </a:lnTo>
                  <a:lnTo>
                    <a:pt x="42672" y="59626"/>
                  </a:lnTo>
                  <a:lnTo>
                    <a:pt x="42672" y="61150"/>
                  </a:lnTo>
                  <a:lnTo>
                    <a:pt x="44196" y="64198"/>
                  </a:lnTo>
                  <a:lnTo>
                    <a:pt x="44196" y="70294"/>
                  </a:lnTo>
                  <a:lnTo>
                    <a:pt x="42672" y="71818"/>
                  </a:lnTo>
                  <a:lnTo>
                    <a:pt x="42672" y="73342"/>
                  </a:lnTo>
                  <a:lnTo>
                    <a:pt x="39624" y="76390"/>
                  </a:lnTo>
                  <a:lnTo>
                    <a:pt x="38100" y="76390"/>
                  </a:lnTo>
                  <a:lnTo>
                    <a:pt x="36576" y="77914"/>
                  </a:lnTo>
                  <a:lnTo>
                    <a:pt x="33528" y="77914"/>
                  </a:lnTo>
                  <a:lnTo>
                    <a:pt x="32004" y="79438"/>
                  </a:lnTo>
                  <a:lnTo>
                    <a:pt x="19812" y="79438"/>
                  </a:lnTo>
                  <a:lnTo>
                    <a:pt x="18288" y="77914"/>
                  </a:lnTo>
                  <a:lnTo>
                    <a:pt x="15240" y="76390"/>
                  </a:lnTo>
                  <a:lnTo>
                    <a:pt x="12192" y="76390"/>
                  </a:lnTo>
                  <a:lnTo>
                    <a:pt x="10668" y="74866"/>
                  </a:lnTo>
                  <a:lnTo>
                    <a:pt x="9144" y="74866"/>
                  </a:lnTo>
                  <a:lnTo>
                    <a:pt x="6096" y="71818"/>
                  </a:lnTo>
                  <a:lnTo>
                    <a:pt x="1524" y="71818"/>
                  </a:lnTo>
                  <a:lnTo>
                    <a:pt x="1524" y="73342"/>
                  </a:lnTo>
                  <a:lnTo>
                    <a:pt x="0" y="73342"/>
                  </a:lnTo>
                  <a:lnTo>
                    <a:pt x="0" y="80962"/>
                  </a:lnTo>
                  <a:lnTo>
                    <a:pt x="1524" y="82486"/>
                  </a:lnTo>
                  <a:lnTo>
                    <a:pt x="1524" y="84010"/>
                  </a:lnTo>
                  <a:lnTo>
                    <a:pt x="3048" y="85534"/>
                  </a:lnTo>
                  <a:lnTo>
                    <a:pt x="4572" y="85534"/>
                  </a:lnTo>
                  <a:lnTo>
                    <a:pt x="6096" y="87058"/>
                  </a:lnTo>
                  <a:lnTo>
                    <a:pt x="7620" y="87058"/>
                  </a:lnTo>
                  <a:lnTo>
                    <a:pt x="9144" y="88582"/>
                  </a:lnTo>
                  <a:lnTo>
                    <a:pt x="10668" y="88582"/>
                  </a:lnTo>
                  <a:lnTo>
                    <a:pt x="13716" y="90106"/>
                  </a:lnTo>
                  <a:lnTo>
                    <a:pt x="18288" y="90106"/>
                  </a:lnTo>
                  <a:lnTo>
                    <a:pt x="21336" y="91630"/>
                  </a:lnTo>
                  <a:lnTo>
                    <a:pt x="32004" y="91630"/>
                  </a:lnTo>
                  <a:lnTo>
                    <a:pt x="35052" y="90106"/>
                  </a:lnTo>
                  <a:lnTo>
                    <a:pt x="39624" y="90106"/>
                  </a:lnTo>
                  <a:lnTo>
                    <a:pt x="44196" y="88582"/>
                  </a:lnTo>
                  <a:lnTo>
                    <a:pt x="47244" y="87058"/>
                  </a:lnTo>
                  <a:lnTo>
                    <a:pt x="50380" y="84010"/>
                  </a:lnTo>
                  <a:lnTo>
                    <a:pt x="53428" y="82486"/>
                  </a:lnTo>
                  <a:lnTo>
                    <a:pt x="54952" y="79438"/>
                  </a:lnTo>
                  <a:lnTo>
                    <a:pt x="58000" y="73342"/>
                  </a:lnTo>
                  <a:lnTo>
                    <a:pt x="59537" y="68770"/>
                  </a:lnTo>
                  <a:lnTo>
                    <a:pt x="59537" y="61150"/>
                  </a:lnTo>
                  <a:close/>
                </a:path>
                <a:path w="102234" h="92075">
                  <a:moveTo>
                    <a:pt x="102209" y="74764"/>
                  </a:moveTo>
                  <a:lnTo>
                    <a:pt x="100685" y="71716"/>
                  </a:lnTo>
                  <a:lnTo>
                    <a:pt x="99161" y="70192"/>
                  </a:lnTo>
                  <a:lnTo>
                    <a:pt x="97637" y="70192"/>
                  </a:lnTo>
                  <a:lnTo>
                    <a:pt x="96113" y="68668"/>
                  </a:lnTo>
                  <a:lnTo>
                    <a:pt x="88493" y="68668"/>
                  </a:lnTo>
                  <a:lnTo>
                    <a:pt x="85445" y="70192"/>
                  </a:lnTo>
                  <a:lnTo>
                    <a:pt x="83921" y="71716"/>
                  </a:lnTo>
                  <a:lnTo>
                    <a:pt x="82397" y="71716"/>
                  </a:lnTo>
                  <a:lnTo>
                    <a:pt x="82397" y="87058"/>
                  </a:lnTo>
                  <a:lnTo>
                    <a:pt x="85445" y="90106"/>
                  </a:lnTo>
                  <a:lnTo>
                    <a:pt x="97637" y="90106"/>
                  </a:lnTo>
                  <a:lnTo>
                    <a:pt x="100685" y="87058"/>
                  </a:lnTo>
                  <a:lnTo>
                    <a:pt x="102209" y="84010"/>
                  </a:lnTo>
                  <a:lnTo>
                    <a:pt x="102209" y="74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5915025" y="5149786"/>
            <a:ext cx="117475" cy="122555"/>
            <a:chOff x="5915025" y="5149786"/>
            <a:chExt cx="117475" cy="122555"/>
          </a:xfrm>
        </p:grpSpPr>
        <p:sp>
          <p:nvSpPr>
            <p:cNvPr id="120" name="object 120"/>
            <p:cNvSpPr/>
            <p:nvPr/>
          </p:nvSpPr>
          <p:spPr>
            <a:xfrm>
              <a:off x="5915025" y="5149786"/>
              <a:ext cx="74771" cy="1221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012561" y="525056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6"/>
                  </a:moveTo>
                  <a:lnTo>
                    <a:pt x="3047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811" y="0"/>
                  </a:lnTo>
                  <a:lnTo>
                    <a:pt x="16859" y="3048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5240"/>
                  </a:lnTo>
                  <a:lnTo>
                    <a:pt x="18383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/>
          <p:nvPr/>
        </p:nvSpPr>
        <p:spPr>
          <a:xfrm>
            <a:off x="6236874" y="5142166"/>
            <a:ext cx="996315" cy="16335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00341" y="5143690"/>
            <a:ext cx="706374" cy="15420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78437" y="5148262"/>
            <a:ext cx="1019079" cy="14963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19596" y="5375719"/>
            <a:ext cx="741426" cy="15582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26"/>
          <p:cNvGrpSpPr/>
          <p:nvPr/>
        </p:nvGrpSpPr>
        <p:grpSpPr>
          <a:xfrm>
            <a:off x="6722078" y="5369623"/>
            <a:ext cx="454659" cy="131445"/>
            <a:chOff x="6722078" y="5369623"/>
            <a:chExt cx="454659" cy="131445"/>
          </a:xfrm>
        </p:grpSpPr>
        <p:sp>
          <p:nvSpPr>
            <p:cNvPr id="127" name="object 127"/>
            <p:cNvSpPr/>
            <p:nvPr/>
          </p:nvSpPr>
          <p:spPr>
            <a:xfrm>
              <a:off x="6722072" y="536962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308"/>
                  </a:move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2192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2192" y="105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993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757130" y="5409342"/>
              <a:ext cx="419576" cy="9163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7242333" y="5369623"/>
            <a:ext cx="501015" cy="161925"/>
            <a:chOff x="7242333" y="5369623"/>
            <a:chExt cx="501015" cy="161925"/>
          </a:xfrm>
        </p:grpSpPr>
        <p:sp>
          <p:nvSpPr>
            <p:cNvPr id="130" name="object 130"/>
            <p:cNvSpPr/>
            <p:nvPr/>
          </p:nvSpPr>
          <p:spPr>
            <a:xfrm>
              <a:off x="7242333" y="5409342"/>
              <a:ext cx="270033" cy="12220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33703" y="5409342"/>
              <a:ext cx="76295" cy="12220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631417" y="536962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625"/>
                  </a:moveTo>
                  <a:lnTo>
                    <a:pt x="12192" y="1625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625"/>
                  </a:lnTo>
                  <a:lnTo>
                    <a:pt x="0" y="1625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2192" y="128308"/>
                  </a:lnTo>
                  <a:lnTo>
                    <a:pt x="15240" y="128308"/>
                  </a:lnTo>
                  <a:lnTo>
                    <a:pt x="15240" y="1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666482" y="5409342"/>
              <a:ext cx="76295" cy="9163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7811452" y="5369623"/>
            <a:ext cx="750570" cy="1313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object 135"/>
          <p:cNvGrpSpPr/>
          <p:nvPr/>
        </p:nvGrpSpPr>
        <p:grpSpPr>
          <a:xfrm>
            <a:off x="8630697" y="5369623"/>
            <a:ext cx="381635" cy="131445"/>
            <a:chOff x="8630697" y="5369623"/>
            <a:chExt cx="381635" cy="131445"/>
          </a:xfrm>
        </p:grpSpPr>
        <p:sp>
          <p:nvSpPr>
            <p:cNvPr id="136" name="object 136"/>
            <p:cNvSpPr/>
            <p:nvPr/>
          </p:nvSpPr>
          <p:spPr>
            <a:xfrm>
              <a:off x="8630692" y="536962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67273" y="5409342"/>
              <a:ext cx="166306" cy="9163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861107" y="5409342"/>
              <a:ext cx="71628" cy="9010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52643" y="5409342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438"/>
                  </a:moveTo>
                  <a:lnTo>
                    <a:pt x="28956" y="79438"/>
                  </a:lnTo>
                  <a:lnTo>
                    <a:pt x="32004" y="77914"/>
                  </a:lnTo>
                  <a:lnTo>
                    <a:pt x="35052" y="77914"/>
                  </a:lnTo>
                  <a:lnTo>
                    <a:pt x="38100" y="76390"/>
                  </a:lnTo>
                  <a:lnTo>
                    <a:pt x="39624" y="74866"/>
                  </a:lnTo>
                  <a:lnTo>
                    <a:pt x="41148" y="74866"/>
                  </a:lnTo>
                  <a:lnTo>
                    <a:pt x="41148" y="73342"/>
                  </a:lnTo>
                  <a:lnTo>
                    <a:pt x="42672" y="71818"/>
                  </a:lnTo>
                  <a:lnTo>
                    <a:pt x="42672" y="70294"/>
                  </a:lnTo>
                  <a:lnTo>
                    <a:pt x="44196" y="67246"/>
                  </a:lnTo>
                  <a:lnTo>
                    <a:pt x="44196" y="62579"/>
                  </a:lnTo>
                  <a:lnTo>
                    <a:pt x="42672" y="61055"/>
                  </a:lnTo>
                  <a:lnTo>
                    <a:pt x="42672" y="59531"/>
                  </a:lnTo>
                  <a:lnTo>
                    <a:pt x="39624" y="56483"/>
                  </a:lnTo>
                  <a:lnTo>
                    <a:pt x="36576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19812" y="47339"/>
                  </a:lnTo>
                  <a:lnTo>
                    <a:pt x="18288" y="47339"/>
                  </a:lnTo>
                  <a:lnTo>
                    <a:pt x="12192" y="44291"/>
                  </a:lnTo>
                  <a:lnTo>
                    <a:pt x="4572" y="36671"/>
                  </a:lnTo>
                  <a:lnTo>
                    <a:pt x="4572" y="33623"/>
                  </a:lnTo>
                  <a:lnTo>
                    <a:pt x="1524" y="27527"/>
                  </a:lnTo>
                  <a:lnTo>
                    <a:pt x="1524" y="21431"/>
                  </a:lnTo>
                  <a:lnTo>
                    <a:pt x="3048" y="18383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7244" y="1524"/>
                  </a:lnTo>
                  <a:lnTo>
                    <a:pt x="48768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3340" y="6096"/>
                  </a:lnTo>
                  <a:lnTo>
                    <a:pt x="53340" y="7620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2860" y="12192"/>
                  </a:lnTo>
                  <a:lnTo>
                    <a:pt x="19812" y="15240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7527"/>
                  </a:lnTo>
                  <a:lnTo>
                    <a:pt x="22860" y="33623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0480" y="36671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8100" y="39719"/>
                  </a:lnTo>
                  <a:lnTo>
                    <a:pt x="39624" y="41243"/>
                  </a:lnTo>
                  <a:lnTo>
                    <a:pt x="45720" y="44291"/>
                  </a:lnTo>
                  <a:lnTo>
                    <a:pt x="48768" y="44291"/>
                  </a:lnTo>
                  <a:lnTo>
                    <a:pt x="50292" y="47339"/>
                  </a:lnTo>
                  <a:lnTo>
                    <a:pt x="51816" y="48863"/>
                  </a:lnTo>
                  <a:lnTo>
                    <a:pt x="54864" y="50387"/>
                  </a:lnTo>
                  <a:lnTo>
                    <a:pt x="56388" y="51911"/>
                  </a:lnTo>
                  <a:lnTo>
                    <a:pt x="56388" y="54959"/>
                  </a:lnTo>
                  <a:lnTo>
                    <a:pt x="59436" y="61055"/>
                  </a:lnTo>
                  <a:lnTo>
                    <a:pt x="59436" y="68770"/>
                  </a:lnTo>
                  <a:lnTo>
                    <a:pt x="57912" y="71818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9690" h="92075">
                  <a:moveTo>
                    <a:pt x="53340" y="18383"/>
                  </a:moveTo>
                  <a:lnTo>
                    <a:pt x="50292" y="18383"/>
                  </a:lnTo>
                  <a:lnTo>
                    <a:pt x="50292" y="16859"/>
                  </a:lnTo>
                  <a:lnTo>
                    <a:pt x="48768" y="16859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2672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5240"/>
                  </a:lnTo>
                  <a:lnTo>
                    <a:pt x="53340" y="16859"/>
                  </a:lnTo>
                  <a:lnTo>
                    <a:pt x="53340" y="18383"/>
                  </a:lnTo>
                  <a:close/>
                </a:path>
                <a:path w="59690" h="92075">
                  <a:moveTo>
                    <a:pt x="44196" y="88582"/>
                  </a:moveTo>
                  <a:lnTo>
                    <a:pt x="9144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73342"/>
                  </a:lnTo>
                  <a:lnTo>
                    <a:pt x="1524" y="71818"/>
                  </a:lnTo>
                  <a:lnTo>
                    <a:pt x="1524" y="70294"/>
                  </a:lnTo>
                  <a:lnTo>
                    <a:pt x="3048" y="70294"/>
                  </a:lnTo>
                  <a:lnTo>
                    <a:pt x="4572" y="71818"/>
                  </a:lnTo>
                  <a:lnTo>
                    <a:pt x="6096" y="71818"/>
                  </a:lnTo>
                  <a:lnTo>
                    <a:pt x="7620" y="73342"/>
                  </a:lnTo>
                  <a:lnTo>
                    <a:pt x="9144" y="73342"/>
                  </a:lnTo>
                  <a:lnTo>
                    <a:pt x="12192" y="76390"/>
                  </a:lnTo>
                  <a:lnTo>
                    <a:pt x="15240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close/>
                </a:path>
                <a:path w="59690" h="92075">
                  <a:moveTo>
                    <a:pt x="30480" y="91630"/>
                  </a:moveTo>
                  <a:lnTo>
                    <a:pt x="22860" y="91630"/>
                  </a:lnTo>
                  <a:lnTo>
                    <a:pt x="19812" y="90106"/>
                  </a:lnTo>
                  <a:lnTo>
                    <a:pt x="15240" y="90106"/>
                  </a:lnTo>
                  <a:lnTo>
                    <a:pt x="12192" y="88582"/>
                  </a:lnTo>
                  <a:lnTo>
                    <a:pt x="39624" y="88582"/>
                  </a:lnTo>
                  <a:lnTo>
                    <a:pt x="30480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864" y="1732788"/>
            <a:ext cx="5541279" cy="431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5080" y="1224714"/>
            <a:ext cx="1849107" cy="410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7991" y="1226239"/>
            <a:ext cx="637717" cy="331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0941" y="1244526"/>
            <a:ext cx="1441818" cy="390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121708" y="1247575"/>
            <a:ext cx="222885" cy="307340"/>
            <a:chOff x="6121708" y="1247575"/>
            <a:chExt cx="222885" cy="307340"/>
          </a:xfrm>
        </p:grpSpPr>
        <p:sp>
          <p:nvSpPr>
            <p:cNvPr id="7" name="object 7"/>
            <p:cNvSpPr/>
            <p:nvPr/>
          </p:nvSpPr>
          <p:spPr>
            <a:xfrm>
              <a:off x="6128575" y="1254442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24479" y="291655"/>
                  </a:moveTo>
                  <a:lnTo>
                    <a:pt x="1524" y="291655"/>
                  </a:lnTo>
                  <a:lnTo>
                    <a:pt x="0" y="290131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3048" y="3143"/>
                  </a:lnTo>
                  <a:lnTo>
                    <a:pt x="6096" y="1619"/>
                  </a:lnTo>
                  <a:lnTo>
                    <a:pt x="9144" y="0"/>
                  </a:lnTo>
                  <a:lnTo>
                    <a:pt x="30575" y="0"/>
                  </a:lnTo>
                  <a:lnTo>
                    <a:pt x="32099" y="1619"/>
                  </a:lnTo>
                  <a:lnTo>
                    <a:pt x="35147" y="1619"/>
                  </a:lnTo>
                  <a:lnTo>
                    <a:pt x="38195" y="4667"/>
                  </a:lnTo>
                  <a:lnTo>
                    <a:pt x="41243" y="6191"/>
                  </a:lnTo>
                  <a:lnTo>
                    <a:pt x="42767" y="7715"/>
                  </a:lnTo>
                  <a:lnTo>
                    <a:pt x="44291" y="10763"/>
                  </a:lnTo>
                  <a:lnTo>
                    <a:pt x="45815" y="12287"/>
                  </a:lnTo>
                  <a:lnTo>
                    <a:pt x="48863" y="16859"/>
                  </a:lnTo>
                  <a:lnTo>
                    <a:pt x="50387" y="19907"/>
                  </a:lnTo>
                  <a:lnTo>
                    <a:pt x="56411" y="30575"/>
                  </a:lnTo>
                  <a:lnTo>
                    <a:pt x="27527" y="30575"/>
                  </a:lnTo>
                  <a:lnTo>
                    <a:pt x="27527" y="288607"/>
                  </a:lnTo>
                  <a:lnTo>
                    <a:pt x="24479" y="291655"/>
                  </a:lnTo>
                  <a:close/>
                </a:path>
                <a:path w="209550" h="293369">
                  <a:moveTo>
                    <a:pt x="209073" y="253555"/>
                  </a:moveTo>
                  <a:lnTo>
                    <a:pt x="181546" y="253555"/>
                  </a:lnTo>
                  <a:lnTo>
                    <a:pt x="181546" y="3143"/>
                  </a:lnTo>
                  <a:lnTo>
                    <a:pt x="183070" y="1619"/>
                  </a:lnTo>
                  <a:lnTo>
                    <a:pt x="184594" y="1619"/>
                  </a:lnTo>
                  <a:lnTo>
                    <a:pt x="186118" y="0"/>
                  </a:lnTo>
                  <a:lnTo>
                    <a:pt x="204501" y="0"/>
                  </a:lnTo>
                  <a:lnTo>
                    <a:pt x="206025" y="1619"/>
                  </a:lnTo>
                  <a:lnTo>
                    <a:pt x="207549" y="3143"/>
                  </a:lnTo>
                  <a:lnTo>
                    <a:pt x="207549" y="4667"/>
                  </a:lnTo>
                  <a:lnTo>
                    <a:pt x="209073" y="4667"/>
                  </a:lnTo>
                  <a:lnTo>
                    <a:pt x="209073" y="253555"/>
                  </a:lnTo>
                  <a:close/>
                </a:path>
                <a:path w="209550" h="293369">
                  <a:moveTo>
                    <a:pt x="204501" y="290131"/>
                  </a:moveTo>
                  <a:lnTo>
                    <a:pt x="176974" y="290131"/>
                  </a:lnTo>
                  <a:lnTo>
                    <a:pt x="169354" y="282511"/>
                  </a:lnTo>
                  <a:lnTo>
                    <a:pt x="167830" y="279463"/>
                  </a:lnTo>
                  <a:lnTo>
                    <a:pt x="164782" y="276415"/>
                  </a:lnTo>
                  <a:lnTo>
                    <a:pt x="160210" y="267271"/>
                  </a:lnTo>
                  <a:lnTo>
                    <a:pt x="56483" y="85534"/>
                  </a:lnTo>
                  <a:lnTo>
                    <a:pt x="53030" y="78890"/>
                  </a:lnTo>
                  <a:lnTo>
                    <a:pt x="49434" y="72390"/>
                  </a:lnTo>
                  <a:lnTo>
                    <a:pt x="41243" y="58102"/>
                  </a:lnTo>
                  <a:lnTo>
                    <a:pt x="27527" y="30575"/>
                  </a:lnTo>
                  <a:lnTo>
                    <a:pt x="56411" y="30575"/>
                  </a:lnTo>
                  <a:lnTo>
                    <a:pt x="129730" y="160401"/>
                  </a:lnTo>
                  <a:lnTo>
                    <a:pt x="133159" y="166354"/>
                  </a:lnTo>
                  <a:lnTo>
                    <a:pt x="140017" y="178831"/>
                  </a:lnTo>
                  <a:lnTo>
                    <a:pt x="143446" y="184785"/>
                  </a:lnTo>
                  <a:lnTo>
                    <a:pt x="146851" y="190538"/>
                  </a:lnTo>
                  <a:lnTo>
                    <a:pt x="150114" y="196453"/>
                  </a:lnTo>
                  <a:lnTo>
                    <a:pt x="153090" y="202653"/>
                  </a:lnTo>
                  <a:lnTo>
                    <a:pt x="155638" y="209264"/>
                  </a:lnTo>
                  <a:lnTo>
                    <a:pt x="169354" y="232124"/>
                  </a:lnTo>
                  <a:lnTo>
                    <a:pt x="172402" y="238220"/>
                  </a:lnTo>
                  <a:lnTo>
                    <a:pt x="176974" y="245840"/>
                  </a:lnTo>
                  <a:lnTo>
                    <a:pt x="181546" y="253555"/>
                  </a:lnTo>
                  <a:lnTo>
                    <a:pt x="209073" y="253555"/>
                  </a:lnTo>
                  <a:lnTo>
                    <a:pt x="209073" y="280987"/>
                  </a:lnTo>
                  <a:lnTo>
                    <a:pt x="207549" y="284035"/>
                  </a:lnTo>
                  <a:lnTo>
                    <a:pt x="207549" y="285559"/>
                  </a:lnTo>
                  <a:lnTo>
                    <a:pt x="206025" y="287083"/>
                  </a:lnTo>
                  <a:lnTo>
                    <a:pt x="206025" y="288607"/>
                  </a:lnTo>
                  <a:lnTo>
                    <a:pt x="204501" y="290131"/>
                  </a:lnTo>
                  <a:close/>
                </a:path>
                <a:path w="209550" h="293369">
                  <a:moveTo>
                    <a:pt x="201453" y="291655"/>
                  </a:moveTo>
                  <a:lnTo>
                    <a:pt x="181546" y="291655"/>
                  </a:lnTo>
                  <a:lnTo>
                    <a:pt x="178498" y="290131"/>
                  </a:lnTo>
                  <a:lnTo>
                    <a:pt x="202977" y="290131"/>
                  </a:lnTo>
                  <a:lnTo>
                    <a:pt x="201453" y="291655"/>
                  </a:lnTo>
                  <a:close/>
                </a:path>
                <a:path w="209550" h="293369">
                  <a:moveTo>
                    <a:pt x="19812" y="293179"/>
                  </a:moveTo>
                  <a:lnTo>
                    <a:pt x="6096" y="293179"/>
                  </a:lnTo>
                  <a:lnTo>
                    <a:pt x="4572" y="291655"/>
                  </a:lnTo>
                  <a:lnTo>
                    <a:pt x="21336" y="291655"/>
                  </a:lnTo>
                  <a:lnTo>
                    <a:pt x="19812" y="293179"/>
                  </a:lnTo>
                  <a:close/>
                </a:path>
                <a:path w="209550" h="293369">
                  <a:moveTo>
                    <a:pt x="196881" y="293179"/>
                  </a:moveTo>
                  <a:lnTo>
                    <a:pt x="187642" y="293179"/>
                  </a:lnTo>
                  <a:lnTo>
                    <a:pt x="184594" y="291655"/>
                  </a:lnTo>
                  <a:lnTo>
                    <a:pt x="198405" y="291655"/>
                  </a:lnTo>
                  <a:lnTo>
                    <a:pt x="196881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28575" y="1254442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209073" y="277939"/>
                  </a:moveTo>
                  <a:lnTo>
                    <a:pt x="209073" y="280987"/>
                  </a:lnTo>
                  <a:lnTo>
                    <a:pt x="207549" y="284035"/>
                  </a:lnTo>
                  <a:lnTo>
                    <a:pt x="207549" y="285559"/>
                  </a:lnTo>
                  <a:lnTo>
                    <a:pt x="206025" y="287083"/>
                  </a:lnTo>
                  <a:lnTo>
                    <a:pt x="206025" y="288607"/>
                  </a:lnTo>
                  <a:lnTo>
                    <a:pt x="204501" y="290131"/>
                  </a:lnTo>
                  <a:lnTo>
                    <a:pt x="202977" y="290131"/>
                  </a:lnTo>
                  <a:lnTo>
                    <a:pt x="201453" y="291655"/>
                  </a:lnTo>
                  <a:lnTo>
                    <a:pt x="199929" y="291655"/>
                  </a:lnTo>
                  <a:lnTo>
                    <a:pt x="198405" y="291655"/>
                  </a:lnTo>
                  <a:lnTo>
                    <a:pt x="196881" y="293179"/>
                  </a:lnTo>
                  <a:lnTo>
                    <a:pt x="195262" y="293179"/>
                  </a:lnTo>
                  <a:lnTo>
                    <a:pt x="189166" y="293179"/>
                  </a:lnTo>
                  <a:lnTo>
                    <a:pt x="187642" y="293179"/>
                  </a:lnTo>
                  <a:lnTo>
                    <a:pt x="184594" y="291655"/>
                  </a:lnTo>
                  <a:lnTo>
                    <a:pt x="181546" y="291655"/>
                  </a:lnTo>
                  <a:lnTo>
                    <a:pt x="178498" y="290131"/>
                  </a:lnTo>
                  <a:lnTo>
                    <a:pt x="176974" y="290131"/>
                  </a:lnTo>
                  <a:lnTo>
                    <a:pt x="173926" y="287083"/>
                  </a:lnTo>
                  <a:lnTo>
                    <a:pt x="172402" y="285559"/>
                  </a:lnTo>
                  <a:lnTo>
                    <a:pt x="169354" y="282511"/>
                  </a:lnTo>
                  <a:lnTo>
                    <a:pt x="167830" y="279463"/>
                  </a:lnTo>
                  <a:lnTo>
                    <a:pt x="164782" y="276415"/>
                  </a:lnTo>
                  <a:lnTo>
                    <a:pt x="163258" y="273367"/>
                  </a:lnTo>
                  <a:lnTo>
                    <a:pt x="160210" y="267271"/>
                  </a:lnTo>
                  <a:lnTo>
                    <a:pt x="56483" y="85534"/>
                  </a:lnTo>
                  <a:lnTo>
                    <a:pt x="53030" y="78890"/>
                  </a:lnTo>
                  <a:lnTo>
                    <a:pt x="49434" y="72389"/>
                  </a:lnTo>
                  <a:lnTo>
                    <a:pt x="45553" y="65603"/>
                  </a:lnTo>
                  <a:lnTo>
                    <a:pt x="41243" y="58102"/>
                  </a:lnTo>
                  <a:lnTo>
                    <a:pt x="37814" y="51189"/>
                  </a:lnTo>
                  <a:lnTo>
                    <a:pt x="34385" y="44303"/>
                  </a:lnTo>
                  <a:lnTo>
                    <a:pt x="30956" y="37434"/>
                  </a:lnTo>
                  <a:lnTo>
                    <a:pt x="27527" y="30575"/>
                  </a:lnTo>
                  <a:lnTo>
                    <a:pt x="27527" y="39472"/>
                  </a:lnTo>
                  <a:lnTo>
                    <a:pt x="27527" y="47958"/>
                  </a:lnTo>
                  <a:lnTo>
                    <a:pt x="27527" y="56158"/>
                  </a:lnTo>
                  <a:lnTo>
                    <a:pt x="27527" y="64198"/>
                  </a:lnTo>
                  <a:lnTo>
                    <a:pt x="27527" y="73080"/>
                  </a:lnTo>
                  <a:lnTo>
                    <a:pt x="27527" y="81533"/>
                  </a:lnTo>
                  <a:lnTo>
                    <a:pt x="27527" y="89701"/>
                  </a:lnTo>
                  <a:lnTo>
                    <a:pt x="27527" y="97726"/>
                  </a:lnTo>
                  <a:lnTo>
                    <a:pt x="27527" y="287083"/>
                  </a:lnTo>
                  <a:lnTo>
                    <a:pt x="27527" y="288607"/>
                  </a:lnTo>
                  <a:lnTo>
                    <a:pt x="26003" y="290131"/>
                  </a:lnTo>
                  <a:lnTo>
                    <a:pt x="24479" y="291655"/>
                  </a:lnTo>
                  <a:lnTo>
                    <a:pt x="22955" y="291655"/>
                  </a:lnTo>
                  <a:lnTo>
                    <a:pt x="21335" y="291655"/>
                  </a:lnTo>
                  <a:lnTo>
                    <a:pt x="19811" y="293179"/>
                  </a:lnTo>
                  <a:lnTo>
                    <a:pt x="6095" y="293179"/>
                  </a:lnTo>
                  <a:lnTo>
                    <a:pt x="4571" y="291655"/>
                  </a:lnTo>
                  <a:lnTo>
                    <a:pt x="3047" y="291655"/>
                  </a:lnTo>
                  <a:lnTo>
                    <a:pt x="1523" y="291655"/>
                  </a:lnTo>
                  <a:lnTo>
                    <a:pt x="0" y="290131"/>
                  </a:lnTo>
                  <a:lnTo>
                    <a:pt x="0" y="288607"/>
                  </a:lnTo>
                  <a:lnTo>
                    <a:pt x="0" y="287083"/>
                  </a:lnTo>
                  <a:lnTo>
                    <a:pt x="0" y="13811"/>
                  </a:lnTo>
                  <a:lnTo>
                    <a:pt x="0" y="9239"/>
                  </a:lnTo>
                  <a:lnTo>
                    <a:pt x="1523" y="4667"/>
                  </a:lnTo>
                  <a:lnTo>
                    <a:pt x="3047" y="3143"/>
                  </a:lnTo>
                  <a:lnTo>
                    <a:pt x="6095" y="1619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22955" y="0"/>
                  </a:lnTo>
                  <a:lnTo>
                    <a:pt x="27527" y="0"/>
                  </a:lnTo>
                  <a:lnTo>
                    <a:pt x="30575" y="0"/>
                  </a:lnTo>
                  <a:lnTo>
                    <a:pt x="32099" y="1619"/>
                  </a:lnTo>
                  <a:lnTo>
                    <a:pt x="35147" y="1619"/>
                  </a:lnTo>
                  <a:lnTo>
                    <a:pt x="36671" y="3143"/>
                  </a:lnTo>
                  <a:lnTo>
                    <a:pt x="38195" y="4667"/>
                  </a:lnTo>
                  <a:lnTo>
                    <a:pt x="41243" y="6191"/>
                  </a:lnTo>
                  <a:lnTo>
                    <a:pt x="42767" y="7715"/>
                  </a:lnTo>
                  <a:lnTo>
                    <a:pt x="44291" y="10763"/>
                  </a:lnTo>
                  <a:lnTo>
                    <a:pt x="45815" y="12287"/>
                  </a:lnTo>
                  <a:lnTo>
                    <a:pt x="48863" y="16859"/>
                  </a:lnTo>
                  <a:lnTo>
                    <a:pt x="50387" y="19907"/>
                  </a:lnTo>
                  <a:lnTo>
                    <a:pt x="129730" y="160400"/>
                  </a:lnTo>
                  <a:lnTo>
                    <a:pt x="133159" y="166354"/>
                  </a:lnTo>
                  <a:lnTo>
                    <a:pt x="136588" y="172592"/>
                  </a:lnTo>
                  <a:lnTo>
                    <a:pt x="140017" y="178831"/>
                  </a:lnTo>
                  <a:lnTo>
                    <a:pt x="143446" y="184784"/>
                  </a:lnTo>
                  <a:lnTo>
                    <a:pt x="146851" y="190538"/>
                  </a:lnTo>
                  <a:lnTo>
                    <a:pt x="150113" y="196453"/>
                  </a:lnTo>
                  <a:lnTo>
                    <a:pt x="153090" y="202653"/>
                  </a:lnTo>
                  <a:lnTo>
                    <a:pt x="155638" y="209264"/>
                  </a:lnTo>
                  <a:lnTo>
                    <a:pt x="159067" y="214979"/>
                  </a:lnTo>
                  <a:lnTo>
                    <a:pt x="162496" y="220694"/>
                  </a:lnTo>
                  <a:lnTo>
                    <a:pt x="165925" y="226409"/>
                  </a:lnTo>
                  <a:lnTo>
                    <a:pt x="169354" y="232124"/>
                  </a:lnTo>
                  <a:lnTo>
                    <a:pt x="172402" y="238220"/>
                  </a:lnTo>
                  <a:lnTo>
                    <a:pt x="176974" y="245840"/>
                  </a:lnTo>
                  <a:lnTo>
                    <a:pt x="181546" y="253555"/>
                  </a:lnTo>
                  <a:lnTo>
                    <a:pt x="181546" y="244332"/>
                  </a:lnTo>
                  <a:lnTo>
                    <a:pt x="181546" y="3143"/>
                  </a:lnTo>
                  <a:lnTo>
                    <a:pt x="183070" y="1619"/>
                  </a:lnTo>
                  <a:lnTo>
                    <a:pt x="184594" y="1619"/>
                  </a:lnTo>
                  <a:lnTo>
                    <a:pt x="186118" y="0"/>
                  </a:lnTo>
                  <a:lnTo>
                    <a:pt x="187642" y="0"/>
                  </a:lnTo>
                  <a:lnTo>
                    <a:pt x="204501" y="0"/>
                  </a:lnTo>
                  <a:lnTo>
                    <a:pt x="206025" y="1619"/>
                  </a:lnTo>
                  <a:lnTo>
                    <a:pt x="207549" y="3143"/>
                  </a:lnTo>
                  <a:lnTo>
                    <a:pt x="207549" y="4667"/>
                  </a:lnTo>
                  <a:lnTo>
                    <a:pt x="209073" y="4667"/>
                  </a:lnTo>
                  <a:lnTo>
                    <a:pt x="209073" y="6191"/>
                  </a:lnTo>
                  <a:lnTo>
                    <a:pt x="209073" y="277939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411648" y="1246050"/>
            <a:ext cx="222885" cy="311785"/>
            <a:chOff x="6411648" y="1246050"/>
            <a:chExt cx="222885" cy="311785"/>
          </a:xfrm>
        </p:grpSpPr>
        <p:sp>
          <p:nvSpPr>
            <p:cNvPr id="10" name="object 10"/>
            <p:cNvSpPr/>
            <p:nvPr/>
          </p:nvSpPr>
          <p:spPr>
            <a:xfrm>
              <a:off x="6418516" y="1252918"/>
              <a:ext cx="209550" cy="297815"/>
            </a:xfrm>
            <a:custGeom>
              <a:avLst/>
              <a:gdLst/>
              <a:ahLst/>
              <a:cxnLst/>
              <a:rect l="l" t="t" r="r" b="b"/>
              <a:pathLst>
                <a:path w="209550" h="297815">
                  <a:moveTo>
                    <a:pt x="19812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09550" h="297815">
                  <a:moveTo>
                    <a:pt x="201358" y="1524"/>
                  </a:moveTo>
                  <a:lnTo>
                    <a:pt x="189166" y="1524"/>
                  </a:lnTo>
                  <a:lnTo>
                    <a:pt x="190690" y="0"/>
                  </a:lnTo>
                  <a:lnTo>
                    <a:pt x="199834" y="0"/>
                  </a:lnTo>
                  <a:lnTo>
                    <a:pt x="201358" y="1524"/>
                  </a:lnTo>
                  <a:close/>
                </a:path>
                <a:path w="209550" h="297815">
                  <a:moveTo>
                    <a:pt x="102203" y="297751"/>
                  </a:moveTo>
                  <a:lnTo>
                    <a:pt x="60960" y="290131"/>
                  </a:lnTo>
                  <a:lnTo>
                    <a:pt x="28956" y="268795"/>
                  </a:lnTo>
                  <a:lnTo>
                    <a:pt x="7620" y="235172"/>
                  </a:lnTo>
                  <a:lnTo>
                    <a:pt x="0" y="189357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143"/>
                  </a:lnTo>
                  <a:lnTo>
                    <a:pt x="25908" y="4667"/>
                  </a:lnTo>
                  <a:lnTo>
                    <a:pt x="27432" y="4667"/>
                  </a:lnTo>
                  <a:lnTo>
                    <a:pt x="27474" y="186309"/>
                  </a:lnTo>
                  <a:lnTo>
                    <a:pt x="35456" y="230696"/>
                  </a:lnTo>
                  <a:lnTo>
                    <a:pt x="65031" y="263794"/>
                  </a:lnTo>
                  <a:lnTo>
                    <a:pt x="103727" y="271843"/>
                  </a:lnTo>
                  <a:lnTo>
                    <a:pt x="176679" y="271843"/>
                  </a:lnTo>
                  <a:lnTo>
                    <a:pt x="172840" y="275343"/>
                  </a:lnTo>
                  <a:lnTo>
                    <a:pt x="136064" y="293250"/>
                  </a:lnTo>
                  <a:lnTo>
                    <a:pt x="114252" y="297203"/>
                  </a:lnTo>
                  <a:lnTo>
                    <a:pt x="102203" y="297751"/>
                  </a:lnTo>
                  <a:close/>
                </a:path>
                <a:path w="209550" h="297815">
                  <a:moveTo>
                    <a:pt x="176679" y="271843"/>
                  </a:moveTo>
                  <a:lnTo>
                    <a:pt x="103727" y="271843"/>
                  </a:lnTo>
                  <a:lnTo>
                    <a:pt x="112609" y="271557"/>
                  </a:lnTo>
                  <a:lnTo>
                    <a:pt x="121062" y="270700"/>
                  </a:lnTo>
                  <a:lnTo>
                    <a:pt x="161639" y="250507"/>
                  </a:lnTo>
                  <a:lnTo>
                    <a:pt x="178974" y="215977"/>
                  </a:lnTo>
                  <a:lnTo>
                    <a:pt x="181546" y="4667"/>
                  </a:lnTo>
                  <a:lnTo>
                    <a:pt x="183070" y="3143"/>
                  </a:lnTo>
                  <a:lnTo>
                    <a:pt x="184594" y="1524"/>
                  </a:lnTo>
                  <a:lnTo>
                    <a:pt x="205930" y="1524"/>
                  </a:lnTo>
                  <a:lnTo>
                    <a:pt x="207454" y="3143"/>
                  </a:lnTo>
                  <a:lnTo>
                    <a:pt x="208978" y="4667"/>
                  </a:lnTo>
                  <a:lnTo>
                    <a:pt x="208978" y="186309"/>
                  </a:lnTo>
                  <a:lnTo>
                    <a:pt x="208430" y="198889"/>
                  </a:lnTo>
                  <a:lnTo>
                    <a:pt x="197381" y="243426"/>
                  </a:lnTo>
                  <a:lnTo>
                    <a:pt x="180022" y="268795"/>
                  </a:lnTo>
                  <a:lnTo>
                    <a:pt x="176679" y="271843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18516" y="1252918"/>
              <a:ext cx="209550" cy="297815"/>
            </a:xfrm>
            <a:custGeom>
              <a:avLst/>
              <a:gdLst/>
              <a:ahLst/>
              <a:cxnLst/>
              <a:rect l="l" t="t" r="r" b="b"/>
              <a:pathLst>
                <a:path w="209550" h="297815">
                  <a:moveTo>
                    <a:pt x="208978" y="186309"/>
                  </a:moveTo>
                  <a:lnTo>
                    <a:pt x="201358" y="233648"/>
                  </a:lnTo>
                  <a:lnTo>
                    <a:pt x="180022" y="268795"/>
                  </a:lnTo>
                  <a:lnTo>
                    <a:pt x="146399" y="290131"/>
                  </a:lnTo>
                  <a:lnTo>
                    <a:pt x="102203" y="297751"/>
                  </a:lnTo>
                  <a:lnTo>
                    <a:pt x="91044" y="297203"/>
                  </a:lnTo>
                  <a:lnTo>
                    <a:pt x="52101" y="286154"/>
                  </a:lnTo>
                  <a:lnTo>
                    <a:pt x="22407" y="262255"/>
                  </a:lnTo>
                  <a:lnTo>
                    <a:pt x="4500" y="225240"/>
                  </a:lnTo>
                  <a:lnTo>
                    <a:pt x="0" y="189357"/>
                  </a:lnTo>
                  <a:lnTo>
                    <a:pt x="0" y="6191"/>
                  </a:lnTo>
                  <a:lnTo>
                    <a:pt x="0" y="4667"/>
                  </a:lnTo>
                  <a:lnTo>
                    <a:pt x="1523" y="3143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7619" y="1524"/>
                  </a:lnTo>
                  <a:lnTo>
                    <a:pt x="9143" y="0"/>
                  </a:lnTo>
                  <a:lnTo>
                    <a:pt x="10667" y="0"/>
                  </a:lnTo>
                  <a:lnTo>
                    <a:pt x="13715" y="0"/>
                  </a:lnTo>
                  <a:lnTo>
                    <a:pt x="15239" y="0"/>
                  </a:lnTo>
                  <a:lnTo>
                    <a:pt x="18287" y="0"/>
                  </a:lnTo>
                  <a:lnTo>
                    <a:pt x="19811" y="1524"/>
                  </a:lnTo>
                  <a:lnTo>
                    <a:pt x="21335" y="1524"/>
                  </a:lnTo>
                  <a:lnTo>
                    <a:pt x="22859" y="1524"/>
                  </a:lnTo>
                  <a:lnTo>
                    <a:pt x="24383" y="1524"/>
                  </a:lnTo>
                  <a:lnTo>
                    <a:pt x="25907" y="3143"/>
                  </a:lnTo>
                  <a:lnTo>
                    <a:pt x="25907" y="4667"/>
                  </a:lnTo>
                  <a:lnTo>
                    <a:pt x="27431" y="4667"/>
                  </a:lnTo>
                  <a:lnTo>
                    <a:pt x="27431" y="6191"/>
                  </a:lnTo>
                  <a:lnTo>
                    <a:pt x="27431" y="184785"/>
                  </a:lnTo>
                  <a:lnTo>
                    <a:pt x="27717" y="195039"/>
                  </a:lnTo>
                  <a:lnTo>
                    <a:pt x="39052" y="237851"/>
                  </a:lnTo>
                  <a:lnTo>
                    <a:pt x="71627" y="267271"/>
                  </a:lnTo>
                  <a:lnTo>
                    <a:pt x="103727" y="271843"/>
                  </a:lnTo>
                  <a:lnTo>
                    <a:pt x="112609" y="271557"/>
                  </a:lnTo>
                  <a:lnTo>
                    <a:pt x="150018" y="260604"/>
                  </a:lnTo>
                  <a:lnTo>
                    <a:pt x="176974" y="224504"/>
                  </a:lnTo>
                  <a:lnTo>
                    <a:pt x="181546" y="186309"/>
                  </a:lnTo>
                  <a:lnTo>
                    <a:pt x="181546" y="6191"/>
                  </a:lnTo>
                  <a:lnTo>
                    <a:pt x="181546" y="4667"/>
                  </a:lnTo>
                  <a:lnTo>
                    <a:pt x="183070" y="3143"/>
                  </a:lnTo>
                  <a:lnTo>
                    <a:pt x="184594" y="1524"/>
                  </a:lnTo>
                  <a:lnTo>
                    <a:pt x="186118" y="1524"/>
                  </a:lnTo>
                  <a:lnTo>
                    <a:pt x="187642" y="1524"/>
                  </a:lnTo>
                  <a:lnTo>
                    <a:pt x="189166" y="1524"/>
                  </a:lnTo>
                  <a:lnTo>
                    <a:pt x="190690" y="0"/>
                  </a:lnTo>
                  <a:lnTo>
                    <a:pt x="192214" y="0"/>
                  </a:lnTo>
                  <a:lnTo>
                    <a:pt x="195262" y="0"/>
                  </a:lnTo>
                  <a:lnTo>
                    <a:pt x="198310" y="0"/>
                  </a:lnTo>
                  <a:lnTo>
                    <a:pt x="199834" y="0"/>
                  </a:lnTo>
                  <a:lnTo>
                    <a:pt x="201358" y="1524"/>
                  </a:lnTo>
                  <a:lnTo>
                    <a:pt x="202882" y="1524"/>
                  </a:lnTo>
                  <a:lnTo>
                    <a:pt x="204406" y="1524"/>
                  </a:lnTo>
                  <a:lnTo>
                    <a:pt x="205930" y="1524"/>
                  </a:lnTo>
                  <a:lnTo>
                    <a:pt x="207454" y="3143"/>
                  </a:lnTo>
                  <a:lnTo>
                    <a:pt x="208978" y="4667"/>
                  </a:lnTo>
                  <a:lnTo>
                    <a:pt x="208978" y="6191"/>
                  </a:lnTo>
                  <a:lnTo>
                    <a:pt x="208978" y="186309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698446" y="1246050"/>
            <a:ext cx="345440" cy="307340"/>
            <a:chOff x="6698446" y="1246050"/>
            <a:chExt cx="345440" cy="307340"/>
          </a:xfrm>
        </p:grpSpPr>
        <p:sp>
          <p:nvSpPr>
            <p:cNvPr id="13" name="object 13"/>
            <p:cNvSpPr/>
            <p:nvPr/>
          </p:nvSpPr>
          <p:spPr>
            <a:xfrm>
              <a:off x="6705314" y="1252918"/>
              <a:ext cx="146685" cy="293370"/>
            </a:xfrm>
            <a:custGeom>
              <a:avLst/>
              <a:gdLst/>
              <a:ahLst/>
              <a:cxnLst/>
              <a:rect l="l" t="t" r="r" b="b"/>
              <a:pathLst>
                <a:path w="146684" h="293369">
                  <a:moveTo>
                    <a:pt x="2133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146684" h="293369">
                  <a:moveTo>
                    <a:pt x="25908" y="3143"/>
                  </a:moveTo>
                  <a:lnTo>
                    <a:pt x="3048" y="3143"/>
                  </a:lnTo>
                  <a:lnTo>
                    <a:pt x="3048" y="1524"/>
                  </a:lnTo>
                  <a:lnTo>
                    <a:pt x="25908" y="1524"/>
                  </a:lnTo>
                  <a:lnTo>
                    <a:pt x="25908" y="3143"/>
                  </a:lnTo>
                  <a:close/>
                </a:path>
                <a:path w="146684" h="293369">
                  <a:moveTo>
                    <a:pt x="143446" y="293179"/>
                  </a:moveTo>
                  <a:lnTo>
                    <a:pt x="10668" y="293179"/>
                  </a:lnTo>
                  <a:lnTo>
                    <a:pt x="1524" y="288607"/>
                  </a:lnTo>
                  <a:lnTo>
                    <a:pt x="0" y="284035"/>
                  </a:lnTo>
                  <a:lnTo>
                    <a:pt x="0" y="6191"/>
                  </a:lnTo>
                  <a:lnTo>
                    <a:pt x="1524" y="4667"/>
                  </a:lnTo>
                  <a:lnTo>
                    <a:pt x="1524" y="3143"/>
                  </a:lnTo>
                  <a:lnTo>
                    <a:pt x="27432" y="3143"/>
                  </a:lnTo>
                  <a:lnTo>
                    <a:pt x="27432" y="268795"/>
                  </a:lnTo>
                  <a:lnTo>
                    <a:pt x="143446" y="268795"/>
                  </a:lnTo>
                  <a:lnTo>
                    <a:pt x="144970" y="270319"/>
                  </a:lnTo>
                  <a:lnTo>
                    <a:pt x="144970" y="271843"/>
                  </a:lnTo>
                  <a:lnTo>
                    <a:pt x="146494" y="273367"/>
                  </a:lnTo>
                  <a:lnTo>
                    <a:pt x="146494" y="287083"/>
                  </a:lnTo>
                  <a:lnTo>
                    <a:pt x="144970" y="288607"/>
                  </a:lnTo>
                  <a:lnTo>
                    <a:pt x="144970" y="291655"/>
                  </a:lnTo>
                  <a:lnTo>
                    <a:pt x="143446" y="291655"/>
                  </a:lnTo>
                  <a:lnTo>
                    <a:pt x="143446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05314" y="1252918"/>
              <a:ext cx="146685" cy="293370"/>
            </a:xfrm>
            <a:custGeom>
              <a:avLst/>
              <a:gdLst/>
              <a:ahLst/>
              <a:cxnLst/>
              <a:rect l="l" t="t" r="r" b="b"/>
              <a:pathLst>
                <a:path w="146684" h="293369">
                  <a:moveTo>
                    <a:pt x="146494" y="280987"/>
                  </a:moveTo>
                  <a:lnTo>
                    <a:pt x="146494" y="282511"/>
                  </a:lnTo>
                  <a:lnTo>
                    <a:pt x="146494" y="284035"/>
                  </a:lnTo>
                  <a:lnTo>
                    <a:pt x="146494" y="285559"/>
                  </a:lnTo>
                  <a:lnTo>
                    <a:pt x="146494" y="287083"/>
                  </a:lnTo>
                  <a:lnTo>
                    <a:pt x="144970" y="288607"/>
                  </a:lnTo>
                  <a:lnTo>
                    <a:pt x="144970" y="290131"/>
                  </a:lnTo>
                  <a:lnTo>
                    <a:pt x="144970" y="291655"/>
                  </a:lnTo>
                  <a:lnTo>
                    <a:pt x="143446" y="291655"/>
                  </a:lnTo>
                  <a:lnTo>
                    <a:pt x="143446" y="293179"/>
                  </a:lnTo>
                  <a:lnTo>
                    <a:pt x="141827" y="293179"/>
                  </a:lnTo>
                  <a:lnTo>
                    <a:pt x="140303" y="293179"/>
                  </a:lnTo>
                  <a:lnTo>
                    <a:pt x="138779" y="293179"/>
                  </a:lnTo>
                  <a:lnTo>
                    <a:pt x="13715" y="293179"/>
                  </a:lnTo>
                  <a:lnTo>
                    <a:pt x="10667" y="293179"/>
                  </a:lnTo>
                  <a:lnTo>
                    <a:pt x="7619" y="291655"/>
                  </a:lnTo>
                  <a:lnTo>
                    <a:pt x="4571" y="290131"/>
                  </a:lnTo>
                  <a:lnTo>
                    <a:pt x="1523" y="288607"/>
                  </a:lnTo>
                  <a:lnTo>
                    <a:pt x="0" y="284035"/>
                  </a:lnTo>
                  <a:lnTo>
                    <a:pt x="0" y="279463"/>
                  </a:lnTo>
                  <a:lnTo>
                    <a:pt x="0" y="6191"/>
                  </a:lnTo>
                  <a:lnTo>
                    <a:pt x="1523" y="4667"/>
                  </a:lnTo>
                  <a:lnTo>
                    <a:pt x="1523" y="3143"/>
                  </a:lnTo>
                  <a:lnTo>
                    <a:pt x="3047" y="3143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7619" y="1524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13715" y="0"/>
                  </a:lnTo>
                  <a:lnTo>
                    <a:pt x="16763" y="0"/>
                  </a:lnTo>
                  <a:lnTo>
                    <a:pt x="19811" y="0"/>
                  </a:lnTo>
                  <a:lnTo>
                    <a:pt x="21335" y="1524"/>
                  </a:lnTo>
                  <a:lnTo>
                    <a:pt x="22859" y="1524"/>
                  </a:lnTo>
                  <a:lnTo>
                    <a:pt x="24383" y="1524"/>
                  </a:lnTo>
                  <a:lnTo>
                    <a:pt x="25907" y="1524"/>
                  </a:lnTo>
                  <a:lnTo>
                    <a:pt x="25907" y="3143"/>
                  </a:lnTo>
                  <a:lnTo>
                    <a:pt x="27431" y="3143"/>
                  </a:lnTo>
                  <a:lnTo>
                    <a:pt x="27431" y="4667"/>
                  </a:lnTo>
                  <a:lnTo>
                    <a:pt x="27431" y="6191"/>
                  </a:lnTo>
                  <a:lnTo>
                    <a:pt x="27431" y="268795"/>
                  </a:lnTo>
                  <a:lnTo>
                    <a:pt x="138779" y="268795"/>
                  </a:lnTo>
                  <a:lnTo>
                    <a:pt x="140303" y="268795"/>
                  </a:lnTo>
                  <a:lnTo>
                    <a:pt x="141827" y="268795"/>
                  </a:lnTo>
                  <a:lnTo>
                    <a:pt x="143446" y="268795"/>
                  </a:lnTo>
                  <a:lnTo>
                    <a:pt x="144970" y="270319"/>
                  </a:lnTo>
                  <a:lnTo>
                    <a:pt x="144970" y="271843"/>
                  </a:lnTo>
                  <a:lnTo>
                    <a:pt x="146494" y="273367"/>
                  </a:lnTo>
                  <a:lnTo>
                    <a:pt x="146494" y="274891"/>
                  </a:lnTo>
                  <a:lnTo>
                    <a:pt x="146494" y="276415"/>
                  </a:lnTo>
                  <a:lnTo>
                    <a:pt x="146494" y="277939"/>
                  </a:lnTo>
                  <a:lnTo>
                    <a:pt x="146494" y="280987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91432" y="1252918"/>
              <a:ext cx="145415" cy="293370"/>
            </a:xfrm>
            <a:custGeom>
              <a:avLst/>
              <a:gdLst/>
              <a:ahLst/>
              <a:cxnLst/>
              <a:rect l="l" t="t" r="r" b="b"/>
              <a:pathLst>
                <a:path w="145415" h="293369">
                  <a:moveTo>
                    <a:pt x="1981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145415" h="293369">
                  <a:moveTo>
                    <a:pt x="24384" y="3143"/>
                  </a:moveTo>
                  <a:lnTo>
                    <a:pt x="1524" y="3143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4384" y="3143"/>
                  </a:lnTo>
                  <a:close/>
                </a:path>
                <a:path w="145415" h="293369">
                  <a:moveTo>
                    <a:pt x="141922" y="293179"/>
                  </a:moveTo>
                  <a:lnTo>
                    <a:pt x="9144" y="293179"/>
                  </a:lnTo>
                  <a:lnTo>
                    <a:pt x="3048" y="290131"/>
                  </a:lnTo>
                  <a:lnTo>
                    <a:pt x="1524" y="288607"/>
                  </a:lnTo>
                  <a:lnTo>
                    <a:pt x="0" y="284035"/>
                  </a:lnTo>
                  <a:lnTo>
                    <a:pt x="0" y="3143"/>
                  </a:lnTo>
                  <a:lnTo>
                    <a:pt x="25908" y="3143"/>
                  </a:lnTo>
                  <a:lnTo>
                    <a:pt x="25908" y="4667"/>
                  </a:lnTo>
                  <a:lnTo>
                    <a:pt x="27432" y="6191"/>
                  </a:lnTo>
                  <a:lnTo>
                    <a:pt x="27432" y="268795"/>
                  </a:lnTo>
                  <a:lnTo>
                    <a:pt x="141922" y="268795"/>
                  </a:lnTo>
                  <a:lnTo>
                    <a:pt x="143446" y="270319"/>
                  </a:lnTo>
                  <a:lnTo>
                    <a:pt x="143446" y="271843"/>
                  </a:lnTo>
                  <a:lnTo>
                    <a:pt x="144970" y="271843"/>
                  </a:lnTo>
                  <a:lnTo>
                    <a:pt x="144970" y="288607"/>
                  </a:lnTo>
                  <a:lnTo>
                    <a:pt x="143446" y="290131"/>
                  </a:lnTo>
                  <a:lnTo>
                    <a:pt x="143446" y="291655"/>
                  </a:lnTo>
                  <a:lnTo>
                    <a:pt x="141922" y="291655"/>
                  </a:lnTo>
                  <a:lnTo>
                    <a:pt x="141922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91432" y="1252918"/>
              <a:ext cx="145415" cy="293370"/>
            </a:xfrm>
            <a:custGeom>
              <a:avLst/>
              <a:gdLst/>
              <a:ahLst/>
              <a:cxnLst/>
              <a:rect l="l" t="t" r="r" b="b"/>
              <a:pathLst>
                <a:path w="145415" h="293369">
                  <a:moveTo>
                    <a:pt x="144970" y="280987"/>
                  </a:moveTo>
                  <a:lnTo>
                    <a:pt x="144970" y="280987"/>
                  </a:lnTo>
                  <a:lnTo>
                    <a:pt x="144970" y="288607"/>
                  </a:lnTo>
                  <a:lnTo>
                    <a:pt x="143446" y="290131"/>
                  </a:lnTo>
                  <a:lnTo>
                    <a:pt x="143446" y="291655"/>
                  </a:lnTo>
                  <a:lnTo>
                    <a:pt x="141922" y="291655"/>
                  </a:lnTo>
                  <a:lnTo>
                    <a:pt x="141922" y="293179"/>
                  </a:lnTo>
                  <a:lnTo>
                    <a:pt x="9143" y="293179"/>
                  </a:lnTo>
                  <a:lnTo>
                    <a:pt x="6095" y="291655"/>
                  </a:lnTo>
                  <a:lnTo>
                    <a:pt x="3047" y="290131"/>
                  </a:lnTo>
                  <a:lnTo>
                    <a:pt x="1523" y="288607"/>
                  </a:lnTo>
                  <a:lnTo>
                    <a:pt x="0" y="284035"/>
                  </a:lnTo>
                  <a:lnTo>
                    <a:pt x="0" y="279463"/>
                  </a:lnTo>
                  <a:lnTo>
                    <a:pt x="0" y="6191"/>
                  </a:lnTo>
                  <a:lnTo>
                    <a:pt x="0" y="4667"/>
                  </a:lnTo>
                  <a:lnTo>
                    <a:pt x="0" y="3143"/>
                  </a:lnTo>
                  <a:lnTo>
                    <a:pt x="1523" y="3143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7619" y="0"/>
                  </a:lnTo>
                  <a:lnTo>
                    <a:pt x="10667" y="0"/>
                  </a:lnTo>
                  <a:lnTo>
                    <a:pt x="13715" y="0"/>
                  </a:lnTo>
                  <a:lnTo>
                    <a:pt x="15239" y="0"/>
                  </a:lnTo>
                  <a:lnTo>
                    <a:pt x="18287" y="0"/>
                  </a:lnTo>
                  <a:lnTo>
                    <a:pt x="19811" y="1524"/>
                  </a:lnTo>
                  <a:lnTo>
                    <a:pt x="21335" y="1524"/>
                  </a:lnTo>
                  <a:lnTo>
                    <a:pt x="22859" y="1524"/>
                  </a:lnTo>
                  <a:lnTo>
                    <a:pt x="24383" y="1524"/>
                  </a:lnTo>
                  <a:lnTo>
                    <a:pt x="24383" y="3143"/>
                  </a:lnTo>
                  <a:lnTo>
                    <a:pt x="25907" y="3143"/>
                  </a:lnTo>
                  <a:lnTo>
                    <a:pt x="25907" y="4667"/>
                  </a:lnTo>
                  <a:lnTo>
                    <a:pt x="27431" y="6191"/>
                  </a:lnTo>
                  <a:lnTo>
                    <a:pt x="27431" y="268795"/>
                  </a:lnTo>
                  <a:lnTo>
                    <a:pt x="138874" y="268795"/>
                  </a:lnTo>
                  <a:lnTo>
                    <a:pt x="140398" y="268795"/>
                  </a:lnTo>
                  <a:lnTo>
                    <a:pt x="141922" y="268795"/>
                  </a:lnTo>
                  <a:lnTo>
                    <a:pt x="143446" y="270319"/>
                  </a:lnTo>
                  <a:lnTo>
                    <a:pt x="143446" y="271843"/>
                  </a:lnTo>
                  <a:lnTo>
                    <a:pt x="144970" y="271843"/>
                  </a:lnTo>
                  <a:lnTo>
                    <a:pt x="144970" y="273367"/>
                  </a:lnTo>
                  <a:lnTo>
                    <a:pt x="144970" y="274891"/>
                  </a:lnTo>
                  <a:lnTo>
                    <a:pt x="144970" y="276415"/>
                  </a:lnTo>
                  <a:lnTo>
                    <a:pt x="144970" y="277939"/>
                  </a:lnTo>
                  <a:lnTo>
                    <a:pt x="144970" y="280987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122594" y="1224714"/>
            <a:ext cx="1109110" cy="332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2291" y="2045493"/>
            <a:ext cx="753713" cy="161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961631" y="2085117"/>
            <a:ext cx="175895" cy="90170"/>
            <a:chOff x="6961631" y="2085117"/>
            <a:chExt cx="175895" cy="90170"/>
          </a:xfrm>
        </p:grpSpPr>
        <p:sp>
          <p:nvSpPr>
            <p:cNvPr id="20" name="object 20"/>
            <p:cNvSpPr/>
            <p:nvPr/>
          </p:nvSpPr>
          <p:spPr>
            <a:xfrm>
              <a:off x="6961631" y="2085117"/>
              <a:ext cx="83915" cy="901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65358" y="2085117"/>
              <a:ext cx="71723" cy="901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202709" y="2045493"/>
            <a:ext cx="244475" cy="130175"/>
            <a:chOff x="7202709" y="2045493"/>
            <a:chExt cx="244475" cy="130175"/>
          </a:xfrm>
        </p:grpSpPr>
        <p:sp>
          <p:nvSpPr>
            <p:cNvPr id="23" name="object 23"/>
            <p:cNvSpPr/>
            <p:nvPr/>
          </p:nvSpPr>
          <p:spPr>
            <a:xfrm>
              <a:off x="7202709" y="2063781"/>
              <a:ext cx="53340" cy="111760"/>
            </a:xfrm>
            <a:custGeom>
              <a:avLst/>
              <a:gdLst/>
              <a:ahLst/>
              <a:cxnLst/>
              <a:rect l="l" t="t" r="r" b="b"/>
              <a:pathLst>
                <a:path w="53340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340" h="111760">
                  <a:moveTo>
                    <a:pt x="51816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4384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33623"/>
                  </a:lnTo>
                  <a:lnTo>
                    <a:pt x="51816" y="35147"/>
                  </a:lnTo>
                  <a:close/>
                </a:path>
                <a:path w="53340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3340" h="111760">
                  <a:moveTo>
                    <a:pt x="53340" y="99250"/>
                  </a:moveTo>
                  <a:lnTo>
                    <a:pt x="44196" y="99250"/>
                  </a:lnTo>
                  <a:lnTo>
                    <a:pt x="44196" y="97726"/>
                  </a:lnTo>
                  <a:lnTo>
                    <a:pt x="48768" y="97726"/>
                  </a:lnTo>
                  <a:lnTo>
                    <a:pt x="48768" y="96202"/>
                  </a:lnTo>
                  <a:lnTo>
                    <a:pt x="53340" y="96202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77385" y="2045493"/>
              <a:ext cx="71723" cy="1297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70445" y="2085117"/>
              <a:ext cx="76295" cy="90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512367" y="2045493"/>
            <a:ext cx="584358" cy="129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0829" y="2045493"/>
            <a:ext cx="579691" cy="1618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49911" y="23111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80321" y="2271426"/>
            <a:ext cx="1453991" cy="1313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7909083" y="2271426"/>
            <a:ext cx="241300" cy="131445"/>
            <a:chOff x="7909083" y="2271426"/>
            <a:chExt cx="241300" cy="131445"/>
          </a:xfrm>
        </p:grpSpPr>
        <p:sp>
          <p:nvSpPr>
            <p:cNvPr id="31" name="object 31"/>
            <p:cNvSpPr/>
            <p:nvPr/>
          </p:nvSpPr>
          <p:spPr>
            <a:xfrm>
              <a:off x="7909083" y="2271426"/>
              <a:ext cx="71628" cy="12982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02143" y="2311145"/>
              <a:ext cx="67056" cy="916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90630" y="2311145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438"/>
                  </a:moveTo>
                  <a:lnTo>
                    <a:pt x="32004" y="79438"/>
                  </a:lnTo>
                  <a:lnTo>
                    <a:pt x="33528" y="77819"/>
                  </a:lnTo>
                  <a:lnTo>
                    <a:pt x="36576" y="77819"/>
                  </a:lnTo>
                  <a:lnTo>
                    <a:pt x="38100" y="76295"/>
                  </a:lnTo>
                  <a:lnTo>
                    <a:pt x="39624" y="76295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1055"/>
                  </a:lnTo>
                  <a:lnTo>
                    <a:pt x="38100" y="54959"/>
                  </a:lnTo>
                  <a:lnTo>
                    <a:pt x="36576" y="54959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7620" y="39719"/>
                  </a:lnTo>
                  <a:lnTo>
                    <a:pt x="4572" y="33623"/>
                  </a:lnTo>
                  <a:lnTo>
                    <a:pt x="3048" y="32099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3340" y="6096"/>
                  </a:lnTo>
                  <a:lnTo>
                    <a:pt x="54864" y="6096"/>
                  </a:lnTo>
                  <a:lnTo>
                    <a:pt x="54864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19812" y="16764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5908"/>
                  </a:lnTo>
                  <a:lnTo>
                    <a:pt x="18288" y="27432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4384" y="33623"/>
                  </a:lnTo>
                  <a:lnTo>
                    <a:pt x="27432" y="36671"/>
                  </a:lnTo>
                  <a:lnTo>
                    <a:pt x="30480" y="38195"/>
                  </a:lnTo>
                  <a:lnTo>
                    <a:pt x="33528" y="38195"/>
                  </a:lnTo>
                  <a:lnTo>
                    <a:pt x="35052" y="39719"/>
                  </a:lnTo>
                  <a:lnTo>
                    <a:pt x="38100" y="41243"/>
                  </a:lnTo>
                  <a:lnTo>
                    <a:pt x="41148" y="41243"/>
                  </a:lnTo>
                  <a:lnTo>
                    <a:pt x="42672" y="42767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6388" y="53435"/>
                  </a:lnTo>
                  <a:lnTo>
                    <a:pt x="57912" y="54959"/>
                  </a:lnTo>
                  <a:lnTo>
                    <a:pt x="59436" y="58007"/>
                  </a:lnTo>
                  <a:lnTo>
                    <a:pt x="59436" y="68675"/>
                  </a:lnTo>
                  <a:lnTo>
                    <a:pt x="57912" y="73247"/>
                  </a:lnTo>
                  <a:lnTo>
                    <a:pt x="56388" y="76295"/>
                  </a:lnTo>
                  <a:lnTo>
                    <a:pt x="54864" y="79438"/>
                  </a:lnTo>
                  <a:close/>
                </a:path>
                <a:path w="59690" h="92075">
                  <a:moveTo>
                    <a:pt x="53340" y="18288"/>
                  </a:moveTo>
                  <a:lnTo>
                    <a:pt x="51816" y="18288"/>
                  </a:lnTo>
                  <a:lnTo>
                    <a:pt x="50292" y="16764"/>
                  </a:lnTo>
                  <a:lnTo>
                    <a:pt x="48768" y="16764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2672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6764"/>
                  </a:lnTo>
                  <a:lnTo>
                    <a:pt x="53340" y="18288"/>
                  </a:lnTo>
                  <a:close/>
                </a:path>
                <a:path w="59690" h="92075">
                  <a:moveTo>
                    <a:pt x="9144" y="74771"/>
                  </a:moveTo>
                  <a:lnTo>
                    <a:pt x="1524" y="74771"/>
                  </a:lnTo>
                  <a:lnTo>
                    <a:pt x="1524" y="71723"/>
                  </a:lnTo>
                  <a:lnTo>
                    <a:pt x="6096" y="71723"/>
                  </a:lnTo>
                  <a:lnTo>
                    <a:pt x="9144" y="74771"/>
                  </a:lnTo>
                  <a:close/>
                </a:path>
                <a:path w="59690" h="92075">
                  <a:moveTo>
                    <a:pt x="39624" y="90106"/>
                  </a:moveTo>
                  <a:lnTo>
                    <a:pt x="13716" y="90106"/>
                  </a:lnTo>
                  <a:lnTo>
                    <a:pt x="10668" y="88582"/>
                  </a:lnTo>
                  <a:lnTo>
                    <a:pt x="9144" y="88582"/>
                  </a:lnTo>
                  <a:lnTo>
                    <a:pt x="7620" y="87058"/>
                  </a:lnTo>
                  <a:lnTo>
                    <a:pt x="6096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3048" y="84010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4771"/>
                  </a:lnTo>
                  <a:lnTo>
                    <a:pt x="10668" y="74771"/>
                  </a:lnTo>
                  <a:lnTo>
                    <a:pt x="13716" y="76295"/>
                  </a:lnTo>
                  <a:lnTo>
                    <a:pt x="15240" y="76295"/>
                  </a:lnTo>
                  <a:lnTo>
                    <a:pt x="18288" y="77819"/>
                  </a:lnTo>
                  <a:lnTo>
                    <a:pt x="19812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lnTo>
                    <a:pt x="39624" y="90106"/>
                  </a:lnTo>
                  <a:close/>
                </a:path>
                <a:path w="59690" h="92075">
                  <a:moveTo>
                    <a:pt x="32004" y="91630"/>
                  </a:moveTo>
                  <a:lnTo>
                    <a:pt x="21336" y="91630"/>
                  </a:lnTo>
                  <a:lnTo>
                    <a:pt x="18288" y="90106"/>
                  </a:lnTo>
                  <a:lnTo>
                    <a:pt x="36576" y="90106"/>
                  </a:lnTo>
                  <a:lnTo>
                    <a:pt x="32004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214169" y="2271426"/>
            <a:ext cx="273685" cy="131445"/>
            <a:chOff x="8214169" y="2271426"/>
            <a:chExt cx="273685" cy="131445"/>
          </a:xfrm>
        </p:grpSpPr>
        <p:sp>
          <p:nvSpPr>
            <p:cNvPr id="35" name="object 35"/>
            <p:cNvSpPr/>
            <p:nvPr/>
          </p:nvSpPr>
          <p:spPr>
            <a:xfrm>
              <a:off x="8214169" y="2309621"/>
              <a:ext cx="79343" cy="9163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16372" y="2311145"/>
              <a:ext cx="77819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8563" y="2271432"/>
              <a:ext cx="69215" cy="130175"/>
            </a:xfrm>
            <a:custGeom>
              <a:avLst/>
              <a:gdLst/>
              <a:ahLst/>
              <a:cxnLst/>
              <a:rect l="l" t="t" r="r" b="b"/>
              <a:pathLst>
                <a:path w="69215" h="130175">
                  <a:moveTo>
                    <a:pt x="21437" y="128308"/>
                  </a:moveTo>
                  <a:lnTo>
                    <a:pt x="1625" y="128308"/>
                  </a:lnTo>
                  <a:lnTo>
                    <a:pt x="3149" y="129832"/>
                  </a:lnTo>
                  <a:lnTo>
                    <a:pt x="19913" y="129832"/>
                  </a:lnTo>
                  <a:lnTo>
                    <a:pt x="21437" y="128308"/>
                  </a:lnTo>
                  <a:close/>
                </a:path>
                <a:path w="69215" h="130175">
                  <a:moveTo>
                    <a:pt x="22961" y="1041"/>
                  </a:moveTo>
                  <a:lnTo>
                    <a:pt x="14859" y="1041"/>
                  </a:lnTo>
                  <a:lnTo>
                    <a:pt x="13817" y="0"/>
                  </a:lnTo>
                  <a:lnTo>
                    <a:pt x="9245" y="0"/>
                  </a:lnTo>
                  <a:lnTo>
                    <a:pt x="8204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22961" y="128041"/>
                  </a:lnTo>
                  <a:lnTo>
                    <a:pt x="22961" y="1041"/>
                  </a:lnTo>
                  <a:close/>
                </a:path>
                <a:path w="69215" h="130175">
                  <a:moveTo>
                    <a:pt x="65633" y="128308"/>
                  </a:moveTo>
                  <a:lnTo>
                    <a:pt x="47345" y="128308"/>
                  </a:lnTo>
                  <a:lnTo>
                    <a:pt x="48869" y="129832"/>
                  </a:lnTo>
                  <a:lnTo>
                    <a:pt x="65633" y="129832"/>
                  </a:lnTo>
                  <a:lnTo>
                    <a:pt x="65633" y="128308"/>
                  </a:lnTo>
                  <a:close/>
                </a:path>
                <a:path w="69215" h="130175">
                  <a:moveTo>
                    <a:pt x="68681" y="1041"/>
                  </a:moveTo>
                  <a:lnTo>
                    <a:pt x="60579" y="1041"/>
                  </a:lnTo>
                  <a:lnTo>
                    <a:pt x="59537" y="0"/>
                  </a:lnTo>
                  <a:lnTo>
                    <a:pt x="54965" y="0"/>
                  </a:lnTo>
                  <a:lnTo>
                    <a:pt x="52882" y="1041"/>
                  </a:lnTo>
                  <a:lnTo>
                    <a:pt x="45821" y="1041"/>
                  </a:lnTo>
                  <a:lnTo>
                    <a:pt x="45821" y="128041"/>
                  </a:lnTo>
                  <a:lnTo>
                    <a:pt x="68681" y="128041"/>
                  </a:lnTo>
                  <a:lnTo>
                    <a:pt x="68681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8551354" y="2289714"/>
            <a:ext cx="857440" cy="1450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83369" y="2498979"/>
            <a:ext cx="1313592" cy="161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59541" y="260737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3715" y="21335"/>
                </a:moveTo>
                <a:lnTo>
                  <a:pt x="6095" y="21335"/>
                </a:lnTo>
                <a:lnTo>
                  <a:pt x="3047" y="18287"/>
                </a:lnTo>
                <a:lnTo>
                  <a:pt x="1523" y="18287"/>
                </a:lnTo>
                <a:lnTo>
                  <a:pt x="0" y="15239"/>
                </a:lnTo>
                <a:lnTo>
                  <a:pt x="0" y="6095"/>
                </a:lnTo>
                <a:lnTo>
                  <a:pt x="1523" y="3047"/>
                </a:lnTo>
                <a:lnTo>
                  <a:pt x="4571" y="0"/>
                </a:lnTo>
                <a:lnTo>
                  <a:pt x="16763" y="0"/>
                </a:lnTo>
                <a:lnTo>
                  <a:pt x="19811" y="3047"/>
                </a:lnTo>
                <a:lnTo>
                  <a:pt x="19811" y="16763"/>
                </a:lnTo>
                <a:lnTo>
                  <a:pt x="16763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49911" y="27646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30575"/>
                </a:lnTo>
                <a:lnTo>
                  <a:pt x="0" y="16764"/>
                </a:lnTo>
                <a:lnTo>
                  <a:pt x="3143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6394037" y="2734055"/>
            <a:ext cx="119380" cy="121285"/>
            <a:chOff x="6394037" y="2734055"/>
            <a:chExt cx="119380" cy="121285"/>
          </a:xfrm>
        </p:grpSpPr>
        <p:sp>
          <p:nvSpPr>
            <p:cNvPr id="43" name="object 43"/>
            <p:cNvSpPr/>
            <p:nvPr/>
          </p:nvSpPr>
          <p:spPr>
            <a:xfrm>
              <a:off x="6394031" y="2734055"/>
              <a:ext cx="17145" cy="121285"/>
            </a:xfrm>
            <a:custGeom>
              <a:avLst/>
              <a:gdLst/>
              <a:ahLst/>
              <a:cxnLst/>
              <a:rect l="l" t="t" r="r" b="b"/>
              <a:pathLst>
                <a:path w="17145" h="121285">
                  <a:moveTo>
                    <a:pt x="16764" y="3149"/>
                  </a:moveTo>
                  <a:lnTo>
                    <a:pt x="15240" y="3149"/>
                  </a:lnTo>
                  <a:lnTo>
                    <a:pt x="15240" y="1625"/>
                  </a:lnTo>
                  <a:lnTo>
                    <a:pt x="12192" y="1625"/>
                  </a:lnTo>
                  <a:lnTo>
                    <a:pt x="10668" y="0"/>
                  </a:lnTo>
                  <a:lnTo>
                    <a:pt x="6096" y="0"/>
                  </a:lnTo>
                  <a:lnTo>
                    <a:pt x="4572" y="1625"/>
                  </a:lnTo>
                  <a:lnTo>
                    <a:pt x="1524" y="1625"/>
                  </a:lnTo>
                  <a:lnTo>
                    <a:pt x="1524" y="3149"/>
                  </a:lnTo>
                  <a:lnTo>
                    <a:pt x="0" y="3149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1524" y="120688"/>
                  </a:lnTo>
                  <a:lnTo>
                    <a:pt x="15240" y="120688"/>
                  </a:lnTo>
                  <a:lnTo>
                    <a:pt x="15240" y="119164"/>
                  </a:lnTo>
                  <a:lnTo>
                    <a:pt x="16764" y="119164"/>
                  </a:lnTo>
                  <a:lnTo>
                    <a:pt x="16764" y="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41376" y="2764631"/>
              <a:ext cx="71723" cy="901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571012" y="2725959"/>
            <a:ext cx="2351405" cy="130810"/>
            <a:chOff x="6571012" y="2725959"/>
            <a:chExt cx="2351405" cy="130810"/>
          </a:xfrm>
        </p:grpSpPr>
        <p:sp>
          <p:nvSpPr>
            <p:cNvPr id="46" name="object 46"/>
            <p:cNvSpPr/>
            <p:nvPr/>
          </p:nvSpPr>
          <p:spPr>
            <a:xfrm>
              <a:off x="6571012" y="2744819"/>
              <a:ext cx="296037" cy="11144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94481" y="2725959"/>
              <a:ext cx="2027586" cy="13030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8986170" y="2764631"/>
            <a:ext cx="215074" cy="916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9257728" y="2725959"/>
            <a:ext cx="243204" cy="128905"/>
            <a:chOff x="9257728" y="2725959"/>
            <a:chExt cx="243204" cy="128905"/>
          </a:xfrm>
        </p:grpSpPr>
        <p:sp>
          <p:nvSpPr>
            <p:cNvPr id="50" name="object 50"/>
            <p:cNvSpPr/>
            <p:nvPr/>
          </p:nvSpPr>
          <p:spPr>
            <a:xfrm>
              <a:off x="9257728" y="2732531"/>
              <a:ext cx="161734" cy="1222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443847" y="2725965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69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69">
                  <a:moveTo>
                    <a:pt x="56476" y="0"/>
                  </a:moveTo>
                  <a:lnTo>
                    <a:pt x="41236" y="0"/>
                  </a:lnTo>
                  <a:lnTo>
                    <a:pt x="41236" y="128270"/>
                  </a:lnTo>
                  <a:lnTo>
                    <a:pt x="56476" y="128270"/>
                  </a:lnTo>
                  <a:lnTo>
                    <a:pt x="56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6392513" y="2952464"/>
            <a:ext cx="2712624" cy="16335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9172288" y="2992183"/>
            <a:ext cx="381635" cy="92075"/>
            <a:chOff x="9172288" y="2992183"/>
            <a:chExt cx="381635" cy="92075"/>
          </a:xfrm>
        </p:grpSpPr>
        <p:sp>
          <p:nvSpPr>
            <p:cNvPr id="54" name="object 54"/>
            <p:cNvSpPr/>
            <p:nvPr/>
          </p:nvSpPr>
          <p:spPr>
            <a:xfrm>
              <a:off x="9172288" y="2992183"/>
              <a:ext cx="123634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18783" y="2992183"/>
              <a:ext cx="82391" cy="916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422510" y="2992183"/>
              <a:ext cx="131254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386417" y="3218116"/>
            <a:ext cx="273685" cy="92075"/>
            <a:chOff x="6386417" y="3218116"/>
            <a:chExt cx="273685" cy="92075"/>
          </a:xfrm>
        </p:grpSpPr>
        <p:sp>
          <p:nvSpPr>
            <p:cNvPr id="58" name="object 58"/>
            <p:cNvSpPr/>
            <p:nvPr/>
          </p:nvSpPr>
          <p:spPr>
            <a:xfrm>
              <a:off x="6386417" y="3218116"/>
              <a:ext cx="83915" cy="916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91668" y="3218116"/>
              <a:ext cx="70199" cy="901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83203" y="3218116"/>
              <a:ext cx="76295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6726649" y="3186112"/>
            <a:ext cx="747617" cy="1557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8275" y="3179698"/>
            <a:ext cx="666750" cy="1300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49911" y="344566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383" y="45815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84893" y="3405949"/>
            <a:ext cx="2097786" cy="1313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8549830" y="3445668"/>
            <a:ext cx="227965" cy="92075"/>
            <a:chOff x="8549830" y="3445668"/>
            <a:chExt cx="227965" cy="92075"/>
          </a:xfrm>
        </p:grpSpPr>
        <p:sp>
          <p:nvSpPr>
            <p:cNvPr id="66" name="object 66"/>
            <p:cNvSpPr/>
            <p:nvPr/>
          </p:nvSpPr>
          <p:spPr>
            <a:xfrm>
              <a:off x="8549830" y="3445668"/>
              <a:ext cx="67151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645938" y="3445668"/>
              <a:ext cx="131254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8845772" y="3412045"/>
            <a:ext cx="698754" cy="1572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6386417" y="3671601"/>
            <a:ext cx="229235" cy="92075"/>
            <a:chOff x="6386417" y="3671601"/>
            <a:chExt cx="229235" cy="92075"/>
          </a:xfrm>
        </p:grpSpPr>
        <p:sp>
          <p:nvSpPr>
            <p:cNvPr id="70" name="object 70"/>
            <p:cNvSpPr/>
            <p:nvPr/>
          </p:nvSpPr>
          <p:spPr>
            <a:xfrm>
              <a:off x="6386417" y="3671601"/>
              <a:ext cx="68675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84048" y="3671601"/>
              <a:ext cx="131254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6387941" y="3868578"/>
            <a:ext cx="3082290" cy="154940"/>
            <a:chOff x="6387941" y="3868578"/>
            <a:chExt cx="3082290" cy="154940"/>
          </a:xfrm>
        </p:grpSpPr>
        <p:sp>
          <p:nvSpPr>
            <p:cNvPr id="73" name="object 73"/>
            <p:cNvSpPr/>
            <p:nvPr/>
          </p:nvSpPr>
          <p:spPr>
            <a:xfrm>
              <a:off x="6387941" y="3868578"/>
              <a:ext cx="1191577" cy="12220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581042" y="3868578"/>
              <a:ext cx="1475327" cy="1544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65513" y="4010596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287"/>
                  </a:moveTo>
                  <a:lnTo>
                    <a:pt x="1524" y="12287"/>
                  </a:lnTo>
                  <a:lnTo>
                    <a:pt x="0" y="1076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163145" y="3868578"/>
              <a:ext cx="306705" cy="1222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6387941" y="4105275"/>
            <a:ext cx="257841" cy="1115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" y="2255520"/>
            <a:ext cx="5958840" cy="304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2845" y="1415796"/>
            <a:ext cx="2061210" cy="236220"/>
            <a:chOff x="672845" y="1415796"/>
            <a:chExt cx="2061210" cy="236220"/>
          </a:xfrm>
        </p:grpSpPr>
        <p:sp>
          <p:nvSpPr>
            <p:cNvPr id="4" name="object 4"/>
            <p:cNvSpPr/>
            <p:nvPr/>
          </p:nvSpPr>
          <p:spPr>
            <a:xfrm>
              <a:off x="672845" y="1416462"/>
              <a:ext cx="137255" cy="1816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2200" y="1417891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90" h="24765">
                  <a:moveTo>
                    <a:pt x="21336" y="24479"/>
                  </a:moveTo>
                  <a:lnTo>
                    <a:pt x="0" y="24479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2200" y="1416462"/>
              <a:ext cx="1397508" cy="184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66187" y="1415796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80">
                  <a:moveTo>
                    <a:pt x="22860" y="182879"/>
                  </a:moveTo>
                  <a:lnTo>
                    <a:pt x="0" y="18287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1336" y="1463802"/>
              <a:ext cx="238029" cy="1877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76893" y="1417891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40">
                  <a:moveTo>
                    <a:pt x="22860" y="48869"/>
                  </a:moveTo>
                  <a:lnTo>
                    <a:pt x="0" y="48869"/>
                  </a:lnTo>
                  <a:lnTo>
                    <a:pt x="0" y="180225"/>
                  </a:lnTo>
                  <a:lnTo>
                    <a:pt x="22860" y="180225"/>
                  </a:lnTo>
                  <a:lnTo>
                    <a:pt x="22860" y="48869"/>
                  </a:lnTo>
                  <a:close/>
                </a:path>
                <a:path w="22860" h="180340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4137" y="1463802"/>
              <a:ext cx="109823" cy="1373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817876" y="1463802"/>
            <a:ext cx="123634" cy="13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0301" y="1413414"/>
            <a:ext cx="175450" cy="187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5894" y="1463802"/>
            <a:ext cx="106775" cy="1343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368706" y="1413414"/>
            <a:ext cx="2215515" cy="235585"/>
            <a:chOff x="3368706" y="1413414"/>
            <a:chExt cx="2215515" cy="235585"/>
          </a:xfrm>
        </p:grpSpPr>
        <p:sp>
          <p:nvSpPr>
            <p:cNvPr id="15" name="object 15"/>
            <p:cNvSpPr/>
            <p:nvPr/>
          </p:nvSpPr>
          <p:spPr>
            <a:xfrm>
              <a:off x="3368706" y="1413414"/>
              <a:ext cx="157067" cy="1877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8729" y="1413414"/>
              <a:ext cx="157067" cy="1877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6371" y="1416462"/>
              <a:ext cx="144875" cy="1846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17918" y="1415796"/>
              <a:ext cx="487965" cy="1828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5125" y="1413414"/>
              <a:ext cx="175450" cy="1877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39532" y="1417891"/>
              <a:ext cx="144875" cy="180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97552" y="1626108"/>
              <a:ext cx="146685" cy="22860"/>
            </a:xfrm>
            <a:custGeom>
              <a:avLst/>
              <a:gdLst/>
              <a:ahLst/>
              <a:cxnLst/>
              <a:rect l="l" t="t" r="r" b="b"/>
              <a:pathLst>
                <a:path w="146685" h="22860">
                  <a:moveTo>
                    <a:pt x="146303" y="22860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146303" y="0"/>
                  </a:lnTo>
                  <a:lnTo>
                    <a:pt x="146303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46141" y="1416462"/>
              <a:ext cx="468439" cy="1816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45061" y="1416506"/>
              <a:ext cx="139065" cy="181610"/>
            </a:xfrm>
            <a:custGeom>
              <a:avLst/>
              <a:gdLst/>
              <a:ahLst/>
              <a:cxnLst/>
              <a:rect l="l" t="t" r="r" b="b"/>
              <a:pathLst>
                <a:path w="139064" h="181609">
                  <a:moveTo>
                    <a:pt x="138874" y="151130"/>
                  </a:moveTo>
                  <a:lnTo>
                    <a:pt x="36664" y="151130"/>
                  </a:lnTo>
                  <a:lnTo>
                    <a:pt x="36664" y="102870"/>
                  </a:lnTo>
                  <a:lnTo>
                    <a:pt x="128206" y="102870"/>
                  </a:lnTo>
                  <a:lnTo>
                    <a:pt x="128206" y="71120"/>
                  </a:lnTo>
                  <a:lnTo>
                    <a:pt x="36664" y="71120"/>
                  </a:lnTo>
                  <a:lnTo>
                    <a:pt x="36664" y="30480"/>
                  </a:lnTo>
                  <a:lnTo>
                    <a:pt x="135826" y="30480"/>
                  </a:lnTo>
                  <a:lnTo>
                    <a:pt x="135826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71120"/>
                  </a:lnTo>
                  <a:lnTo>
                    <a:pt x="0" y="102870"/>
                  </a:lnTo>
                  <a:lnTo>
                    <a:pt x="0" y="151130"/>
                  </a:lnTo>
                  <a:lnTo>
                    <a:pt x="0" y="181610"/>
                  </a:lnTo>
                  <a:lnTo>
                    <a:pt x="138874" y="181610"/>
                  </a:lnTo>
                  <a:lnTo>
                    <a:pt x="138874" y="151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675471" y="1413414"/>
            <a:ext cx="326517" cy="1877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102667" y="1413414"/>
            <a:ext cx="2548255" cy="235585"/>
            <a:chOff x="6102667" y="1413414"/>
            <a:chExt cx="2548255" cy="235585"/>
          </a:xfrm>
        </p:grpSpPr>
        <p:sp>
          <p:nvSpPr>
            <p:cNvPr id="26" name="object 26"/>
            <p:cNvSpPr/>
            <p:nvPr/>
          </p:nvSpPr>
          <p:spPr>
            <a:xfrm>
              <a:off x="6102667" y="1416468"/>
              <a:ext cx="859155" cy="233045"/>
            </a:xfrm>
            <a:custGeom>
              <a:avLst/>
              <a:gdLst/>
              <a:ahLst/>
              <a:cxnLst/>
              <a:rect l="l" t="t" r="r" b="b"/>
              <a:pathLst>
                <a:path w="859154" h="233044">
                  <a:moveTo>
                    <a:pt x="143446" y="0"/>
                  </a:moveTo>
                  <a:lnTo>
                    <a:pt x="109816" y="0"/>
                  </a:lnTo>
                  <a:lnTo>
                    <a:pt x="109816" y="122110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181648"/>
                  </a:lnTo>
                  <a:lnTo>
                    <a:pt x="33528" y="181648"/>
                  </a:lnTo>
                  <a:lnTo>
                    <a:pt x="33528" y="64109"/>
                  </a:lnTo>
                  <a:lnTo>
                    <a:pt x="106768" y="181648"/>
                  </a:lnTo>
                  <a:lnTo>
                    <a:pt x="143446" y="181648"/>
                  </a:lnTo>
                  <a:lnTo>
                    <a:pt x="143446" y="0"/>
                  </a:lnTo>
                  <a:close/>
                </a:path>
                <a:path w="859154" h="233044">
                  <a:moveTo>
                    <a:pt x="343281" y="181648"/>
                  </a:moveTo>
                  <a:lnTo>
                    <a:pt x="326986" y="140398"/>
                  </a:lnTo>
                  <a:lnTo>
                    <a:pt x="314960" y="109918"/>
                  </a:lnTo>
                  <a:lnTo>
                    <a:pt x="288404" y="42672"/>
                  </a:lnTo>
                  <a:lnTo>
                    <a:pt x="276123" y="11582"/>
                  </a:lnTo>
                  <a:lnTo>
                    <a:pt x="276123" y="109918"/>
                  </a:lnTo>
                  <a:lnTo>
                    <a:pt x="227355" y="109918"/>
                  </a:lnTo>
                  <a:lnTo>
                    <a:pt x="251739" y="42672"/>
                  </a:lnTo>
                  <a:lnTo>
                    <a:pt x="276123" y="109918"/>
                  </a:lnTo>
                  <a:lnTo>
                    <a:pt x="276123" y="11582"/>
                  </a:lnTo>
                  <a:lnTo>
                    <a:pt x="271551" y="0"/>
                  </a:lnTo>
                  <a:lnTo>
                    <a:pt x="231927" y="0"/>
                  </a:lnTo>
                  <a:lnTo>
                    <a:pt x="161721" y="181648"/>
                  </a:lnTo>
                  <a:lnTo>
                    <a:pt x="201345" y="181648"/>
                  </a:lnTo>
                  <a:lnTo>
                    <a:pt x="215061" y="140398"/>
                  </a:lnTo>
                  <a:lnTo>
                    <a:pt x="288315" y="140398"/>
                  </a:lnTo>
                  <a:lnTo>
                    <a:pt x="303555" y="181648"/>
                  </a:lnTo>
                  <a:lnTo>
                    <a:pt x="343281" y="181648"/>
                  </a:lnTo>
                  <a:close/>
                </a:path>
                <a:path w="859154" h="233044">
                  <a:moveTo>
                    <a:pt x="524814" y="0"/>
                  </a:moveTo>
                  <a:lnTo>
                    <a:pt x="469861" y="0"/>
                  </a:lnTo>
                  <a:lnTo>
                    <a:pt x="437857" y="123634"/>
                  </a:lnTo>
                  <a:lnTo>
                    <a:pt x="404329" y="0"/>
                  </a:lnTo>
                  <a:lnTo>
                    <a:pt x="349364" y="0"/>
                  </a:lnTo>
                  <a:lnTo>
                    <a:pt x="349364" y="181648"/>
                  </a:lnTo>
                  <a:lnTo>
                    <a:pt x="382892" y="181648"/>
                  </a:lnTo>
                  <a:lnTo>
                    <a:pt x="382892" y="38100"/>
                  </a:lnTo>
                  <a:lnTo>
                    <a:pt x="419569" y="181648"/>
                  </a:lnTo>
                  <a:lnTo>
                    <a:pt x="454621" y="181648"/>
                  </a:lnTo>
                  <a:lnTo>
                    <a:pt x="491286" y="38100"/>
                  </a:lnTo>
                  <a:lnTo>
                    <a:pt x="491286" y="181648"/>
                  </a:lnTo>
                  <a:lnTo>
                    <a:pt x="524814" y="181648"/>
                  </a:lnTo>
                  <a:lnTo>
                    <a:pt x="524814" y="0"/>
                  </a:lnTo>
                  <a:close/>
                </a:path>
                <a:path w="859154" h="233044">
                  <a:moveTo>
                    <a:pt x="703326" y="151168"/>
                  </a:moveTo>
                  <a:lnTo>
                    <a:pt x="601116" y="151168"/>
                  </a:lnTo>
                  <a:lnTo>
                    <a:pt x="601116" y="102908"/>
                  </a:lnTo>
                  <a:lnTo>
                    <a:pt x="692658" y="102908"/>
                  </a:lnTo>
                  <a:lnTo>
                    <a:pt x="692658" y="71158"/>
                  </a:lnTo>
                  <a:lnTo>
                    <a:pt x="601116" y="71158"/>
                  </a:lnTo>
                  <a:lnTo>
                    <a:pt x="601116" y="30518"/>
                  </a:lnTo>
                  <a:lnTo>
                    <a:pt x="700278" y="30518"/>
                  </a:lnTo>
                  <a:lnTo>
                    <a:pt x="700278" y="38"/>
                  </a:lnTo>
                  <a:lnTo>
                    <a:pt x="564451" y="38"/>
                  </a:lnTo>
                  <a:lnTo>
                    <a:pt x="564451" y="30518"/>
                  </a:lnTo>
                  <a:lnTo>
                    <a:pt x="564451" y="71158"/>
                  </a:lnTo>
                  <a:lnTo>
                    <a:pt x="564451" y="102908"/>
                  </a:lnTo>
                  <a:lnTo>
                    <a:pt x="564451" y="151168"/>
                  </a:lnTo>
                  <a:lnTo>
                    <a:pt x="564451" y="181648"/>
                  </a:lnTo>
                  <a:lnTo>
                    <a:pt x="703326" y="181648"/>
                  </a:lnTo>
                  <a:lnTo>
                    <a:pt x="703326" y="151168"/>
                  </a:lnTo>
                  <a:close/>
                </a:path>
                <a:path w="859154" h="233044">
                  <a:moveTo>
                    <a:pt x="858964" y="209638"/>
                  </a:moveTo>
                  <a:lnTo>
                    <a:pt x="714184" y="209638"/>
                  </a:lnTo>
                  <a:lnTo>
                    <a:pt x="714184" y="232498"/>
                  </a:lnTo>
                  <a:lnTo>
                    <a:pt x="858964" y="232498"/>
                  </a:lnTo>
                  <a:lnTo>
                    <a:pt x="858964" y="209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70775" y="1413414"/>
              <a:ext cx="158686" cy="1877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59942" y="1415795"/>
              <a:ext cx="363220" cy="182880"/>
            </a:xfrm>
            <a:custGeom>
              <a:avLst/>
              <a:gdLst/>
              <a:ahLst/>
              <a:cxnLst/>
              <a:rect l="l" t="t" r="r" b="b"/>
              <a:pathLst>
                <a:path w="363220" h="182880">
                  <a:moveTo>
                    <a:pt x="126682" y="151384"/>
                  </a:moveTo>
                  <a:lnTo>
                    <a:pt x="36576" y="151384"/>
                  </a:lnTo>
                  <a:lnTo>
                    <a:pt x="36576" y="2794"/>
                  </a:lnTo>
                  <a:lnTo>
                    <a:pt x="0" y="2794"/>
                  </a:lnTo>
                  <a:lnTo>
                    <a:pt x="0" y="151384"/>
                  </a:lnTo>
                  <a:lnTo>
                    <a:pt x="0" y="181864"/>
                  </a:lnTo>
                  <a:lnTo>
                    <a:pt x="126682" y="181864"/>
                  </a:lnTo>
                  <a:lnTo>
                    <a:pt x="126682" y="151384"/>
                  </a:lnTo>
                  <a:close/>
                </a:path>
                <a:path w="363220" h="182880">
                  <a:moveTo>
                    <a:pt x="188785" y="0"/>
                  </a:moveTo>
                  <a:lnTo>
                    <a:pt x="152209" y="0"/>
                  </a:lnTo>
                  <a:lnTo>
                    <a:pt x="152209" y="182880"/>
                  </a:lnTo>
                  <a:lnTo>
                    <a:pt x="188785" y="182880"/>
                  </a:lnTo>
                  <a:lnTo>
                    <a:pt x="188785" y="0"/>
                  </a:lnTo>
                  <a:close/>
                </a:path>
                <a:path w="363220" h="182880">
                  <a:moveTo>
                    <a:pt x="363093" y="151841"/>
                  </a:moveTo>
                  <a:lnTo>
                    <a:pt x="260883" y="151841"/>
                  </a:lnTo>
                  <a:lnTo>
                    <a:pt x="260883" y="103581"/>
                  </a:lnTo>
                  <a:lnTo>
                    <a:pt x="352425" y="103581"/>
                  </a:lnTo>
                  <a:lnTo>
                    <a:pt x="352425" y="71831"/>
                  </a:lnTo>
                  <a:lnTo>
                    <a:pt x="260883" y="71831"/>
                  </a:lnTo>
                  <a:lnTo>
                    <a:pt x="260883" y="31191"/>
                  </a:lnTo>
                  <a:lnTo>
                    <a:pt x="360045" y="31191"/>
                  </a:lnTo>
                  <a:lnTo>
                    <a:pt x="360045" y="711"/>
                  </a:lnTo>
                  <a:lnTo>
                    <a:pt x="224307" y="711"/>
                  </a:lnTo>
                  <a:lnTo>
                    <a:pt x="224307" y="31191"/>
                  </a:lnTo>
                  <a:lnTo>
                    <a:pt x="224307" y="71831"/>
                  </a:lnTo>
                  <a:lnTo>
                    <a:pt x="224307" y="103581"/>
                  </a:lnTo>
                  <a:lnTo>
                    <a:pt x="224307" y="151841"/>
                  </a:lnTo>
                  <a:lnTo>
                    <a:pt x="224307" y="182321"/>
                  </a:lnTo>
                  <a:lnTo>
                    <a:pt x="363093" y="182321"/>
                  </a:lnTo>
                  <a:lnTo>
                    <a:pt x="363093" y="15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55134" y="1416462"/>
              <a:ext cx="143446" cy="18164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22870" y="1416506"/>
              <a:ext cx="288925" cy="233045"/>
            </a:xfrm>
            <a:custGeom>
              <a:avLst/>
              <a:gdLst/>
              <a:ahLst/>
              <a:cxnLst/>
              <a:rect l="l" t="t" r="r" b="b"/>
              <a:pathLst>
                <a:path w="288925" h="233044">
                  <a:moveTo>
                    <a:pt x="14344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428" y="30480"/>
                  </a:lnTo>
                  <a:lnTo>
                    <a:pt x="53428" y="181610"/>
                  </a:lnTo>
                  <a:lnTo>
                    <a:pt x="90004" y="181610"/>
                  </a:lnTo>
                  <a:lnTo>
                    <a:pt x="90004" y="30480"/>
                  </a:lnTo>
                  <a:lnTo>
                    <a:pt x="143446" y="30480"/>
                  </a:lnTo>
                  <a:lnTo>
                    <a:pt x="143446" y="0"/>
                  </a:lnTo>
                  <a:close/>
                </a:path>
                <a:path w="288925" h="233044">
                  <a:moveTo>
                    <a:pt x="288798" y="209600"/>
                  </a:moveTo>
                  <a:lnTo>
                    <a:pt x="144018" y="209600"/>
                  </a:lnTo>
                  <a:lnTo>
                    <a:pt x="144018" y="232460"/>
                  </a:lnTo>
                  <a:lnTo>
                    <a:pt x="288798" y="232460"/>
                  </a:lnTo>
                  <a:lnTo>
                    <a:pt x="288798" y="209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14239" y="1416462"/>
              <a:ext cx="468439" cy="18164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13254" y="1416506"/>
              <a:ext cx="137795" cy="181610"/>
            </a:xfrm>
            <a:custGeom>
              <a:avLst/>
              <a:gdLst/>
              <a:ahLst/>
              <a:cxnLst/>
              <a:rect l="l" t="t" r="r" b="b"/>
              <a:pathLst>
                <a:path w="137795" h="181609">
                  <a:moveTo>
                    <a:pt x="137248" y="151130"/>
                  </a:moveTo>
                  <a:lnTo>
                    <a:pt x="36576" y="151130"/>
                  </a:lnTo>
                  <a:lnTo>
                    <a:pt x="36576" y="102870"/>
                  </a:lnTo>
                  <a:lnTo>
                    <a:pt x="128104" y="102870"/>
                  </a:lnTo>
                  <a:lnTo>
                    <a:pt x="128104" y="71120"/>
                  </a:lnTo>
                  <a:lnTo>
                    <a:pt x="36576" y="71120"/>
                  </a:lnTo>
                  <a:lnTo>
                    <a:pt x="36576" y="30480"/>
                  </a:lnTo>
                  <a:lnTo>
                    <a:pt x="134200" y="30480"/>
                  </a:lnTo>
                  <a:lnTo>
                    <a:pt x="134200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71120"/>
                  </a:lnTo>
                  <a:lnTo>
                    <a:pt x="0" y="102870"/>
                  </a:lnTo>
                  <a:lnTo>
                    <a:pt x="0" y="151130"/>
                  </a:lnTo>
                  <a:lnTo>
                    <a:pt x="0" y="181610"/>
                  </a:lnTo>
                  <a:lnTo>
                    <a:pt x="137248" y="181610"/>
                  </a:lnTo>
                  <a:lnTo>
                    <a:pt x="137248" y="151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622922" y="2282189"/>
            <a:ext cx="979455" cy="1237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19875" y="254174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64000" y="2502122"/>
            <a:ext cx="2288476" cy="161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9208960" y="2502122"/>
            <a:ext cx="354330" cy="161925"/>
            <a:chOff x="9208960" y="2502122"/>
            <a:chExt cx="354330" cy="161925"/>
          </a:xfrm>
        </p:grpSpPr>
        <p:sp>
          <p:nvSpPr>
            <p:cNvPr id="37" name="object 37"/>
            <p:cNvSpPr/>
            <p:nvPr/>
          </p:nvSpPr>
          <p:spPr>
            <a:xfrm>
              <a:off x="9208948" y="250212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4572" y="129730"/>
                  </a:lnTo>
                  <a:lnTo>
                    <a:pt x="12192" y="129730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45536" y="2541746"/>
              <a:ext cx="67151" cy="901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41643" y="2541746"/>
              <a:ext cx="221265" cy="1222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860952" y="2734151"/>
            <a:ext cx="114935" cy="123825"/>
            <a:chOff x="6860952" y="2734151"/>
            <a:chExt cx="114935" cy="123825"/>
          </a:xfrm>
        </p:grpSpPr>
        <p:sp>
          <p:nvSpPr>
            <p:cNvPr id="41" name="object 41"/>
            <p:cNvSpPr/>
            <p:nvPr/>
          </p:nvSpPr>
          <p:spPr>
            <a:xfrm>
              <a:off x="6860952" y="2734151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5240" y="123729"/>
                  </a:moveTo>
                  <a:lnTo>
                    <a:pt x="3048" y="123729"/>
                  </a:lnTo>
                  <a:lnTo>
                    <a:pt x="1524" y="122205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5240" y="35147"/>
                  </a:lnTo>
                  <a:lnTo>
                    <a:pt x="15240" y="36671"/>
                  </a:lnTo>
                  <a:lnTo>
                    <a:pt x="16764" y="36671"/>
                  </a:lnTo>
                  <a:lnTo>
                    <a:pt x="16764" y="122205"/>
                  </a:lnTo>
                  <a:lnTo>
                    <a:pt x="15240" y="122205"/>
                  </a:lnTo>
                  <a:lnTo>
                    <a:pt x="15240" y="123729"/>
                  </a:lnTo>
                  <a:close/>
                </a:path>
                <a:path w="18415" h="123825">
                  <a:moveTo>
                    <a:pt x="15240" y="18383"/>
                  </a:moveTo>
                  <a:lnTo>
                    <a:pt x="3048" y="18383"/>
                  </a:lnTo>
                  <a:lnTo>
                    <a:pt x="0" y="15335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1524"/>
                  </a:lnTo>
                  <a:lnTo>
                    <a:pt x="18288" y="4572"/>
                  </a:lnTo>
                  <a:lnTo>
                    <a:pt x="18288" y="15335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03624" y="2767774"/>
              <a:ext cx="71723" cy="901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047071" y="2728055"/>
            <a:ext cx="332740" cy="131445"/>
            <a:chOff x="7047071" y="2728055"/>
            <a:chExt cx="332740" cy="131445"/>
          </a:xfrm>
        </p:grpSpPr>
        <p:sp>
          <p:nvSpPr>
            <p:cNvPr id="44" name="object 44"/>
            <p:cNvSpPr/>
            <p:nvPr/>
          </p:nvSpPr>
          <p:spPr>
            <a:xfrm>
              <a:off x="7047071" y="2728055"/>
              <a:ext cx="239553" cy="1313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07961" y="2728055"/>
              <a:ext cx="71723" cy="12982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443692" y="2728055"/>
            <a:ext cx="244475" cy="131445"/>
            <a:chOff x="7443692" y="2728055"/>
            <a:chExt cx="244475" cy="131445"/>
          </a:xfrm>
        </p:grpSpPr>
        <p:sp>
          <p:nvSpPr>
            <p:cNvPr id="47" name="object 47"/>
            <p:cNvSpPr/>
            <p:nvPr/>
          </p:nvSpPr>
          <p:spPr>
            <a:xfrm>
              <a:off x="7443692" y="2746343"/>
              <a:ext cx="53975" cy="113664"/>
            </a:xfrm>
            <a:custGeom>
              <a:avLst/>
              <a:gdLst/>
              <a:ahLst/>
              <a:cxnLst/>
              <a:rect l="l" t="t" r="r" b="b"/>
              <a:pathLst>
                <a:path w="53975" h="113664">
                  <a:moveTo>
                    <a:pt x="26003" y="1524"/>
                  </a:moveTo>
                  <a:lnTo>
                    <a:pt x="16859" y="1524"/>
                  </a:lnTo>
                  <a:lnTo>
                    <a:pt x="18383" y="0"/>
                  </a:lnTo>
                  <a:lnTo>
                    <a:pt x="26003" y="0"/>
                  </a:lnTo>
                  <a:lnTo>
                    <a:pt x="26003" y="1524"/>
                  </a:lnTo>
                  <a:close/>
                </a:path>
                <a:path w="53975" h="113664">
                  <a:moveTo>
                    <a:pt x="29051" y="22955"/>
                  </a:moveTo>
                  <a:lnTo>
                    <a:pt x="13716" y="22955"/>
                  </a:lnTo>
                  <a:lnTo>
                    <a:pt x="13716" y="3143"/>
                  </a:lnTo>
                  <a:lnTo>
                    <a:pt x="15240" y="1524"/>
                  </a:lnTo>
                  <a:lnTo>
                    <a:pt x="29051" y="1524"/>
                  </a:lnTo>
                  <a:lnTo>
                    <a:pt x="29051" y="22955"/>
                  </a:lnTo>
                  <a:close/>
                </a:path>
                <a:path w="53975" h="113664">
                  <a:moveTo>
                    <a:pt x="51911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1911" y="22955"/>
                  </a:lnTo>
                  <a:lnTo>
                    <a:pt x="51911" y="24479"/>
                  </a:lnTo>
                  <a:close/>
                </a:path>
                <a:path w="53975" h="113664">
                  <a:moveTo>
                    <a:pt x="53435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3435" y="24479"/>
                  </a:lnTo>
                  <a:lnTo>
                    <a:pt x="53435" y="35147"/>
                  </a:lnTo>
                  <a:close/>
                </a:path>
                <a:path w="53975" h="113664">
                  <a:moveTo>
                    <a:pt x="51911" y="36671"/>
                  </a:moveTo>
                  <a:lnTo>
                    <a:pt x="1524" y="36671"/>
                  </a:lnTo>
                  <a:lnTo>
                    <a:pt x="1524" y="35147"/>
                  </a:lnTo>
                  <a:lnTo>
                    <a:pt x="51911" y="35147"/>
                  </a:lnTo>
                  <a:lnTo>
                    <a:pt x="51911" y="36671"/>
                  </a:lnTo>
                  <a:close/>
                </a:path>
                <a:path w="53975" h="113664">
                  <a:moveTo>
                    <a:pt x="48863" y="111537"/>
                  </a:moveTo>
                  <a:lnTo>
                    <a:pt x="27527" y="111537"/>
                  </a:lnTo>
                  <a:lnTo>
                    <a:pt x="21431" y="108489"/>
                  </a:lnTo>
                  <a:lnTo>
                    <a:pt x="19907" y="105441"/>
                  </a:lnTo>
                  <a:lnTo>
                    <a:pt x="18383" y="103917"/>
                  </a:lnTo>
                  <a:lnTo>
                    <a:pt x="16859" y="100774"/>
                  </a:lnTo>
                  <a:lnTo>
                    <a:pt x="15240" y="97726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6671"/>
                  </a:lnTo>
                  <a:lnTo>
                    <a:pt x="29051" y="36671"/>
                  </a:lnTo>
                  <a:lnTo>
                    <a:pt x="29051" y="88582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489"/>
                  </a:lnTo>
                  <a:lnTo>
                    <a:pt x="51911" y="110013"/>
                  </a:lnTo>
                  <a:lnTo>
                    <a:pt x="50387" y="110013"/>
                  </a:lnTo>
                  <a:lnTo>
                    <a:pt x="48863" y="111537"/>
                  </a:lnTo>
                  <a:close/>
                </a:path>
                <a:path w="53975" h="113664">
                  <a:moveTo>
                    <a:pt x="53435" y="99250"/>
                  </a:moveTo>
                  <a:lnTo>
                    <a:pt x="47339" y="99250"/>
                  </a:lnTo>
                  <a:lnTo>
                    <a:pt x="47339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3664">
                  <a:moveTo>
                    <a:pt x="42767" y="113061"/>
                  </a:moveTo>
                  <a:lnTo>
                    <a:pt x="33623" y="113061"/>
                  </a:lnTo>
                  <a:lnTo>
                    <a:pt x="30575" y="111537"/>
                  </a:lnTo>
                  <a:lnTo>
                    <a:pt x="44291" y="111537"/>
                  </a:lnTo>
                  <a:lnTo>
                    <a:pt x="42767" y="113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18463" y="2728055"/>
              <a:ext cx="71723" cy="1298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11522" y="2767774"/>
              <a:ext cx="76295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7751921" y="2728055"/>
            <a:ext cx="1034415" cy="16335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56380" y="2955607"/>
            <a:ext cx="770382" cy="13125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7693914" y="2955607"/>
            <a:ext cx="266065" cy="131445"/>
            <a:chOff x="7693914" y="2955607"/>
            <a:chExt cx="266065" cy="131445"/>
          </a:xfrm>
        </p:grpSpPr>
        <p:sp>
          <p:nvSpPr>
            <p:cNvPr id="53" name="object 53"/>
            <p:cNvSpPr/>
            <p:nvPr/>
          </p:nvSpPr>
          <p:spPr>
            <a:xfrm>
              <a:off x="7693914" y="2995231"/>
              <a:ext cx="68675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90021" y="2995231"/>
              <a:ext cx="71723" cy="901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83080" y="2955607"/>
              <a:ext cx="76295" cy="13125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8035670" y="2955607"/>
            <a:ext cx="1299876" cy="16182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6856380" y="3181540"/>
            <a:ext cx="814705" cy="131445"/>
            <a:chOff x="6856380" y="3181540"/>
            <a:chExt cx="814705" cy="131445"/>
          </a:xfrm>
        </p:grpSpPr>
        <p:sp>
          <p:nvSpPr>
            <p:cNvPr id="58" name="object 58"/>
            <p:cNvSpPr/>
            <p:nvPr/>
          </p:nvSpPr>
          <p:spPr>
            <a:xfrm>
              <a:off x="6856380" y="3181540"/>
              <a:ext cx="771906" cy="1313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51241" y="328993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8287" y="4667"/>
                  </a:lnTo>
                  <a:lnTo>
                    <a:pt x="19811" y="6191"/>
                  </a:lnTo>
                  <a:lnTo>
                    <a:pt x="19811" y="15335"/>
                  </a:lnTo>
                  <a:lnTo>
                    <a:pt x="18287" y="18383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6619875" y="3448811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8956"/>
                </a:lnTo>
                <a:lnTo>
                  <a:pt x="44195" y="35052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6864001" y="3417665"/>
            <a:ext cx="123825" cy="121285"/>
            <a:chOff x="6864001" y="3417665"/>
            <a:chExt cx="123825" cy="121285"/>
          </a:xfrm>
        </p:grpSpPr>
        <p:sp>
          <p:nvSpPr>
            <p:cNvPr id="62" name="object 62"/>
            <p:cNvSpPr/>
            <p:nvPr/>
          </p:nvSpPr>
          <p:spPr>
            <a:xfrm>
              <a:off x="6863994" y="3417671"/>
              <a:ext cx="15240" cy="121285"/>
            </a:xfrm>
            <a:custGeom>
              <a:avLst/>
              <a:gdLst/>
              <a:ahLst/>
              <a:cxnLst/>
              <a:rect l="l" t="t" r="r" b="b"/>
              <a:pathLst>
                <a:path w="15240" h="121285">
                  <a:moveTo>
                    <a:pt x="13716" y="119634"/>
                  </a:moveTo>
                  <a:lnTo>
                    <a:pt x="1524" y="119634"/>
                  </a:lnTo>
                  <a:lnTo>
                    <a:pt x="3048" y="121158"/>
                  </a:lnTo>
                  <a:lnTo>
                    <a:pt x="13716" y="121158"/>
                  </a:lnTo>
                  <a:lnTo>
                    <a:pt x="13716" y="119634"/>
                  </a:lnTo>
                  <a:close/>
                </a:path>
                <a:path w="15240" h="121285">
                  <a:moveTo>
                    <a:pt x="15240" y="0"/>
                  </a:moveTo>
                  <a:lnTo>
                    <a:pt x="0" y="0"/>
                  </a:lnTo>
                  <a:lnTo>
                    <a:pt x="0" y="119380"/>
                  </a:lnTo>
                  <a:lnTo>
                    <a:pt x="15240" y="11938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99052" y="3418236"/>
              <a:ext cx="88487" cy="1205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037927" y="3410616"/>
            <a:ext cx="266065" cy="130175"/>
            <a:chOff x="7037927" y="3410616"/>
            <a:chExt cx="266065" cy="130175"/>
          </a:xfrm>
        </p:grpSpPr>
        <p:sp>
          <p:nvSpPr>
            <p:cNvPr id="65" name="object 65"/>
            <p:cNvSpPr/>
            <p:nvPr/>
          </p:nvSpPr>
          <p:spPr>
            <a:xfrm>
              <a:off x="7037927" y="3448811"/>
              <a:ext cx="68580" cy="9153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34034" y="3448811"/>
              <a:ext cx="71723" cy="9001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227093" y="3410616"/>
              <a:ext cx="76295" cy="1297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7376636" y="3408997"/>
            <a:ext cx="1141190" cy="16344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8584882" y="3448716"/>
            <a:ext cx="227965" cy="92075"/>
            <a:chOff x="8584882" y="3448716"/>
            <a:chExt cx="227965" cy="92075"/>
          </a:xfrm>
        </p:grpSpPr>
        <p:sp>
          <p:nvSpPr>
            <p:cNvPr id="70" name="object 70"/>
            <p:cNvSpPr/>
            <p:nvPr/>
          </p:nvSpPr>
          <p:spPr>
            <a:xfrm>
              <a:off x="8584882" y="3448716"/>
              <a:ext cx="68675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681084" y="3448811"/>
              <a:ext cx="131159" cy="9153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8874823" y="3448811"/>
            <a:ext cx="323850" cy="123825"/>
            <a:chOff x="8874823" y="3448811"/>
            <a:chExt cx="323850" cy="123825"/>
          </a:xfrm>
        </p:grpSpPr>
        <p:sp>
          <p:nvSpPr>
            <p:cNvPr id="73" name="object 73"/>
            <p:cNvSpPr/>
            <p:nvPr/>
          </p:nvSpPr>
          <p:spPr>
            <a:xfrm>
              <a:off x="8874823" y="3448811"/>
              <a:ext cx="167830" cy="915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065513" y="3448811"/>
              <a:ext cx="132683" cy="1236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254680" y="3409092"/>
            <a:ext cx="264160" cy="131445"/>
            <a:chOff x="9254680" y="3409092"/>
            <a:chExt cx="264160" cy="131445"/>
          </a:xfrm>
        </p:grpSpPr>
        <p:sp>
          <p:nvSpPr>
            <p:cNvPr id="76" name="object 76"/>
            <p:cNvSpPr/>
            <p:nvPr/>
          </p:nvSpPr>
          <p:spPr>
            <a:xfrm>
              <a:off x="9254668" y="340909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291256" y="3448811"/>
              <a:ext cx="227361" cy="9153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6860952" y="3642740"/>
            <a:ext cx="114935" cy="123825"/>
            <a:chOff x="6860952" y="3642740"/>
            <a:chExt cx="114935" cy="123825"/>
          </a:xfrm>
        </p:grpSpPr>
        <p:sp>
          <p:nvSpPr>
            <p:cNvPr id="79" name="object 79"/>
            <p:cNvSpPr/>
            <p:nvPr/>
          </p:nvSpPr>
          <p:spPr>
            <a:xfrm>
              <a:off x="6860952" y="3642740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2192" y="35052"/>
                  </a:moveTo>
                  <a:lnTo>
                    <a:pt x="4572" y="35052"/>
                  </a:lnTo>
                  <a:lnTo>
                    <a:pt x="6096" y="33528"/>
                  </a:lnTo>
                  <a:lnTo>
                    <a:pt x="12192" y="33528"/>
                  </a:lnTo>
                  <a:lnTo>
                    <a:pt x="12192" y="35052"/>
                  </a:lnTo>
                  <a:close/>
                </a:path>
                <a:path w="18415" h="123825">
                  <a:moveTo>
                    <a:pt x="15240" y="122110"/>
                  </a:moveTo>
                  <a:lnTo>
                    <a:pt x="1524" y="122110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0586"/>
                  </a:lnTo>
                  <a:lnTo>
                    <a:pt x="15240" y="122110"/>
                  </a:lnTo>
                  <a:close/>
                </a:path>
                <a:path w="18415" h="123825">
                  <a:moveTo>
                    <a:pt x="10668" y="123634"/>
                  </a:moveTo>
                  <a:lnTo>
                    <a:pt x="7620" y="123634"/>
                  </a:lnTo>
                  <a:lnTo>
                    <a:pt x="6096" y="122110"/>
                  </a:lnTo>
                  <a:lnTo>
                    <a:pt x="12192" y="122110"/>
                  </a:lnTo>
                  <a:lnTo>
                    <a:pt x="10668" y="12363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03624" y="3676268"/>
              <a:ext cx="71723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7047071" y="3636549"/>
            <a:ext cx="1078611" cy="1298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95881" y="3636549"/>
            <a:ext cx="962691" cy="1619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6862476" y="3862578"/>
            <a:ext cx="422909" cy="131445"/>
            <a:chOff x="6862476" y="3862578"/>
            <a:chExt cx="422909" cy="131445"/>
          </a:xfrm>
        </p:grpSpPr>
        <p:sp>
          <p:nvSpPr>
            <p:cNvPr id="84" name="object 84"/>
            <p:cNvSpPr/>
            <p:nvPr/>
          </p:nvSpPr>
          <p:spPr>
            <a:xfrm>
              <a:off x="6862476" y="386257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2192" y="1524"/>
                  </a:lnTo>
                  <a:close/>
                </a:path>
                <a:path w="15240" h="130175">
                  <a:moveTo>
                    <a:pt x="13716" y="129825"/>
                  </a:moveTo>
                  <a:lnTo>
                    <a:pt x="1524" y="129825"/>
                  </a:lnTo>
                  <a:lnTo>
                    <a:pt x="0" y="128301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301"/>
                  </a:lnTo>
                  <a:lnTo>
                    <a:pt x="13716" y="128301"/>
                  </a:lnTo>
                  <a:lnTo>
                    <a:pt x="13716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897528" y="3902297"/>
              <a:ext cx="166306" cy="916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092790" y="3902297"/>
              <a:ext cx="71723" cy="9010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184313" y="3902303"/>
              <a:ext cx="100965" cy="92075"/>
            </a:xfrm>
            <a:custGeom>
              <a:avLst/>
              <a:gdLst/>
              <a:ahLst/>
              <a:cxnLst/>
              <a:rect l="l" t="t" r="r" b="b"/>
              <a:pathLst>
                <a:path w="100965" h="92075">
                  <a:moveTo>
                    <a:pt x="58013" y="58000"/>
                  </a:moveTo>
                  <a:lnTo>
                    <a:pt x="56489" y="54952"/>
                  </a:lnTo>
                  <a:lnTo>
                    <a:pt x="54965" y="53428"/>
                  </a:lnTo>
                  <a:lnTo>
                    <a:pt x="53441" y="50380"/>
                  </a:lnTo>
                  <a:lnTo>
                    <a:pt x="50393" y="47332"/>
                  </a:lnTo>
                  <a:lnTo>
                    <a:pt x="47345" y="45808"/>
                  </a:lnTo>
                  <a:lnTo>
                    <a:pt x="45821" y="44284"/>
                  </a:lnTo>
                  <a:lnTo>
                    <a:pt x="39725" y="41236"/>
                  </a:lnTo>
                  <a:lnTo>
                    <a:pt x="38201" y="41236"/>
                  </a:lnTo>
                  <a:lnTo>
                    <a:pt x="32105" y="38188"/>
                  </a:lnTo>
                  <a:lnTo>
                    <a:pt x="30581" y="38188"/>
                  </a:lnTo>
                  <a:lnTo>
                    <a:pt x="27533" y="36664"/>
                  </a:lnTo>
                  <a:lnTo>
                    <a:pt x="24485" y="35052"/>
                  </a:lnTo>
                  <a:lnTo>
                    <a:pt x="22961" y="33528"/>
                  </a:lnTo>
                  <a:lnTo>
                    <a:pt x="21437" y="33528"/>
                  </a:lnTo>
                  <a:lnTo>
                    <a:pt x="18389" y="30480"/>
                  </a:lnTo>
                  <a:lnTo>
                    <a:pt x="16865" y="27432"/>
                  </a:lnTo>
                  <a:lnTo>
                    <a:pt x="16865" y="18288"/>
                  </a:lnTo>
                  <a:lnTo>
                    <a:pt x="21437" y="13716"/>
                  </a:lnTo>
                  <a:lnTo>
                    <a:pt x="22961" y="13716"/>
                  </a:lnTo>
                  <a:lnTo>
                    <a:pt x="24485" y="12192"/>
                  </a:lnTo>
                  <a:lnTo>
                    <a:pt x="39725" y="12192"/>
                  </a:lnTo>
                  <a:lnTo>
                    <a:pt x="41249" y="13716"/>
                  </a:lnTo>
                  <a:lnTo>
                    <a:pt x="44297" y="13716"/>
                  </a:lnTo>
                  <a:lnTo>
                    <a:pt x="45821" y="15240"/>
                  </a:lnTo>
                  <a:lnTo>
                    <a:pt x="47345" y="15240"/>
                  </a:lnTo>
                  <a:lnTo>
                    <a:pt x="50393" y="18288"/>
                  </a:lnTo>
                  <a:lnTo>
                    <a:pt x="53441" y="18288"/>
                  </a:lnTo>
                  <a:lnTo>
                    <a:pt x="53441" y="15240"/>
                  </a:lnTo>
                  <a:lnTo>
                    <a:pt x="54965" y="15240"/>
                  </a:lnTo>
                  <a:lnTo>
                    <a:pt x="54965" y="12192"/>
                  </a:lnTo>
                  <a:lnTo>
                    <a:pt x="54965" y="9144"/>
                  </a:lnTo>
                  <a:lnTo>
                    <a:pt x="53441" y="9144"/>
                  </a:lnTo>
                  <a:lnTo>
                    <a:pt x="53441" y="6096"/>
                  </a:lnTo>
                  <a:lnTo>
                    <a:pt x="51917" y="6096"/>
                  </a:lnTo>
                  <a:lnTo>
                    <a:pt x="51917" y="4572"/>
                  </a:lnTo>
                  <a:lnTo>
                    <a:pt x="50393" y="4572"/>
                  </a:lnTo>
                  <a:lnTo>
                    <a:pt x="48869" y="3048"/>
                  </a:lnTo>
                  <a:lnTo>
                    <a:pt x="45821" y="3048"/>
                  </a:lnTo>
                  <a:lnTo>
                    <a:pt x="44297" y="1524"/>
                  </a:lnTo>
                  <a:lnTo>
                    <a:pt x="41249" y="1524"/>
                  </a:lnTo>
                  <a:lnTo>
                    <a:pt x="38201" y="0"/>
                  </a:lnTo>
                  <a:lnTo>
                    <a:pt x="22961" y="0"/>
                  </a:lnTo>
                  <a:lnTo>
                    <a:pt x="18389" y="1524"/>
                  </a:lnTo>
                  <a:lnTo>
                    <a:pt x="15341" y="3048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6096" y="9144"/>
                  </a:lnTo>
                  <a:lnTo>
                    <a:pt x="3048" y="15240"/>
                  </a:lnTo>
                  <a:lnTo>
                    <a:pt x="3048" y="18288"/>
                  </a:lnTo>
                  <a:lnTo>
                    <a:pt x="1524" y="21336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3048" y="33528"/>
                  </a:lnTo>
                  <a:lnTo>
                    <a:pt x="4572" y="36664"/>
                  </a:lnTo>
                  <a:lnTo>
                    <a:pt x="6096" y="39712"/>
                  </a:lnTo>
                  <a:lnTo>
                    <a:pt x="7620" y="41236"/>
                  </a:lnTo>
                  <a:lnTo>
                    <a:pt x="10668" y="42760"/>
                  </a:lnTo>
                  <a:lnTo>
                    <a:pt x="12192" y="44284"/>
                  </a:lnTo>
                  <a:lnTo>
                    <a:pt x="15341" y="45808"/>
                  </a:lnTo>
                  <a:lnTo>
                    <a:pt x="16865" y="47332"/>
                  </a:lnTo>
                  <a:lnTo>
                    <a:pt x="19913" y="48856"/>
                  </a:lnTo>
                  <a:lnTo>
                    <a:pt x="22961" y="48856"/>
                  </a:lnTo>
                  <a:lnTo>
                    <a:pt x="26009" y="50380"/>
                  </a:lnTo>
                  <a:lnTo>
                    <a:pt x="27533" y="51904"/>
                  </a:lnTo>
                  <a:lnTo>
                    <a:pt x="30581" y="51904"/>
                  </a:lnTo>
                  <a:lnTo>
                    <a:pt x="33629" y="53428"/>
                  </a:lnTo>
                  <a:lnTo>
                    <a:pt x="35153" y="54952"/>
                  </a:lnTo>
                  <a:lnTo>
                    <a:pt x="36677" y="54952"/>
                  </a:lnTo>
                  <a:lnTo>
                    <a:pt x="39725" y="56476"/>
                  </a:lnTo>
                  <a:lnTo>
                    <a:pt x="41249" y="58000"/>
                  </a:lnTo>
                  <a:lnTo>
                    <a:pt x="41249" y="59524"/>
                  </a:lnTo>
                  <a:lnTo>
                    <a:pt x="42773" y="61048"/>
                  </a:lnTo>
                  <a:lnTo>
                    <a:pt x="44297" y="64096"/>
                  </a:lnTo>
                  <a:lnTo>
                    <a:pt x="44297" y="68681"/>
                  </a:lnTo>
                  <a:lnTo>
                    <a:pt x="42773" y="70205"/>
                  </a:lnTo>
                  <a:lnTo>
                    <a:pt x="42773" y="71729"/>
                  </a:lnTo>
                  <a:lnTo>
                    <a:pt x="38201" y="76301"/>
                  </a:lnTo>
                  <a:lnTo>
                    <a:pt x="36677" y="76301"/>
                  </a:lnTo>
                  <a:lnTo>
                    <a:pt x="35153" y="77825"/>
                  </a:lnTo>
                  <a:lnTo>
                    <a:pt x="33629" y="77825"/>
                  </a:lnTo>
                  <a:lnTo>
                    <a:pt x="30581" y="79349"/>
                  </a:lnTo>
                  <a:lnTo>
                    <a:pt x="19913" y="79349"/>
                  </a:lnTo>
                  <a:lnTo>
                    <a:pt x="13817" y="76301"/>
                  </a:lnTo>
                  <a:lnTo>
                    <a:pt x="12192" y="76301"/>
                  </a:lnTo>
                  <a:lnTo>
                    <a:pt x="10668" y="74777"/>
                  </a:lnTo>
                  <a:lnTo>
                    <a:pt x="7620" y="74777"/>
                  </a:lnTo>
                  <a:lnTo>
                    <a:pt x="6096" y="73253"/>
                  </a:lnTo>
                  <a:lnTo>
                    <a:pt x="6096" y="71729"/>
                  </a:lnTo>
                  <a:lnTo>
                    <a:pt x="0" y="71729"/>
                  </a:lnTo>
                  <a:lnTo>
                    <a:pt x="0" y="82397"/>
                  </a:lnTo>
                  <a:lnTo>
                    <a:pt x="3048" y="85445"/>
                  </a:lnTo>
                  <a:lnTo>
                    <a:pt x="4572" y="87058"/>
                  </a:lnTo>
                  <a:lnTo>
                    <a:pt x="6096" y="87058"/>
                  </a:lnTo>
                  <a:lnTo>
                    <a:pt x="7620" y="88582"/>
                  </a:lnTo>
                  <a:lnTo>
                    <a:pt x="10668" y="88582"/>
                  </a:lnTo>
                  <a:lnTo>
                    <a:pt x="12192" y="90106"/>
                  </a:lnTo>
                  <a:lnTo>
                    <a:pt x="16865" y="90106"/>
                  </a:lnTo>
                  <a:lnTo>
                    <a:pt x="19913" y="91630"/>
                  </a:lnTo>
                  <a:lnTo>
                    <a:pt x="30581" y="91630"/>
                  </a:lnTo>
                  <a:lnTo>
                    <a:pt x="35153" y="90106"/>
                  </a:lnTo>
                  <a:lnTo>
                    <a:pt x="39725" y="90106"/>
                  </a:lnTo>
                  <a:lnTo>
                    <a:pt x="42773" y="88582"/>
                  </a:lnTo>
                  <a:lnTo>
                    <a:pt x="47345" y="87058"/>
                  </a:lnTo>
                  <a:lnTo>
                    <a:pt x="48869" y="83921"/>
                  </a:lnTo>
                  <a:lnTo>
                    <a:pt x="51917" y="82397"/>
                  </a:lnTo>
                  <a:lnTo>
                    <a:pt x="54965" y="79349"/>
                  </a:lnTo>
                  <a:lnTo>
                    <a:pt x="58013" y="73253"/>
                  </a:lnTo>
                  <a:lnTo>
                    <a:pt x="58013" y="58000"/>
                  </a:lnTo>
                  <a:close/>
                </a:path>
                <a:path w="100965" h="92075">
                  <a:moveTo>
                    <a:pt x="100787" y="71716"/>
                  </a:moveTo>
                  <a:lnTo>
                    <a:pt x="99161" y="70192"/>
                  </a:lnTo>
                  <a:lnTo>
                    <a:pt x="97637" y="70192"/>
                  </a:lnTo>
                  <a:lnTo>
                    <a:pt x="94589" y="68668"/>
                  </a:lnTo>
                  <a:lnTo>
                    <a:pt x="86969" y="68668"/>
                  </a:lnTo>
                  <a:lnTo>
                    <a:pt x="83921" y="71716"/>
                  </a:lnTo>
                  <a:lnTo>
                    <a:pt x="82397" y="71716"/>
                  </a:lnTo>
                  <a:lnTo>
                    <a:pt x="80873" y="74764"/>
                  </a:lnTo>
                  <a:lnTo>
                    <a:pt x="80873" y="83908"/>
                  </a:lnTo>
                  <a:lnTo>
                    <a:pt x="82397" y="87058"/>
                  </a:lnTo>
                  <a:lnTo>
                    <a:pt x="85445" y="90106"/>
                  </a:lnTo>
                  <a:lnTo>
                    <a:pt x="97637" y="90106"/>
                  </a:lnTo>
                  <a:lnTo>
                    <a:pt x="100787" y="87058"/>
                  </a:lnTo>
                  <a:lnTo>
                    <a:pt x="100787" y="71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6619875" y="4129754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50284" y="4090130"/>
            <a:ext cx="2491359" cy="16182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56380" y="4316063"/>
            <a:ext cx="771906" cy="13144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7698485" y="4323683"/>
            <a:ext cx="114935" cy="122555"/>
            <a:chOff x="7698485" y="4323683"/>
            <a:chExt cx="114935" cy="122555"/>
          </a:xfrm>
        </p:grpSpPr>
        <p:sp>
          <p:nvSpPr>
            <p:cNvPr id="92" name="object 92"/>
            <p:cNvSpPr/>
            <p:nvPr/>
          </p:nvSpPr>
          <p:spPr>
            <a:xfrm>
              <a:off x="7698485" y="4323683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147"/>
                  </a:moveTo>
                  <a:lnTo>
                    <a:pt x="3048" y="35147"/>
                  </a:lnTo>
                  <a:lnTo>
                    <a:pt x="3048" y="33623"/>
                  </a:lnTo>
                  <a:lnTo>
                    <a:pt x="15240" y="33623"/>
                  </a:lnTo>
                  <a:lnTo>
                    <a:pt x="15240" y="35147"/>
                  </a:lnTo>
                  <a:close/>
                </a:path>
                <a:path w="18415" h="122554">
                  <a:moveTo>
                    <a:pt x="15240" y="122205"/>
                  </a:moveTo>
                  <a:lnTo>
                    <a:pt x="3048" y="122205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0681"/>
                  </a:lnTo>
                  <a:lnTo>
                    <a:pt x="15240" y="122205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0" y="1381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811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41253" y="4355782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7889176" y="4317682"/>
            <a:ext cx="1084802" cy="1617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9039606" y="4317110"/>
            <a:ext cx="380365" cy="130810"/>
            <a:chOff x="9039606" y="4317110"/>
            <a:chExt cx="380365" cy="130810"/>
          </a:xfrm>
        </p:grpSpPr>
        <p:sp>
          <p:nvSpPr>
            <p:cNvPr id="96" name="object 96"/>
            <p:cNvSpPr/>
            <p:nvPr/>
          </p:nvSpPr>
          <p:spPr>
            <a:xfrm>
              <a:off x="9039606" y="431711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074658" y="4355782"/>
              <a:ext cx="166306" cy="916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269920" y="4355782"/>
              <a:ext cx="70199" cy="9010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361455" y="4355782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41243" y="1524"/>
                  </a:moveTo>
                  <a:lnTo>
                    <a:pt x="22955" y="1524"/>
                  </a:lnTo>
                  <a:lnTo>
                    <a:pt x="27527" y="0"/>
                  </a:lnTo>
                  <a:lnTo>
                    <a:pt x="38195" y="0"/>
                  </a:lnTo>
                  <a:lnTo>
                    <a:pt x="41243" y="1524"/>
                  </a:lnTo>
                  <a:close/>
                </a:path>
                <a:path w="58420" h="92075">
                  <a:moveTo>
                    <a:pt x="54959" y="79438"/>
                  </a:moveTo>
                  <a:lnTo>
                    <a:pt x="30575" y="79438"/>
                  </a:lnTo>
                  <a:lnTo>
                    <a:pt x="33623" y="77819"/>
                  </a:lnTo>
                  <a:lnTo>
                    <a:pt x="36671" y="77819"/>
                  </a:lnTo>
                  <a:lnTo>
                    <a:pt x="42767" y="71723"/>
                  </a:lnTo>
                  <a:lnTo>
                    <a:pt x="42767" y="61055"/>
                  </a:lnTo>
                  <a:lnTo>
                    <a:pt x="38195" y="56483"/>
                  </a:lnTo>
                  <a:lnTo>
                    <a:pt x="36671" y="56483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575" y="51911"/>
                  </a:lnTo>
                  <a:lnTo>
                    <a:pt x="27527" y="51911"/>
                  </a:lnTo>
                  <a:lnTo>
                    <a:pt x="24479" y="50387"/>
                  </a:lnTo>
                  <a:lnTo>
                    <a:pt x="22955" y="50387"/>
                  </a:lnTo>
                  <a:lnTo>
                    <a:pt x="19907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1524" y="32099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18383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192"/>
                  </a:lnTo>
                  <a:lnTo>
                    <a:pt x="24479" y="12192"/>
                  </a:lnTo>
                  <a:lnTo>
                    <a:pt x="22955" y="13716"/>
                  </a:lnTo>
                  <a:lnTo>
                    <a:pt x="21431" y="13716"/>
                  </a:lnTo>
                  <a:lnTo>
                    <a:pt x="18383" y="16764"/>
                  </a:lnTo>
                  <a:lnTo>
                    <a:pt x="18383" y="18288"/>
                  </a:lnTo>
                  <a:lnTo>
                    <a:pt x="16764" y="19812"/>
                  </a:lnTo>
                  <a:lnTo>
                    <a:pt x="16764" y="29051"/>
                  </a:lnTo>
                  <a:lnTo>
                    <a:pt x="18383" y="30575"/>
                  </a:lnTo>
                  <a:lnTo>
                    <a:pt x="22955" y="35147"/>
                  </a:lnTo>
                  <a:lnTo>
                    <a:pt x="24479" y="35147"/>
                  </a:lnTo>
                  <a:lnTo>
                    <a:pt x="27527" y="36671"/>
                  </a:lnTo>
                  <a:lnTo>
                    <a:pt x="29051" y="38195"/>
                  </a:lnTo>
                  <a:lnTo>
                    <a:pt x="32099" y="38195"/>
                  </a:lnTo>
                  <a:lnTo>
                    <a:pt x="35147" y="39719"/>
                  </a:lnTo>
                  <a:lnTo>
                    <a:pt x="36671" y="41243"/>
                  </a:lnTo>
                  <a:lnTo>
                    <a:pt x="39719" y="41243"/>
                  </a:lnTo>
                  <a:lnTo>
                    <a:pt x="42767" y="42767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6483" y="76295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4291" y="13716"/>
                  </a:lnTo>
                  <a:lnTo>
                    <a:pt x="39719" y="13716"/>
                  </a:lnTo>
                  <a:lnTo>
                    <a:pt x="36671" y="12192"/>
                  </a:lnTo>
                  <a:lnTo>
                    <a:pt x="53435" y="12192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5147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1723"/>
                  </a:lnTo>
                  <a:lnTo>
                    <a:pt x="3048" y="71723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7620" y="74771"/>
                  </a:lnTo>
                  <a:lnTo>
                    <a:pt x="10668" y="74771"/>
                  </a:lnTo>
                  <a:lnTo>
                    <a:pt x="13716" y="77819"/>
                  </a:lnTo>
                  <a:lnTo>
                    <a:pt x="16764" y="77819"/>
                  </a:lnTo>
                  <a:lnTo>
                    <a:pt x="19907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5815" y="87058"/>
                  </a:lnTo>
                  <a:lnTo>
                    <a:pt x="39719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9486518" y="4323778"/>
            <a:ext cx="94678" cy="12363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854856" y="4543615"/>
            <a:ext cx="782955" cy="131445"/>
            <a:chOff x="6854856" y="4543615"/>
            <a:chExt cx="782955" cy="131445"/>
          </a:xfrm>
        </p:grpSpPr>
        <p:sp>
          <p:nvSpPr>
            <p:cNvPr id="102" name="object 102"/>
            <p:cNvSpPr/>
            <p:nvPr/>
          </p:nvSpPr>
          <p:spPr>
            <a:xfrm>
              <a:off x="6854856" y="4551235"/>
              <a:ext cx="157067" cy="12363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39451" y="4543615"/>
              <a:ext cx="598074" cy="13125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43" y="2480459"/>
            <a:ext cx="6194596" cy="2188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8731" y="1402080"/>
            <a:ext cx="2056764" cy="234315"/>
            <a:chOff x="518731" y="1402080"/>
            <a:chExt cx="2056764" cy="234315"/>
          </a:xfrm>
        </p:grpSpPr>
        <p:sp>
          <p:nvSpPr>
            <p:cNvPr id="4" name="object 4"/>
            <p:cNvSpPr/>
            <p:nvPr/>
          </p:nvSpPr>
          <p:spPr>
            <a:xfrm>
              <a:off x="518731" y="1402651"/>
              <a:ext cx="137350" cy="1802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8086" y="1402651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90" h="26034">
                  <a:moveTo>
                    <a:pt x="21336" y="26003"/>
                  </a:moveTo>
                  <a:lnTo>
                    <a:pt x="0" y="26003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26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8086" y="1402651"/>
              <a:ext cx="1395984" cy="1832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740" y="1402080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80">
                  <a:moveTo>
                    <a:pt x="22860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54269" y="1449990"/>
              <a:ext cx="237934" cy="1863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19731" y="1402651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40">
                  <a:moveTo>
                    <a:pt x="22860" y="48869"/>
                  </a:moveTo>
                  <a:lnTo>
                    <a:pt x="0" y="48869"/>
                  </a:lnTo>
                  <a:lnTo>
                    <a:pt x="0" y="180225"/>
                  </a:lnTo>
                  <a:lnTo>
                    <a:pt x="22860" y="180225"/>
                  </a:lnTo>
                  <a:lnTo>
                    <a:pt x="22860" y="48869"/>
                  </a:lnTo>
                  <a:close/>
                </a:path>
                <a:path w="22860" h="180340">
                  <a:moveTo>
                    <a:pt x="22860" y="0"/>
                  </a:moveTo>
                  <a:lnTo>
                    <a:pt x="0" y="0"/>
                  </a:lnTo>
                  <a:lnTo>
                    <a:pt x="0" y="26009"/>
                  </a:lnTo>
                  <a:lnTo>
                    <a:pt x="22860" y="26009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66975" y="1449990"/>
              <a:ext cx="108394" cy="135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60713" y="1449990"/>
            <a:ext cx="253365" cy="136525"/>
            <a:chOff x="2660713" y="1449990"/>
            <a:chExt cx="253365" cy="136525"/>
          </a:xfrm>
        </p:grpSpPr>
        <p:sp>
          <p:nvSpPr>
            <p:cNvPr id="12" name="object 12"/>
            <p:cNvSpPr/>
            <p:nvPr/>
          </p:nvSpPr>
          <p:spPr>
            <a:xfrm>
              <a:off x="2660713" y="1449990"/>
              <a:ext cx="122110" cy="1359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8732" y="1449990"/>
              <a:ext cx="105251" cy="13287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023901" y="1399603"/>
            <a:ext cx="2839720" cy="234315"/>
            <a:chOff x="3023901" y="1399603"/>
            <a:chExt cx="2839720" cy="234315"/>
          </a:xfrm>
        </p:grpSpPr>
        <p:sp>
          <p:nvSpPr>
            <p:cNvPr id="15" name="object 15"/>
            <p:cNvSpPr/>
            <p:nvPr/>
          </p:nvSpPr>
          <p:spPr>
            <a:xfrm>
              <a:off x="3023895" y="1402524"/>
              <a:ext cx="859790" cy="231775"/>
            </a:xfrm>
            <a:custGeom>
              <a:avLst/>
              <a:gdLst/>
              <a:ahLst/>
              <a:cxnLst/>
              <a:rect l="l" t="t" r="r" b="b"/>
              <a:pathLst>
                <a:path w="859789" h="231775">
                  <a:moveTo>
                    <a:pt x="143357" y="127"/>
                  </a:moveTo>
                  <a:lnTo>
                    <a:pt x="109829" y="127"/>
                  </a:lnTo>
                  <a:lnTo>
                    <a:pt x="109829" y="120815"/>
                  </a:lnTo>
                  <a:lnTo>
                    <a:pt x="35052" y="127"/>
                  </a:lnTo>
                  <a:lnTo>
                    <a:pt x="0" y="127"/>
                  </a:lnTo>
                  <a:lnTo>
                    <a:pt x="0" y="180340"/>
                  </a:lnTo>
                  <a:lnTo>
                    <a:pt x="33528" y="180340"/>
                  </a:lnTo>
                  <a:lnTo>
                    <a:pt x="33528" y="62712"/>
                  </a:lnTo>
                  <a:lnTo>
                    <a:pt x="106781" y="180340"/>
                  </a:lnTo>
                  <a:lnTo>
                    <a:pt x="143357" y="180340"/>
                  </a:lnTo>
                  <a:lnTo>
                    <a:pt x="143357" y="127"/>
                  </a:lnTo>
                  <a:close/>
                </a:path>
                <a:path w="859789" h="231775">
                  <a:moveTo>
                    <a:pt x="344805" y="180340"/>
                  </a:moveTo>
                  <a:lnTo>
                    <a:pt x="328041" y="139103"/>
                  </a:lnTo>
                  <a:lnTo>
                    <a:pt x="315658" y="108623"/>
                  </a:lnTo>
                  <a:lnTo>
                    <a:pt x="288315" y="41376"/>
                  </a:lnTo>
                  <a:lnTo>
                    <a:pt x="276123" y="11379"/>
                  </a:lnTo>
                  <a:lnTo>
                    <a:pt x="276123" y="108623"/>
                  </a:lnTo>
                  <a:lnTo>
                    <a:pt x="227266" y="108623"/>
                  </a:lnTo>
                  <a:lnTo>
                    <a:pt x="251739" y="41376"/>
                  </a:lnTo>
                  <a:lnTo>
                    <a:pt x="276123" y="108623"/>
                  </a:lnTo>
                  <a:lnTo>
                    <a:pt x="276123" y="11379"/>
                  </a:lnTo>
                  <a:lnTo>
                    <a:pt x="271551" y="127"/>
                  </a:lnTo>
                  <a:lnTo>
                    <a:pt x="233362" y="127"/>
                  </a:lnTo>
                  <a:lnTo>
                    <a:pt x="161734" y="180340"/>
                  </a:lnTo>
                  <a:lnTo>
                    <a:pt x="201358" y="180340"/>
                  </a:lnTo>
                  <a:lnTo>
                    <a:pt x="216598" y="139103"/>
                  </a:lnTo>
                  <a:lnTo>
                    <a:pt x="288315" y="139103"/>
                  </a:lnTo>
                  <a:lnTo>
                    <a:pt x="303555" y="180340"/>
                  </a:lnTo>
                  <a:lnTo>
                    <a:pt x="344805" y="180340"/>
                  </a:lnTo>
                  <a:close/>
                </a:path>
                <a:path w="859789" h="231775">
                  <a:moveTo>
                    <a:pt x="524827" y="127"/>
                  </a:moveTo>
                  <a:lnTo>
                    <a:pt x="469874" y="127"/>
                  </a:lnTo>
                  <a:lnTo>
                    <a:pt x="437870" y="123863"/>
                  </a:lnTo>
                  <a:lnTo>
                    <a:pt x="404241" y="127"/>
                  </a:lnTo>
                  <a:lnTo>
                    <a:pt x="350901" y="127"/>
                  </a:lnTo>
                  <a:lnTo>
                    <a:pt x="350901" y="180340"/>
                  </a:lnTo>
                  <a:lnTo>
                    <a:pt x="384429" y="180340"/>
                  </a:lnTo>
                  <a:lnTo>
                    <a:pt x="384429" y="38328"/>
                  </a:lnTo>
                  <a:lnTo>
                    <a:pt x="419481" y="180340"/>
                  </a:lnTo>
                  <a:lnTo>
                    <a:pt x="454634" y="180340"/>
                  </a:lnTo>
                  <a:lnTo>
                    <a:pt x="491210" y="38328"/>
                  </a:lnTo>
                  <a:lnTo>
                    <a:pt x="491210" y="180340"/>
                  </a:lnTo>
                  <a:lnTo>
                    <a:pt x="524827" y="180340"/>
                  </a:lnTo>
                  <a:lnTo>
                    <a:pt x="524827" y="127"/>
                  </a:lnTo>
                  <a:close/>
                </a:path>
                <a:path w="859789" h="231775">
                  <a:moveTo>
                    <a:pt x="703326" y="149860"/>
                  </a:moveTo>
                  <a:lnTo>
                    <a:pt x="602653" y="149860"/>
                  </a:lnTo>
                  <a:lnTo>
                    <a:pt x="602653" y="100330"/>
                  </a:lnTo>
                  <a:lnTo>
                    <a:pt x="692658" y="100330"/>
                  </a:lnTo>
                  <a:lnTo>
                    <a:pt x="692658" y="69850"/>
                  </a:lnTo>
                  <a:lnTo>
                    <a:pt x="602653" y="69850"/>
                  </a:lnTo>
                  <a:lnTo>
                    <a:pt x="602653" y="30480"/>
                  </a:lnTo>
                  <a:lnTo>
                    <a:pt x="700278" y="30480"/>
                  </a:lnTo>
                  <a:lnTo>
                    <a:pt x="700278" y="0"/>
                  </a:lnTo>
                  <a:lnTo>
                    <a:pt x="565975" y="0"/>
                  </a:lnTo>
                  <a:lnTo>
                    <a:pt x="565975" y="30480"/>
                  </a:lnTo>
                  <a:lnTo>
                    <a:pt x="565975" y="69850"/>
                  </a:lnTo>
                  <a:lnTo>
                    <a:pt x="565975" y="100330"/>
                  </a:lnTo>
                  <a:lnTo>
                    <a:pt x="565975" y="149860"/>
                  </a:lnTo>
                  <a:lnTo>
                    <a:pt x="565975" y="180340"/>
                  </a:lnTo>
                  <a:lnTo>
                    <a:pt x="703326" y="180340"/>
                  </a:lnTo>
                  <a:lnTo>
                    <a:pt x="703326" y="149860"/>
                  </a:lnTo>
                  <a:close/>
                </a:path>
                <a:path w="859789" h="231775">
                  <a:moveTo>
                    <a:pt x="859256" y="208343"/>
                  </a:moveTo>
                  <a:lnTo>
                    <a:pt x="714476" y="208343"/>
                  </a:lnTo>
                  <a:lnTo>
                    <a:pt x="714476" y="231203"/>
                  </a:lnTo>
                  <a:lnTo>
                    <a:pt x="859256" y="231203"/>
                  </a:lnTo>
                  <a:lnTo>
                    <a:pt x="859256" y="208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99630" y="1401222"/>
              <a:ext cx="483584" cy="1816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2647" y="1402080"/>
              <a:ext cx="36830" cy="182880"/>
            </a:xfrm>
            <a:custGeom>
              <a:avLst/>
              <a:gdLst/>
              <a:ahLst/>
              <a:cxnLst/>
              <a:rect l="l" t="t" r="r" b="b"/>
              <a:pathLst>
                <a:path w="36829" h="182880">
                  <a:moveTo>
                    <a:pt x="36575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6180" y="1402651"/>
              <a:ext cx="282225" cy="1802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71644" y="1399603"/>
              <a:ext cx="753110" cy="234315"/>
            </a:xfrm>
            <a:custGeom>
              <a:avLst/>
              <a:gdLst/>
              <a:ahLst/>
              <a:cxnLst/>
              <a:rect l="l" t="t" r="r" b="b"/>
              <a:pathLst>
                <a:path w="753110" h="234314">
                  <a:moveTo>
                    <a:pt x="146304" y="211264"/>
                  </a:moveTo>
                  <a:lnTo>
                    <a:pt x="0" y="211264"/>
                  </a:lnTo>
                  <a:lnTo>
                    <a:pt x="0" y="234124"/>
                  </a:lnTo>
                  <a:lnTo>
                    <a:pt x="146304" y="234124"/>
                  </a:lnTo>
                  <a:lnTo>
                    <a:pt x="146304" y="211264"/>
                  </a:lnTo>
                  <a:close/>
                </a:path>
                <a:path w="753110" h="234314">
                  <a:moveTo>
                    <a:pt x="299643" y="131356"/>
                  </a:moveTo>
                  <a:lnTo>
                    <a:pt x="283832" y="92011"/>
                  </a:lnTo>
                  <a:lnTo>
                    <a:pt x="245173" y="73723"/>
                  </a:lnTo>
                  <a:lnTo>
                    <a:pt x="220192" y="67754"/>
                  </a:lnTo>
                  <a:lnTo>
                    <a:pt x="210591" y="64770"/>
                  </a:lnTo>
                  <a:lnTo>
                    <a:pt x="203568" y="61468"/>
                  </a:lnTo>
                  <a:lnTo>
                    <a:pt x="198970" y="58013"/>
                  </a:lnTo>
                  <a:lnTo>
                    <a:pt x="195922" y="54965"/>
                  </a:lnTo>
                  <a:lnTo>
                    <a:pt x="194398" y="51917"/>
                  </a:lnTo>
                  <a:lnTo>
                    <a:pt x="194398" y="42773"/>
                  </a:lnTo>
                  <a:lnTo>
                    <a:pt x="224878" y="30581"/>
                  </a:lnTo>
                  <a:lnTo>
                    <a:pt x="234022" y="30581"/>
                  </a:lnTo>
                  <a:lnTo>
                    <a:pt x="243166" y="32105"/>
                  </a:lnTo>
                  <a:lnTo>
                    <a:pt x="247827" y="36677"/>
                  </a:lnTo>
                  <a:lnTo>
                    <a:pt x="252399" y="39725"/>
                  </a:lnTo>
                  <a:lnTo>
                    <a:pt x="255447" y="47345"/>
                  </a:lnTo>
                  <a:lnTo>
                    <a:pt x="258495" y="56489"/>
                  </a:lnTo>
                  <a:lnTo>
                    <a:pt x="293547" y="54965"/>
                  </a:lnTo>
                  <a:lnTo>
                    <a:pt x="276783" y="15341"/>
                  </a:lnTo>
                  <a:lnTo>
                    <a:pt x="240957" y="889"/>
                  </a:lnTo>
                  <a:lnTo>
                    <a:pt x="224878" y="0"/>
                  </a:lnTo>
                  <a:lnTo>
                    <a:pt x="214896" y="317"/>
                  </a:lnTo>
                  <a:lnTo>
                    <a:pt x="176110" y="14147"/>
                  </a:lnTo>
                  <a:lnTo>
                    <a:pt x="159346" y="50393"/>
                  </a:lnTo>
                  <a:lnTo>
                    <a:pt x="160248" y="60452"/>
                  </a:lnTo>
                  <a:lnTo>
                    <a:pt x="182968" y="91617"/>
                  </a:lnTo>
                  <a:lnTo>
                    <a:pt x="217258" y="103822"/>
                  </a:lnTo>
                  <a:lnTo>
                    <a:pt x="227571" y="106984"/>
                  </a:lnTo>
                  <a:lnTo>
                    <a:pt x="246303" y="113068"/>
                  </a:lnTo>
                  <a:lnTo>
                    <a:pt x="252399" y="114592"/>
                  </a:lnTo>
                  <a:lnTo>
                    <a:pt x="256971" y="117640"/>
                  </a:lnTo>
                  <a:lnTo>
                    <a:pt x="258495" y="120688"/>
                  </a:lnTo>
                  <a:lnTo>
                    <a:pt x="261543" y="123736"/>
                  </a:lnTo>
                  <a:lnTo>
                    <a:pt x="263067" y="126784"/>
                  </a:lnTo>
                  <a:lnTo>
                    <a:pt x="263067" y="137452"/>
                  </a:lnTo>
                  <a:lnTo>
                    <a:pt x="260019" y="143548"/>
                  </a:lnTo>
                  <a:lnTo>
                    <a:pt x="248793" y="151879"/>
                  </a:lnTo>
                  <a:lnTo>
                    <a:pt x="242646" y="154216"/>
                  </a:lnTo>
                  <a:lnTo>
                    <a:pt x="235635" y="155409"/>
                  </a:lnTo>
                  <a:lnTo>
                    <a:pt x="227926" y="155740"/>
                  </a:lnTo>
                  <a:lnTo>
                    <a:pt x="219570" y="155194"/>
                  </a:lnTo>
                  <a:lnTo>
                    <a:pt x="189992" y="129908"/>
                  </a:lnTo>
                  <a:lnTo>
                    <a:pt x="188302" y="122212"/>
                  </a:lnTo>
                  <a:lnTo>
                    <a:pt x="151625" y="125260"/>
                  </a:lnTo>
                  <a:lnTo>
                    <a:pt x="166281" y="162204"/>
                  </a:lnTo>
                  <a:lnTo>
                    <a:pt x="210375" y="186715"/>
                  </a:lnTo>
                  <a:lnTo>
                    <a:pt x="226402" y="187833"/>
                  </a:lnTo>
                  <a:lnTo>
                    <a:pt x="238175" y="187286"/>
                  </a:lnTo>
                  <a:lnTo>
                    <a:pt x="280022" y="172021"/>
                  </a:lnTo>
                  <a:lnTo>
                    <a:pt x="299072" y="139090"/>
                  </a:lnTo>
                  <a:lnTo>
                    <a:pt x="299643" y="131356"/>
                  </a:lnTo>
                  <a:close/>
                </a:path>
                <a:path w="753110" h="234314">
                  <a:moveTo>
                    <a:pt x="462915" y="2921"/>
                  </a:moveTo>
                  <a:lnTo>
                    <a:pt x="317944" y="2921"/>
                  </a:lnTo>
                  <a:lnTo>
                    <a:pt x="317944" y="33401"/>
                  </a:lnTo>
                  <a:lnTo>
                    <a:pt x="371373" y="33401"/>
                  </a:lnTo>
                  <a:lnTo>
                    <a:pt x="371373" y="183261"/>
                  </a:lnTo>
                  <a:lnTo>
                    <a:pt x="407949" y="183261"/>
                  </a:lnTo>
                  <a:lnTo>
                    <a:pt x="407949" y="33401"/>
                  </a:lnTo>
                  <a:lnTo>
                    <a:pt x="462915" y="33401"/>
                  </a:lnTo>
                  <a:lnTo>
                    <a:pt x="462915" y="2921"/>
                  </a:lnTo>
                  <a:close/>
                </a:path>
                <a:path w="753110" h="234314">
                  <a:moveTo>
                    <a:pt x="630745" y="183261"/>
                  </a:moveTo>
                  <a:lnTo>
                    <a:pt x="613981" y="142024"/>
                  </a:lnTo>
                  <a:lnTo>
                    <a:pt x="601548" y="111442"/>
                  </a:lnTo>
                  <a:lnTo>
                    <a:pt x="574255" y="44297"/>
                  </a:lnTo>
                  <a:lnTo>
                    <a:pt x="563587" y="18059"/>
                  </a:lnTo>
                  <a:lnTo>
                    <a:pt x="563587" y="111442"/>
                  </a:lnTo>
                  <a:lnTo>
                    <a:pt x="513194" y="111442"/>
                  </a:lnTo>
                  <a:lnTo>
                    <a:pt x="537679" y="44297"/>
                  </a:lnTo>
                  <a:lnTo>
                    <a:pt x="563587" y="111442"/>
                  </a:lnTo>
                  <a:lnTo>
                    <a:pt x="563587" y="18059"/>
                  </a:lnTo>
                  <a:lnTo>
                    <a:pt x="557491" y="3048"/>
                  </a:lnTo>
                  <a:lnTo>
                    <a:pt x="519290" y="3048"/>
                  </a:lnTo>
                  <a:lnTo>
                    <a:pt x="449186" y="183261"/>
                  </a:lnTo>
                  <a:lnTo>
                    <a:pt x="487286" y="183261"/>
                  </a:lnTo>
                  <a:lnTo>
                    <a:pt x="502526" y="142024"/>
                  </a:lnTo>
                  <a:lnTo>
                    <a:pt x="574255" y="142024"/>
                  </a:lnTo>
                  <a:lnTo>
                    <a:pt x="591019" y="183261"/>
                  </a:lnTo>
                  <a:lnTo>
                    <a:pt x="630745" y="183261"/>
                  </a:lnTo>
                  <a:close/>
                </a:path>
                <a:path w="753110" h="234314">
                  <a:moveTo>
                    <a:pt x="752754" y="2921"/>
                  </a:moveTo>
                  <a:lnTo>
                    <a:pt x="609409" y="2921"/>
                  </a:lnTo>
                  <a:lnTo>
                    <a:pt x="609409" y="33401"/>
                  </a:lnTo>
                  <a:lnTo>
                    <a:pt x="662749" y="33401"/>
                  </a:lnTo>
                  <a:lnTo>
                    <a:pt x="662749" y="183261"/>
                  </a:lnTo>
                  <a:lnTo>
                    <a:pt x="699414" y="183261"/>
                  </a:lnTo>
                  <a:lnTo>
                    <a:pt x="699414" y="33401"/>
                  </a:lnTo>
                  <a:lnTo>
                    <a:pt x="752754" y="33401"/>
                  </a:lnTo>
                  <a:lnTo>
                    <a:pt x="752754" y="2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44311" y="1402651"/>
              <a:ext cx="144875" cy="1832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16714" y="1399603"/>
              <a:ext cx="146399" cy="187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963792" y="1399603"/>
            <a:ext cx="326516" cy="187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386417" y="1399603"/>
            <a:ext cx="2548255" cy="234315"/>
            <a:chOff x="6386417" y="1399603"/>
            <a:chExt cx="2548255" cy="234315"/>
          </a:xfrm>
        </p:grpSpPr>
        <p:sp>
          <p:nvSpPr>
            <p:cNvPr id="24" name="object 24"/>
            <p:cNvSpPr/>
            <p:nvPr/>
          </p:nvSpPr>
          <p:spPr>
            <a:xfrm>
              <a:off x="6386411" y="1401228"/>
              <a:ext cx="859155" cy="233045"/>
            </a:xfrm>
            <a:custGeom>
              <a:avLst/>
              <a:gdLst/>
              <a:ahLst/>
              <a:cxnLst/>
              <a:rect l="l" t="t" r="r" b="b"/>
              <a:pathLst>
                <a:path w="859154" h="233044">
                  <a:moveTo>
                    <a:pt x="144881" y="1422"/>
                  </a:moveTo>
                  <a:lnTo>
                    <a:pt x="109829" y="1422"/>
                  </a:lnTo>
                  <a:lnTo>
                    <a:pt x="109829" y="122110"/>
                  </a:lnTo>
                  <a:lnTo>
                    <a:pt x="36576" y="1422"/>
                  </a:lnTo>
                  <a:lnTo>
                    <a:pt x="0" y="1422"/>
                  </a:lnTo>
                  <a:lnTo>
                    <a:pt x="0" y="181635"/>
                  </a:lnTo>
                  <a:lnTo>
                    <a:pt x="35052" y="181635"/>
                  </a:lnTo>
                  <a:lnTo>
                    <a:pt x="35052" y="64008"/>
                  </a:lnTo>
                  <a:lnTo>
                    <a:pt x="106781" y="181635"/>
                  </a:lnTo>
                  <a:lnTo>
                    <a:pt x="144881" y="181635"/>
                  </a:lnTo>
                  <a:lnTo>
                    <a:pt x="144881" y="1422"/>
                  </a:lnTo>
                  <a:close/>
                </a:path>
                <a:path w="859154" h="233044">
                  <a:moveTo>
                    <a:pt x="343281" y="181635"/>
                  </a:moveTo>
                  <a:lnTo>
                    <a:pt x="326999" y="140398"/>
                  </a:lnTo>
                  <a:lnTo>
                    <a:pt x="314960" y="109918"/>
                  </a:lnTo>
                  <a:lnTo>
                    <a:pt x="288404" y="42672"/>
                  </a:lnTo>
                  <a:lnTo>
                    <a:pt x="276123" y="11582"/>
                  </a:lnTo>
                  <a:lnTo>
                    <a:pt x="276123" y="109918"/>
                  </a:lnTo>
                  <a:lnTo>
                    <a:pt x="227355" y="109918"/>
                  </a:lnTo>
                  <a:lnTo>
                    <a:pt x="251739" y="42672"/>
                  </a:lnTo>
                  <a:lnTo>
                    <a:pt x="276123" y="109918"/>
                  </a:lnTo>
                  <a:lnTo>
                    <a:pt x="276123" y="11582"/>
                  </a:lnTo>
                  <a:lnTo>
                    <a:pt x="271551" y="0"/>
                  </a:lnTo>
                  <a:lnTo>
                    <a:pt x="231927" y="0"/>
                  </a:lnTo>
                  <a:lnTo>
                    <a:pt x="161734" y="181635"/>
                  </a:lnTo>
                  <a:lnTo>
                    <a:pt x="201358" y="181635"/>
                  </a:lnTo>
                  <a:lnTo>
                    <a:pt x="215074" y="140398"/>
                  </a:lnTo>
                  <a:lnTo>
                    <a:pt x="288315" y="140398"/>
                  </a:lnTo>
                  <a:lnTo>
                    <a:pt x="303555" y="181635"/>
                  </a:lnTo>
                  <a:lnTo>
                    <a:pt x="343281" y="181635"/>
                  </a:lnTo>
                  <a:close/>
                </a:path>
                <a:path w="859154" h="233044">
                  <a:moveTo>
                    <a:pt x="524827" y="1422"/>
                  </a:moveTo>
                  <a:lnTo>
                    <a:pt x="469861" y="1422"/>
                  </a:lnTo>
                  <a:lnTo>
                    <a:pt x="437857" y="125158"/>
                  </a:lnTo>
                  <a:lnTo>
                    <a:pt x="404241" y="1422"/>
                  </a:lnTo>
                  <a:lnTo>
                    <a:pt x="349377" y="1422"/>
                  </a:lnTo>
                  <a:lnTo>
                    <a:pt x="349377" y="181635"/>
                  </a:lnTo>
                  <a:lnTo>
                    <a:pt x="384429" y="181635"/>
                  </a:lnTo>
                  <a:lnTo>
                    <a:pt x="384429" y="39624"/>
                  </a:lnTo>
                  <a:lnTo>
                    <a:pt x="419569" y="181635"/>
                  </a:lnTo>
                  <a:lnTo>
                    <a:pt x="454621" y="181635"/>
                  </a:lnTo>
                  <a:lnTo>
                    <a:pt x="491197" y="39624"/>
                  </a:lnTo>
                  <a:lnTo>
                    <a:pt x="491197" y="181635"/>
                  </a:lnTo>
                  <a:lnTo>
                    <a:pt x="524827" y="181635"/>
                  </a:lnTo>
                  <a:lnTo>
                    <a:pt x="524827" y="1422"/>
                  </a:lnTo>
                  <a:close/>
                </a:path>
                <a:path w="859154" h="233044">
                  <a:moveTo>
                    <a:pt x="703414" y="151155"/>
                  </a:moveTo>
                  <a:lnTo>
                    <a:pt x="602742" y="151155"/>
                  </a:lnTo>
                  <a:lnTo>
                    <a:pt x="602742" y="101625"/>
                  </a:lnTo>
                  <a:lnTo>
                    <a:pt x="692746" y="101625"/>
                  </a:lnTo>
                  <a:lnTo>
                    <a:pt x="692746" y="71145"/>
                  </a:lnTo>
                  <a:lnTo>
                    <a:pt x="602742" y="71145"/>
                  </a:lnTo>
                  <a:lnTo>
                    <a:pt x="602742" y="31775"/>
                  </a:lnTo>
                  <a:lnTo>
                    <a:pt x="700366" y="31775"/>
                  </a:lnTo>
                  <a:lnTo>
                    <a:pt x="700366" y="1295"/>
                  </a:lnTo>
                  <a:lnTo>
                    <a:pt x="566064" y="1295"/>
                  </a:lnTo>
                  <a:lnTo>
                    <a:pt x="566064" y="31775"/>
                  </a:lnTo>
                  <a:lnTo>
                    <a:pt x="566064" y="71145"/>
                  </a:lnTo>
                  <a:lnTo>
                    <a:pt x="566064" y="101625"/>
                  </a:lnTo>
                  <a:lnTo>
                    <a:pt x="566064" y="151155"/>
                  </a:lnTo>
                  <a:lnTo>
                    <a:pt x="566064" y="181635"/>
                  </a:lnTo>
                  <a:lnTo>
                    <a:pt x="703414" y="181635"/>
                  </a:lnTo>
                  <a:lnTo>
                    <a:pt x="703414" y="151155"/>
                  </a:lnTo>
                  <a:close/>
                </a:path>
                <a:path w="859154" h="233044">
                  <a:moveTo>
                    <a:pt x="858685" y="209638"/>
                  </a:moveTo>
                  <a:lnTo>
                    <a:pt x="713905" y="209638"/>
                  </a:lnTo>
                  <a:lnTo>
                    <a:pt x="713905" y="232498"/>
                  </a:lnTo>
                  <a:lnTo>
                    <a:pt x="858685" y="232498"/>
                  </a:lnTo>
                  <a:lnTo>
                    <a:pt x="858685" y="209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54525" y="1399603"/>
              <a:ext cx="158686" cy="1863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3686" y="1402079"/>
              <a:ext cx="363220" cy="182880"/>
            </a:xfrm>
            <a:custGeom>
              <a:avLst/>
              <a:gdLst/>
              <a:ahLst/>
              <a:cxnLst/>
              <a:rect l="l" t="t" r="r" b="b"/>
              <a:pathLst>
                <a:path w="363220" h="182880">
                  <a:moveTo>
                    <a:pt x="126682" y="149860"/>
                  </a:moveTo>
                  <a:lnTo>
                    <a:pt x="36677" y="149860"/>
                  </a:lnTo>
                  <a:lnTo>
                    <a:pt x="36677" y="2540"/>
                  </a:lnTo>
                  <a:lnTo>
                    <a:pt x="0" y="254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26682" y="180340"/>
                  </a:lnTo>
                  <a:lnTo>
                    <a:pt x="126682" y="149860"/>
                  </a:lnTo>
                  <a:close/>
                </a:path>
                <a:path w="363220" h="182880">
                  <a:moveTo>
                    <a:pt x="188506" y="0"/>
                  </a:moveTo>
                  <a:lnTo>
                    <a:pt x="151930" y="0"/>
                  </a:lnTo>
                  <a:lnTo>
                    <a:pt x="151930" y="182880"/>
                  </a:lnTo>
                  <a:lnTo>
                    <a:pt x="188506" y="182880"/>
                  </a:lnTo>
                  <a:lnTo>
                    <a:pt x="188506" y="0"/>
                  </a:lnTo>
                  <a:close/>
                </a:path>
                <a:path w="363220" h="182880">
                  <a:moveTo>
                    <a:pt x="363194" y="150304"/>
                  </a:moveTo>
                  <a:lnTo>
                    <a:pt x="260985" y="150304"/>
                  </a:lnTo>
                  <a:lnTo>
                    <a:pt x="260985" y="100774"/>
                  </a:lnTo>
                  <a:lnTo>
                    <a:pt x="352526" y="100774"/>
                  </a:lnTo>
                  <a:lnTo>
                    <a:pt x="352526" y="70294"/>
                  </a:lnTo>
                  <a:lnTo>
                    <a:pt x="260985" y="70294"/>
                  </a:lnTo>
                  <a:lnTo>
                    <a:pt x="260985" y="30924"/>
                  </a:lnTo>
                  <a:lnTo>
                    <a:pt x="358622" y="30924"/>
                  </a:lnTo>
                  <a:lnTo>
                    <a:pt x="358622" y="444"/>
                  </a:lnTo>
                  <a:lnTo>
                    <a:pt x="224320" y="444"/>
                  </a:lnTo>
                  <a:lnTo>
                    <a:pt x="224320" y="30924"/>
                  </a:lnTo>
                  <a:lnTo>
                    <a:pt x="224320" y="70294"/>
                  </a:lnTo>
                  <a:lnTo>
                    <a:pt x="224320" y="100774"/>
                  </a:lnTo>
                  <a:lnTo>
                    <a:pt x="224320" y="150304"/>
                  </a:lnTo>
                  <a:lnTo>
                    <a:pt x="224320" y="180784"/>
                  </a:lnTo>
                  <a:lnTo>
                    <a:pt x="363194" y="180784"/>
                  </a:lnTo>
                  <a:lnTo>
                    <a:pt x="363194" y="150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38884" y="1402651"/>
              <a:ext cx="143351" cy="180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06715" y="1402524"/>
              <a:ext cx="288925" cy="231775"/>
            </a:xfrm>
            <a:custGeom>
              <a:avLst/>
              <a:gdLst/>
              <a:ahLst/>
              <a:cxnLst/>
              <a:rect l="l" t="t" r="r" b="b"/>
              <a:pathLst>
                <a:path w="288925" h="231775">
                  <a:moveTo>
                    <a:pt x="1433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340" y="30480"/>
                  </a:lnTo>
                  <a:lnTo>
                    <a:pt x="53340" y="180340"/>
                  </a:lnTo>
                  <a:lnTo>
                    <a:pt x="90004" y="180340"/>
                  </a:lnTo>
                  <a:lnTo>
                    <a:pt x="90004" y="30480"/>
                  </a:lnTo>
                  <a:lnTo>
                    <a:pt x="143344" y="30480"/>
                  </a:lnTo>
                  <a:lnTo>
                    <a:pt x="143344" y="0"/>
                  </a:lnTo>
                  <a:close/>
                </a:path>
                <a:path w="288925" h="231775">
                  <a:moveTo>
                    <a:pt x="288417" y="208343"/>
                  </a:moveTo>
                  <a:lnTo>
                    <a:pt x="143637" y="208343"/>
                  </a:lnTo>
                  <a:lnTo>
                    <a:pt x="143637" y="231203"/>
                  </a:lnTo>
                  <a:lnTo>
                    <a:pt x="288417" y="231203"/>
                  </a:lnTo>
                  <a:lnTo>
                    <a:pt x="288417" y="208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96655" y="1402524"/>
              <a:ext cx="469773" cy="1803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96998" y="1402524"/>
              <a:ext cx="137795" cy="180340"/>
            </a:xfrm>
            <a:custGeom>
              <a:avLst/>
              <a:gdLst/>
              <a:ahLst/>
              <a:cxnLst/>
              <a:rect l="l" t="t" r="r" b="b"/>
              <a:pathLst>
                <a:path w="137795" h="180340">
                  <a:moveTo>
                    <a:pt x="137350" y="149860"/>
                  </a:moveTo>
                  <a:lnTo>
                    <a:pt x="36677" y="149860"/>
                  </a:lnTo>
                  <a:lnTo>
                    <a:pt x="36677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77" y="69850"/>
                  </a:lnTo>
                  <a:lnTo>
                    <a:pt x="36677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850284" y="2340197"/>
            <a:ext cx="980979" cy="123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47141" y="28257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143" y="36671"/>
                </a:lnTo>
                <a:lnTo>
                  <a:pt x="0" y="30575"/>
                </a:lnTo>
                <a:lnTo>
                  <a:pt x="0" y="18288"/>
                </a:lnTo>
                <a:lnTo>
                  <a:pt x="3143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091267" y="2787586"/>
            <a:ext cx="586105" cy="130175"/>
            <a:chOff x="7091267" y="2787586"/>
            <a:chExt cx="586105" cy="130175"/>
          </a:xfrm>
        </p:grpSpPr>
        <p:sp>
          <p:nvSpPr>
            <p:cNvPr id="34" name="object 34"/>
            <p:cNvSpPr/>
            <p:nvPr/>
          </p:nvSpPr>
          <p:spPr>
            <a:xfrm>
              <a:off x="7091267" y="2796730"/>
              <a:ext cx="129730" cy="1206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45381" y="2827305"/>
              <a:ext cx="68675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41488" y="2787586"/>
              <a:ext cx="335661" cy="1298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753445" y="2787586"/>
            <a:ext cx="502284" cy="161925"/>
            <a:chOff x="7753445" y="2787586"/>
            <a:chExt cx="502284" cy="161925"/>
          </a:xfrm>
        </p:grpSpPr>
        <p:sp>
          <p:nvSpPr>
            <p:cNvPr id="38" name="object 38"/>
            <p:cNvSpPr/>
            <p:nvPr/>
          </p:nvSpPr>
          <p:spPr>
            <a:xfrm>
              <a:off x="7753445" y="2827305"/>
              <a:ext cx="270033" cy="1222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44815" y="2827305"/>
              <a:ext cx="76295" cy="1222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42446" y="2787586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35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335" y="1524"/>
                  </a:lnTo>
                  <a:lnTo>
                    <a:pt x="15335" y="128301"/>
                  </a:lnTo>
                  <a:close/>
                </a:path>
                <a:path w="15875" h="130175">
                  <a:moveTo>
                    <a:pt x="9144" y="129825"/>
                  </a:moveTo>
                  <a:lnTo>
                    <a:pt x="4572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79117" y="2827305"/>
              <a:ext cx="76295" cy="901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322468" y="2787586"/>
            <a:ext cx="266065" cy="130175"/>
            <a:chOff x="8322468" y="2787586"/>
            <a:chExt cx="266065" cy="130175"/>
          </a:xfrm>
        </p:grpSpPr>
        <p:sp>
          <p:nvSpPr>
            <p:cNvPr id="43" name="object 43"/>
            <p:cNvSpPr/>
            <p:nvPr/>
          </p:nvSpPr>
          <p:spPr>
            <a:xfrm>
              <a:off x="8322468" y="2827305"/>
              <a:ext cx="67151" cy="901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18576" y="2827305"/>
              <a:ext cx="71723" cy="901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511730" y="2787586"/>
              <a:ext cx="76200" cy="129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8648986" y="2787586"/>
            <a:ext cx="244475" cy="130175"/>
            <a:chOff x="8648986" y="2787586"/>
            <a:chExt cx="244475" cy="130175"/>
          </a:xfrm>
        </p:grpSpPr>
        <p:sp>
          <p:nvSpPr>
            <p:cNvPr id="47" name="object 47"/>
            <p:cNvSpPr/>
            <p:nvPr/>
          </p:nvSpPr>
          <p:spPr>
            <a:xfrm>
              <a:off x="8648986" y="2805969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7339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487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2099" y="94678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lnTo>
                    <a:pt x="48863" y="109918"/>
                  </a:lnTo>
                  <a:lnTo>
                    <a:pt x="47339" y="111442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23757" y="2787586"/>
              <a:ext cx="71723" cy="12982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816816" y="2827305"/>
              <a:ext cx="76295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8957214" y="2805969"/>
            <a:ext cx="706374" cy="1435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83647" y="3015043"/>
            <a:ext cx="836104" cy="1619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3855" y="3021234"/>
            <a:ext cx="1244917" cy="1557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9300495" y="3015138"/>
            <a:ext cx="332740" cy="130175"/>
            <a:chOff x="9300495" y="3015138"/>
            <a:chExt cx="332740" cy="130175"/>
          </a:xfrm>
        </p:grpSpPr>
        <p:sp>
          <p:nvSpPr>
            <p:cNvPr id="54" name="object 54"/>
            <p:cNvSpPr/>
            <p:nvPr/>
          </p:nvSpPr>
          <p:spPr>
            <a:xfrm>
              <a:off x="9300495" y="3015138"/>
              <a:ext cx="239458" cy="1297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561385" y="3015138"/>
              <a:ext cx="71628" cy="128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7079170" y="3241071"/>
            <a:ext cx="1089279" cy="13134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35505" y="3241071"/>
            <a:ext cx="1485995" cy="16192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7083647" y="3468623"/>
            <a:ext cx="266065" cy="130175"/>
            <a:chOff x="7083647" y="3468623"/>
            <a:chExt cx="266065" cy="130175"/>
          </a:xfrm>
        </p:grpSpPr>
        <p:sp>
          <p:nvSpPr>
            <p:cNvPr id="59" name="object 59"/>
            <p:cNvSpPr/>
            <p:nvPr/>
          </p:nvSpPr>
          <p:spPr>
            <a:xfrm>
              <a:off x="7083647" y="3506819"/>
              <a:ext cx="68675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179754" y="3506819"/>
              <a:ext cx="71723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72813" y="3468623"/>
              <a:ext cx="76295" cy="129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7416260" y="3468147"/>
            <a:ext cx="1049655" cy="1303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8534590" y="3486911"/>
            <a:ext cx="659130" cy="144145"/>
            <a:chOff x="8534590" y="3486911"/>
            <a:chExt cx="659130" cy="144145"/>
          </a:xfrm>
        </p:grpSpPr>
        <p:sp>
          <p:nvSpPr>
            <p:cNvPr id="64" name="object 64"/>
            <p:cNvSpPr/>
            <p:nvPr/>
          </p:nvSpPr>
          <p:spPr>
            <a:xfrm>
              <a:off x="8534590" y="3506819"/>
              <a:ext cx="395097" cy="1236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52642" y="3506819"/>
              <a:ext cx="76200" cy="9163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51798" y="3486911"/>
              <a:ext cx="141827" cy="11153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7083647" y="3694652"/>
            <a:ext cx="815340" cy="131445"/>
            <a:chOff x="7083647" y="3694652"/>
            <a:chExt cx="815340" cy="131445"/>
          </a:xfrm>
        </p:grpSpPr>
        <p:sp>
          <p:nvSpPr>
            <p:cNvPr id="68" name="object 68"/>
            <p:cNvSpPr/>
            <p:nvPr/>
          </p:nvSpPr>
          <p:spPr>
            <a:xfrm>
              <a:off x="7083647" y="3694652"/>
              <a:ext cx="770477" cy="13125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878508" y="380304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1523" y="1523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3"/>
                  </a:lnTo>
                  <a:lnTo>
                    <a:pt x="16763" y="1523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5239"/>
                  </a:lnTo>
                  <a:lnTo>
                    <a:pt x="1838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6847141" y="39603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7715" y="39719"/>
                </a:lnTo>
                <a:lnTo>
                  <a:pt x="3143" y="36671"/>
                </a:lnTo>
                <a:lnTo>
                  <a:pt x="0" y="30575"/>
                </a:lnTo>
                <a:lnTo>
                  <a:pt x="0" y="16764"/>
                </a:lnTo>
                <a:lnTo>
                  <a:pt x="3143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0599" y="3922109"/>
            <a:ext cx="929163" cy="1298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73866" y="3922109"/>
            <a:ext cx="755142" cy="1618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8900731" y="3921886"/>
            <a:ext cx="502284" cy="162560"/>
            <a:chOff x="8900731" y="3921886"/>
            <a:chExt cx="502284" cy="162560"/>
          </a:xfrm>
        </p:grpSpPr>
        <p:sp>
          <p:nvSpPr>
            <p:cNvPr id="74" name="object 74"/>
            <p:cNvSpPr/>
            <p:nvPr/>
          </p:nvSpPr>
          <p:spPr>
            <a:xfrm>
              <a:off x="8900731" y="3960304"/>
              <a:ext cx="270033" cy="1236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192100" y="3960304"/>
              <a:ext cx="76295" cy="12363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289827" y="392188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326403" y="3960304"/>
              <a:ext cx="76295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7083647" y="4148137"/>
            <a:ext cx="848296" cy="16335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99094" y="4148137"/>
            <a:ext cx="964215" cy="1312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9031985" y="4149566"/>
            <a:ext cx="424180" cy="130175"/>
            <a:chOff x="9031985" y="4149566"/>
            <a:chExt cx="424180" cy="130175"/>
          </a:xfrm>
        </p:grpSpPr>
        <p:sp>
          <p:nvSpPr>
            <p:cNvPr id="81" name="object 81"/>
            <p:cNvSpPr/>
            <p:nvPr/>
          </p:nvSpPr>
          <p:spPr>
            <a:xfrm>
              <a:off x="9031985" y="4149566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777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068561" y="4187856"/>
              <a:ext cx="166306" cy="9153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262300" y="4187856"/>
              <a:ext cx="71723" cy="9001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353829" y="4187862"/>
              <a:ext cx="102235" cy="92075"/>
            </a:xfrm>
            <a:custGeom>
              <a:avLst/>
              <a:gdLst/>
              <a:ahLst/>
              <a:cxnLst/>
              <a:rect l="l" t="t" r="r" b="b"/>
              <a:pathLst>
                <a:path w="102234" h="92075">
                  <a:moveTo>
                    <a:pt x="59537" y="61048"/>
                  </a:moveTo>
                  <a:lnTo>
                    <a:pt x="58000" y="58000"/>
                  </a:lnTo>
                  <a:lnTo>
                    <a:pt x="58000" y="54952"/>
                  </a:lnTo>
                  <a:lnTo>
                    <a:pt x="56476" y="53428"/>
                  </a:lnTo>
                  <a:lnTo>
                    <a:pt x="54952" y="50380"/>
                  </a:lnTo>
                  <a:lnTo>
                    <a:pt x="51904" y="48856"/>
                  </a:lnTo>
                  <a:lnTo>
                    <a:pt x="50380" y="47244"/>
                  </a:lnTo>
                  <a:lnTo>
                    <a:pt x="48856" y="45720"/>
                  </a:lnTo>
                  <a:lnTo>
                    <a:pt x="42760" y="42672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7520" y="36576"/>
                  </a:lnTo>
                  <a:lnTo>
                    <a:pt x="25996" y="35052"/>
                  </a:lnTo>
                  <a:lnTo>
                    <a:pt x="22860" y="33528"/>
                  </a:lnTo>
                  <a:lnTo>
                    <a:pt x="21336" y="33528"/>
                  </a:lnTo>
                  <a:lnTo>
                    <a:pt x="18288" y="30480"/>
                  </a:lnTo>
                  <a:lnTo>
                    <a:pt x="18288" y="28956"/>
                  </a:lnTo>
                  <a:lnTo>
                    <a:pt x="16764" y="25908"/>
                  </a:lnTo>
                  <a:lnTo>
                    <a:pt x="16764" y="21336"/>
                  </a:lnTo>
                  <a:lnTo>
                    <a:pt x="18288" y="19812"/>
                  </a:lnTo>
                  <a:lnTo>
                    <a:pt x="18288" y="18288"/>
                  </a:lnTo>
                  <a:lnTo>
                    <a:pt x="21336" y="15240"/>
                  </a:lnTo>
                  <a:lnTo>
                    <a:pt x="21336" y="13716"/>
                  </a:lnTo>
                  <a:lnTo>
                    <a:pt x="24384" y="13716"/>
                  </a:lnTo>
                  <a:lnTo>
                    <a:pt x="25996" y="12192"/>
                  </a:lnTo>
                  <a:lnTo>
                    <a:pt x="39712" y="12192"/>
                  </a:lnTo>
                  <a:lnTo>
                    <a:pt x="42760" y="13716"/>
                  </a:lnTo>
                  <a:lnTo>
                    <a:pt x="44284" y="13716"/>
                  </a:lnTo>
                  <a:lnTo>
                    <a:pt x="45808" y="15240"/>
                  </a:lnTo>
                  <a:lnTo>
                    <a:pt x="47332" y="15240"/>
                  </a:lnTo>
                  <a:lnTo>
                    <a:pt x="48856" y="16764"/>
                  </a:lnTo>
                  <a:lnTo>
                    <a:pt x="50380" y="16764"/>
                  </a:lnTo>
                  <a:lnTo>
                    <a:pt x="51904" y="18288"/>
                  </a:lnTo>
                  <a:lnTo>
                    <a:pt x="53428" y="18288"/>
                  </a:lnTo>
                  <a:lnTo>
                    <a:pt x="53428" y="16764"/>
                  </a:lnTo>
                  <a:lnTo>
                    <a:pt x="54952" y="16764"/>
                  </a:lnTo>
                  <a:lnTo>
                    <a:pt x="54952" y="12192"/>
                  </a:lnTo>
                  <a:lnTo>
                    <a:pt x="54952" y="7620"/>
                  </a:lnTo>
                  <a:lnTo>
                    <a:pt x="51904" y="4572"/>
                  </a:lnTo>
                  <a:lnTo>
                    <a:pt x="50380" y="4572"/>
                  </a:lnTo>
                  <a:lnTo>
                    <a:pt x="48856" y="3048"/>
                  </a:lnTo>
                  <a:lnTo>
                    <a:pt x="47332" y="3048"/>
                  </a:lnTo>
                  <a:lnTo>
                    <a:pt x="45808" y="1524"/>
                  </a:lnTo>
                  <a:lnTo>
                    <a:pt x="41236" y="1524"/>
                  </a:lnTo>
                  <a:lnTo>
                    <a:pt x="39712" y="0"/>
                  </a:lnTo>
                  <a:lnTo>
                    <a:pt x="27520" y="0"/>
                  </a:lnTo>
                  <a:lnTo>
                    <a:pt x="22860" y="1524"/>
                  </a:lnTo>
                  <a:lnTo>
                    <a:pt x="19812" y="1524"/>
                  </a:lnTo>
                  <a:lnTo>
                    <a:pt x="15240" y="3048"/>
                  </a:lnTo>
                  <a:lnTo>
                    <a:pt x="12192" y="4572"/>
                  </a:lnTo>
                  <a:lnTo>
                    <a:pt x="10668" y="7620"/>
                  </a:lnTo>
                  <a:lnTo>
                    <a:pt x="7620" y="9144"/>
                  </a:lnTo>
                  <a:lnTo>
                    <a:pt x="3048" y="18288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7620" y="39624"/>
                  </a:lnTo>
                  <a:lnTo>
                    <a:pt x="10668" y="42672"/>
                  </a:lnTo>
                  <a:lnTo>
                    <a:pt x="13716" y="44196"/>
                  </a:lnTo>
                  <a:lnTo>
                    <a:pt x="15240" y="45720"/>
                  </a:lnTo>
                  <a:lnTo>
                    <a:pt x="18288" y="47244"/>
                  </a:lnTo>
                  <a:lnTo>
                    <a:pt x="21336" y="48856"/>
                  </a:lnTo>
                  <a:lnTo>
                    <a:pt x="22860" y="48856"/>
                  </a:lnTo>
                  <a:lnTo>
                    <a:pt x="25996" y="50380"/>
                  </a:lnTo>
                  <a:lnTo>
                    <a:pt x="29044" y="51904"/>
                  </a:lnTo>
                  <a:lnTo>
                    <a:pt x="30568" y="51904"/>
                  </a:lnTo>
                  <a:lnTo>
                    <a:pt x="33616" y="53428"/>
                  </a:lnTo>
                  <a:lnTo>
                    <a:pt x="35140" y="54952"/>
                  </a:lnTo>
                  <a:lnTo>
                    <a:pt x="38188" y="56476"/>
                  </a:lnTo>
                  <a:lnTo>
                    <a:pt x="39712" y="56476"/>
                  </a:lnTo>
                  <a:lnTo>
                    <a:pt x="44284" y="61048"/>
                  </a:lnTo>
                  <a:lnTo>
                    <a:pt x="44284" y="70205"/>
                  </a:lnTo>
                  <a:lnTo>
                    <a:pt x="42760" y="71729"/>
                  </a:lnTo>
                  <a:lnTo>
                    <a:pt x="42760" y="73253"/>
                  </a:lnTo>
                  <a:lnTo>
                    <a:pt x="38188" y="77825"/>
                  </a:lnTo>
                  <a:lnTo>
                    <a:pt x="33616" y="77825"/>
                  </a:lnTo>
                  <a:lnTo>
                    <a:pt x="32092" y="79349"/>
                  </a:lnTo>
                  <a:lnTo>
                    <a:pt x="19812" y="79349"/>
                  </a:lnTo>
                  <a:lnTo>
                    <a:pt x="18288" y="77825"/>
                  </a:lnTo>
                  <a:lnTo>
                    <a:pt x="15240" y="77825"/>
                  </a:lnTo>
                  <a:lnTo>
                    <a:pt x="12192" y="76301"/>
                  </a:lnTo>
                  <a:lnTo>
                    <a:pt x="10668" y="74777"/>
                  </a:lnTo>
                  <a:lnTo>
                    <a:pt x="9144" y="74777"/>
                  </a:lnTo>
                  <a:lnTo>
                    <a:pt x="7620" y="73253"/>
                  </a:lnTo>
                  <a:lnTo>
                    <a:pt x="6096" y="73253"/>
                  </a:lnTo>
                  <a:lnTo>
                    <a:pt x="4572" y="71729"/>
                  </a:lnTo>
                  <a:lnTo>
                    <a:pt x="1524" y="71729"/>
                  </a:lnTo>
                  <a:lnTo>
                    <a:pt x="1524" y="73253"/>
                  </a:lnTo>
                  <a:lnTo>
                    <a:pt x="0" y="73253"/>
                  </a:lnTo>
                  <a:lnTo>
                    <a:pt x="0" y="80873"/>
                  </a:lnTo>
                  <a:lnTo>
                    <a:pt x="1524" y="82397"/>
                  </a:lnTo>
                  <a:lnTo>
                    <a:pt x="1524" y="83921"/>
                  </a:lnTo>
                  <a:lnTo>
                    <a:pt x="3048" y="83921"/>
                  </a:lnTo>
                  <a:lnTo>
                    <a:pt x="3048" y="85445"/>
                  </a:lnTo>
                  <a:lnTo>
                    <a:pt x="4572" y="85445"/>
                  </a:lnTo>
                  <a:lnTo>
                    <a:pt x="6096" y="86969"/>
                  </a:lnTo>
                  <a:lnTo>
                    <a:pt x="7620" y="86969"/>
                  </a:lnTo>
                  <a:lnTo>
                    <a:pt x="9144" y="88493"/>
                  </a:lnTo>
                  <a:lnTo>
                    <a:pt x="10668" y="88493"/>
                  </a:lnTo>
                  <a:lnTo>
                    <a:pt x="13716" y="90017"/>
                  </a:lnTo>
                  <a:lnTo>
                    <a:pt x="18288" y="90017"/>
                  </a:lnTo>
                  <a:lnTo>
                    <a:pt x="21336" y="91541"/>
                  </a:lnTo>
                  <a:lnTo>
                    <a:pt x="35140" y="91541"/>
                  </a:lnTo>
                  <a:lnTo>
                    <a:pt x="44284" y="88493"/>
                  </a:lnTo>
                  <a:lnTo>
                    <a:pt x="47332" y="86969"/>
                  </a:lnTo>
                  <a:lnTo>
                    <a:pt x="50380" y="83921"/>
                  </a:lnTo>
                  <a:lnTo>
                    <a:pt x="53428" y="82397"/>
                  </a:lnTo>
                  <a:lnTo>
                    <a:pt x="54952" y="79349"/>
                  </a:lnTo>
                  <a:lnTo>
                    <a:pt x="58000" y="73253"/>
                  </a:lnTo>
                  <a:lnTo>
                    <a:pt x="59537" y="68681"/>
                  </a:lnTo>
                  <a:lnTo>
                    <a:pt x="59537" y="61048"/>
                  </a:lnTo>
                  <a:close/>
                </a:path>
                <a:path w="102234" h="92075">
                  <a:moveTo>
                    <a:pt x="102196" y="74764"/>
                  </a:moveTo>
                  <a:lnTo>
                    <a:pt x="96100" y="68668"/>
                  </a:lnTo>
                  <a:lnTo>
                    <a:pt x="88480" y="68668"/>
                  </a:lnTo>
                  <a:lnTo>
                    <a:pt x="85432" y="70192"/>
                  </a:lnTo>
                  <a:lnTo>
                    <a:pt x="82384" y="73240"/>
                  </a:lnTo>
                  <a:lnTo>
                    <a:pt x="82384" y="86956"/>
                  </a:lnTo>
                  <a:lnTo>
                    <a:pt x="85432" y="90004"/>
                  </a:lnTo>
                  <a:lnTo>
                    <a:pt x="97624" y="90004"/>
                  </a:lnTo>
                  <a:lnTo>
                    <a:pt x="100672" y="86956"/>
                  </a:lnTo>
                  <a:lnTo>
                    <a:pt x="102196" y="83908"/>
                  </a:lnTo>
                  <a:lnTo>
                    <a:pt x="102196" y="74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6847141" y="4415313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7082123" y="4375689"/>
            <a:ext cx="436880" cy="161925"/>
            <a:chOff x="7082123" y="4375689"/>
            <a:chExt cx="436880" cy="161925"/>
          </a:xfrm>
        </p:grpSpPr>
        <p:sp>
          <p:nvSpPr>
            <p:cNvPr id="87" name="object 87"/>
            <p:cNvSpPr/>
            <p:nvPr/>
          </p:nvSpPr>
          <p:spPr>
            <a:xfrm>
              <a:off x="7082123" y="4381690"/>
              <a:ext cx="111347" cy="12525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17950" y="4415313"/>
              <a:ext cx="167830" cy="12220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407110" y="437569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206"/>
                  </a:moveTo>
                  <a:lnTo>
                    <a:pt x="1524" y="128206"/>
                  </a:lnTo>
                  <a:lnTo>
                    <a:pt x="1524" y="129832"/>
                  </a:lnTo>
                  <a:lnTo>
                    <a:pt x="12192" y="129832"/>
                  </a:lnTo>
                  <a:lnTo>
                    <a:pt x="12192" y="128206"/>
                  </a:lnTo>
                  <a:close/>
                </a:path>
                <a:path w="15240" h="130175">
                  <a:moveTo>
                    <a:pt x="15240" y="952"/>
                  </a:moveTo>
                  <a:lnTo>
                    <a:pt x="12192" y="952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240" y="127952"/>
                  </a:lnTo>
                  <a:lnTo>
                    <a:pt x="15240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42168" y="4415313"/>
              <a:ext cx="76295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7587138" y="4375594"/>
            <a:ext cx="502284" cy="161925"/>
            <a:chOff x="7587138" y="4375594"/>
            <a:chExt cx="502284" cy="161925"/>
          </a:xfrm>
        </p:grpSpPr>
        <p:sp>
          <p:nvSpPr>
            <p:cNvPr id="92" name="object 92"/>
            <p:cNvSpPr/>
            <p:nvPr/>
          </p:nvSpPr>
          <p:spPr>
            <a:xfrm>
              <a:off x="7587138" y="4415313"/>
              <a:ext cx="270033" cy="12220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878508" y="4415313"/>
              <a:ext cx="76295" cy="12220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76133" y="437559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3048" y="129832"/>
                  </a:lnTo>
                  <a:lnTo>
                    <a:pt x="12280" y="129832"/>
                  </a:lnTo>
                  <a:lnTo>
                    <a:pt x="13804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12810" y="4415313"/>
              <a:ext cx="76295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8159305" y="4375594"/>
            <a:ext cx="977931" cy="13134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9210484" y="4393977"/>
            <a:ext cx="363220" cy="113030"/>
            <a:chOff x="9210484" y="4393977"/>
            <a:chExt cx="363220" cy="113030"/>
          </a:xfrm>
        </p:grpSpPr>
        <p:sp>
          <p:nvSpPr>
            <p:cNvPr id="98" name="object 98"/>
            <p:cNvSpPr/>
            <p:nvPr/>
          </p:nvSpPr>
          <p:spPr>
            <a:xfrm>
              <a:off x="9210484" y="4415313"/>
              <a:ext cx="122015" cy="9010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355359" y="4393977"/>
              <a:ext cx="218217" cy="11296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7083647" y="4603146"/>
            <a:ext cx="1138142" cy="16182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87416" y="4601622"/>
            <a:ext cx="962691" cy="16335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9315736" y="4603146"/>
            <a:ext cx="424180" cy="130175"/>
            <a:chOff x="9315736" y="4603146"/>
            <a:chExt cx="424180" cy="130175"/>
          </a:xfrm>
        </p:grpSpPr>
        <p:sp>
          <p:nvSpPr>
            <p:cNvPr id="103" name="object 103"/>
            <p:cNvSpPr/>
            <p:nvPr/>
          </p:nvSpPr>
          <p:spPr>
            <a:xfrm>
              <a:off x="9315736" y="460314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13716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350788" y="4641342"/>
              <a:ext cx="167830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546050" y="4641342"/>
              <a:ext cx="71723" cy="900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637573" y="4641342"/>
              <a:ext cx="102870" cy="92075"/>
            </a:xfrm>
            <a:custGeom>
              <a:avLst/>
              <a:gdLst/>
              <a:ahLst/>
              <a:cxnLst/>
              <a:rect l="l" t="t" r="r" b="b"/>
              <a:pathLst>
                <a:path w="102870" h="92075">
                  <a:moveTo>
                    <a:pt x="59537" y="61061"/>
                  </a:moveTo>
                  <a:lnTo>
                    <a:pt x="56489" y="54965"/>
                  </a:lnTo>
                  <a:lnTo>
                    <a:pt x="56489" y="53441"/>
                  </a:lnTo>
                  <a:lnTo>
                    <a:pt x="50393" y="47345"/>
                  </a:lnTo>
                  <a:lnTo>
                    <a:pt x="47345" y="45821"/>
                  </a:lnTo>
                  <a:lnTo>
                    <a:pt x="45821" y="44297"/>
                  </a:lnTo>
                  <a:lnTo>
                    <a:pt x="39725" y="41249"/>
                  </a:lnTo>
                  <a:lnTo>
                    <a:pt x="38201" y="41249"/>
                  </a:lnTo>
                  <a:lnTo>
                    <a:pt x="35153" y="39624"/>
                  </a:lnTo>
                  <a:lnTo>
                    <a:pt x="32105" y="38100"/>
                  </a:lnTo>
                  <a:lnTo>
                    <a:pt x="30581" y="38100"/>
                  </a:lnTo>
                  <a:lnTo>
                    <a:pt x="24485" y="35052"/>
                  </a:lnTo>
                  <a:lnTo>
                    <a:pt x="22961" y="35052"/>
                  </a:lnTo>
                  <a:lnTo>
                    <a:pt x="16865" y="28956"/>
                  </a:lnTo>
                  <a:lnTo>
                    <a:pt x="16865" y="19812"/>
                  </a:lnTo>
                  <a:lnTo>
                    <a:pt x="19913" y="16764"/>
                  </a:lnTo>
                  <a:lnTo>
                    <a:pt x="19913" y="15240"/>
                  </a:lnTo>
                  <a:lnTo>
                    <a:pt x="21437" y="13716"/>
                  </a:lnTo>
                  <a:lnTo>
                    <a:pt x="22961" y="13716"/>
                  </a:lnTo>
                  <a:lnTo>
                    <a:pt x="26009" y="12192"/>
                  </a:lnTo>
                  <a:lnTo>
                    <a:pt x="38201" y="12192"/>
                  </a:lnTo>
                  <a:lnTo>
                    <a:pt x="39725" y="13716"/>
                  </a:lnTo>
                  <a:lnTo>
                    <a:pt x="42773" y="13716"/>
                  </a:lnTo>
                  <a:lnTo>
                    <a:pt x="44297" y="15240"/>
                  </a:lnTo>
                  <a:lnTo>
                    <a:pt x="45821" y="15240"/>
                  </a:lnTo>
                  <a:lnTo>
                    <a:pt x="47345" y="16764"/>
                  </a:lnTo>
                  <a:lnTo>
                    <a:pt x="50393" y="16764"/>
                  </a:lnTo>
                  <a:lnTo>
                    <a:pt x="50393" y="18288"/>
                  </a:lnTo>
                  <a:lnTo>
                    <a:pt x="53441" y="18288"/>
                  </a:lnTo>
                  <a:lnTo>
                    <a:pt x="53441" y="16764"/>
                  </a:lnTo>
                  <a:lnTo>
                    <a:pt x="54965" y="15240"/>
                  </a:lnTo>
                  <a:lnTo>
                    <a:pt x="54965" y="12192"/>
                  </a:lnTo>
                  <a:lnTo>
                    <a:pt x="54965" y="9144"/>
                  </a:lnTo>
                  <a:lnTo>
                    <a:pt x="53441" y="7620"/>
                  </a:lnTo>
                  <a:lnTo>
                    <a:pt x="53441" y="6096"/>
                  </a:lnTo>
                  <a:lnTo>
                    <a:pt x="51917" y="6096"/>
                  </a:lnTo>
                  <a:lnTo>
                    <a:pt x="51917" y="4572"/>
                  </a:lnTo>
                  <a:lnTo>
                    <a:pt x="48869" y="4572"/>
                  </a:lnTo>
                  <a:lnTo>
                    <a:pt x="48869" y="3048"/>
                  </a:lnTo>
                  <a:lnTo>
                    <a:pt x="47345" y="3048"/>
                  </a:lnTo>
                  <a:lnTo>
                    <a:pt x="44297" y="1524"/>
                  </a:lnTo>
                  <a:lnTo>
                    <a:pt x="39725" y="1524"/>
                  </a:lnTo>
                  <a:lnTo>
                    <a:pt x="36677" y="0"/>
                  </a:lnTo>
                  <a:lnTo>
                    <a:pt x="27533" y="0"/>
                  </a:lnTo>
                  <a:lnTo>
                    <a:pt x="18389" y="3048"/>
                  </a:lnTo>
                  <a:lnTo>
                    <a:pt x="15341" y="3048"/>
                  </a:lnTo>
                  <a:lnTo>
                    <a:pt x="12293" y="6096"/>
                  </a:lnTo>
                  <a:lnTo>
                    <a:pt x="9245" y="7620"/>
                  </a:lnTo>
                  <a:lnTo>
                    <a:pt x="7721" y="10668"/>
                  </a:lnTo>
                  <a:lnTo>
                    <a:pt x="4673" y="12192"/>
                  </a:lnTo>
                  <a:lnTo>
                    <a:pt x="4673" y="15240"/>
                  </a:lnTo>
                  <a:lnTo>
                    <a:pt x="3149" y="18288"/>
                  </a:lnTo>
                  <a:lnTo>
                    <a:pt x="1524" y="21336"/>
                  </a:lnTo>
                  <a:lnTo>
                    <a:pt x="1524" y="28956"/>
                  </a:lnTo>
                  <a:lnTo>
                    <a:pt x="3149" y="32004"/>
                  </a:lnTo>
                  <a:lnTo>
                    <a:pt x="3149" y="35052"/>
                  </a:lnTo>
                  <a:lnTo>
                    <a:pt x="4673" y="36576"/>
                  </a:lnTo>
                  <a:lnTo>
                    <a:pt x="6197" y="39624"/>
                  </a:lnTo>
                  <a:lnTo>
                    <a:pt x="9245" y="41249"/>
                  </a:lnTo>
                  <a:lnTo>
                    <a:pt x="12293" y="44297"/>
                  </a:lnTo>
                  <a:lnTo>
                    <a:pt x="18389" y="47345"/>
                  </a:lnTo>
                  <a:lnTo>
                    <a:pt x="19913" y="48869"/>
                  </a:lnTo>
                  <a:lnTo>
                    <a:pt x="22961" y="50393"/>
                  </a:lnTo>
                  <a:lnTo>
                    <a:pt x="26009" y="50393"/>
                  </a:lnTo>
                  <a:lnTo>
                    <a:pt x="27533" y="51917"/>
                  </a:lnTo>
                  <a:lnTo>
                    <a:pt x="30581" y="53441"/>
                  </a:lnTo>
                  <a:lnTo>
                    <a:pt x="33629" y="53441"/>
                  </a:lnTo>
                  <a:lnTo>
                    <a:pt x="36677" y="56489"/>
                  </a:lnTo>
                  <a:lnTo>
                    <a:pt x="39725" y="56489"/>
                  </a:lnTo>
                  <a:lnTo>
                    <a:pt x="41249" y="58013"/>
                  </a:lnTo>
                  <a:lnTo>
                    <a:pt x="41249" y="59537"/>
                  </a:lnTo>
                  <a:lnTo>
                    <a:pt x="42773" y="62585"/>
                  </a:lnTo>
                  <a:lnTo>
                    <a:pt x="44297" y="64109"/>
                  </a:lnTo>
                  <a:lnTo>
                    <a:pt x="44297" y="68681"/>
                  </a:lnTo>
                  <a:lnTo>
                    <a:pt x="42773" y="70205"/>
                  </a:lnTo>
                  <a:lnTo>
                    <a:pt x="42773" y="71729"/>
                  </a:lnTo>
                  <a:lnTo>
                    <a:pt x="41249" y="73253"/>
                  </a:lnTo>
                  <a:lnTo>
                    <a:pt x="41249" y="74777"/>
                  </a:lnTo>
                  <a:lnTo>
                    <a:pt x="39725" y="76301"/>
                  </a:lnTo>
                  <a:lnTo>
                    <a:pt x="36677" y="77825"/>
                  </a:lnTo>
                  <a:lnTo>
                    <a:pt x="33629" y="77825"/>
                  </a:lnTo>
                  <a:lnTo>
                    <a:pt x="32105" y="79349"/>
                  </a:lnTo>
                  <a:lnTo>
                    <a:pt x="19913" y="79349"/>
                  </a:lnTo>
                  <a:lnTo>
                    <a:pt x="16865" y="77825"/>
                  </a:lnTo>
                  <a:lnTo>
                    <a:pt x="15341" y="77825"/>
                  </a:lnTo>
                  <a:lnTo>
                    <a:pt x="12293" y="76301"/>
                  </a:lnTo>
                  <a:lnTo>
                    <a:pt x="10769" y="74777"/>
                  </a:lnTo>
                  <a:lnTo>
                    <a:pt x="9245" y="74777"/>
                  </a:lnTo>
                  <a:lnTo>
                    <a:pt x="6197" y="73253"/>
                  </a:lnTo>
                  <a:lnTo>
                    <a:pt x="4673" y="71729"/>
                  </a:lnTo>
                  <a:lnTo>
                    <a:pt x="1524" y="71729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3921"/>
                  </a:lnTo>
                  <a:lnTo>
                    <a:pt x="1524" y="85445"/>
                  </a:lnTo>
                  <a:lnTo>
                    <a:pt x="3149" y="85445"/>
                  </a:lnTo>
                  <a:lnTo>
                    <a:pt x="4673" y="86969"/>
                  </a:lnTo>
                  <a:lnTo>
                    <a:pt x="6197" y="86969"/>
                  </a:lnTo>
                  <a:lnTo>
                    <a:pt x="9245" y="88493"/>
                  </a:lnTo>
                  <a:lnTo>
                    <a:pt x="10769" y="88493"/>
                  </a:lnTo>
                  <a:lnTo>
                    <a:pt x="12293" y="90017"/>
                  </a:lnTo>
                  <a:lnTo>
                    <a:pt x="15341" y="90017"/>
                  </a:lnTo>
                  <a:lnTo>
                    <a:pt x="18389" y="91643"/>
                  </a:lnTo>
                  <a:lnTo>
                    <a:pt x="35153" y="91643"/>
                  </a:lnTo>
                  <a:lnTo>
                    <a:pt x="39725" y="90017"/>
                  </a:lnTo>
                  <a:lnTo>
                    <a:pt x="42773" y="88493"/>
                  </a:lnTo>
                  <a:lnTo>
                    <a:pt x="47345" y="86969"/>
                  </a:lnTo>
                  <a:lnTo>
                    <a:pt x="54965" y="79349"/>
                  </a:lnTo>
                  <a:lnTo>
                    <a:pt x="58013" y="73253"/>
                  </a:lnTo>
                  <a:lnTo>
                    <a:pt x="59537" y="68681"/>
                  </a:lnTo>
                  <a:lnTo>
                    <a:pt x="59537" y="61061"/>
                  </a:lnTo>
                  <a:close/>
                </a:path>
                <a:path w="102870" h="92075">
                  <a:moveTo>
                    <a:pt x="102311" y="74676"/>
                  </a:moveTo>
                  <a:lnTo>
                    <a:pt x="96215" y="68580"/>
                  </a:lnTo>
                  <a:lnTo>
                    <a:pt x="88595" y="68580"/>
                  </a:lnTo>
                  <a:lnTo>
                    <a:pt x="85547" y="70104"/>
                  </a:lnTo>
                  <a:lnTo>
                    <a:pt x="82499" y="73152"/>
                  </a:lnTo>
                  <a:lnTo>
                    <a:pt x="82499" y="86969"/>
                  </a:lnTo>
                  <a:lnTo>
                    <a:pt x="85547" y="90017"/>
                  </a:lnTo>
                  <a:lnTo>
                    <a:pt x="97739" y="90017"/>
                  </a:lnTo>
                  <a:lnTo>
                    <a:pt x="100787" y="86969"/>
                  </a:lnTo>
                  <a:lnTo>
                    <a:pt x="102311" y="83921"/>
                  </a:lnTo>
                  <a:lnTo>
                    <a:pt x="102311" y="74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3969" y="1417986"/>
            <a:ext cx="767715" cy="311785"/>
            <a:chOff x="3563969" y="1417986"/>
            <a:chExt cx="767715" cy="311785"/>
          </a:xfrm>
        </p:grpSpPr>
        <p:sp>
          <p:nvSpPr>
            <p:cNvPr id="3" name="object 3"/>
            <p:cNvSpPr/>
            <p:nvPr/>
          </p:nvSpPr>
          <p:spPr>
            <a:xfrm>
              <a:off x="3563969" y="1417986"/>
              <a:ext cx="262890" cy="311785"/>
            </a:xfrm>
            <a:custGeom>
              <a:avLst/>
              <a:gdLst/>
              <a:ahLst/>
              <a:cxnLst/>
              <a:rect l="l" t="t" r="r" b="b"/>
              <a:pathLst>
                <a:path w="262889" h="311785">
                  <a:moveTo>
                    <a:pt x="137255" y="311467"/>
                  </a:moveTo>
                  <a:lnTo>
                    <a:pt x="82760" y="301168"/>
                  </a:lnTo>
                  <a:lnTo>
                    <a:pt x="39624" y="270224"/>
                  </a:lnTo>
                  <a:lnTo>
                    <a:pt x="10096" y="221968"/>
                  </a:lnTo>
                  <a:lnTo>
                    <a:pt x="0" y="158781"/>
                  </a:lnTo>
                  <a:lnTo>
                    <a:pt x="2547" y="123254"/>
                  </a:lnTo>
                  <a:lnTo>
                    <a:pt x="22502" y="65381"/>
                  </a:lnTo>
                  <a:lnTo>
                    <a:pt x="60538" y="23828"/>
                  </a:lnTo>
                  <a:lnTo>
                    <a:pt x="110869" y="2597"/>
                  </a:lnTo>
                  <a:lnTo>
                    <a:pt x="140303" y="0"/>
                  </a:lnTo>
                  <a:lnTo>
                    <a:pt x="166623" y="2238"/>
                  </a:lnTo>
                  <a:lnTo>
                    <a:pt x="211763" y="19288"/>
                  </a:lnTo>
                  <a:lnTo>
                    <a:pt x="248495" y="56471"/>
                  </a:lnTo>
                  <a:lnTo>
                    <a:pt x="260889" y="88487"/>
                  </a:lnTo>
                  <a:lnTo>
                    <a:pt x="201358" y="102298"/>
                  </a:lnTo>
                  <a:lnTo>
                    <a:pt x="198215" y="91384"/>
                  </a:lnTo>
                  <a:lnTo>
                    <a:pt x="193357" y="81641"/>
                  </a:lnTo>
                  <a:lnTo>
                    <a:pt x="160198" y="55340"/>
                  </a:lnTo>
                  <a:lnTo>
                    <a:pt x="137255" y="51911"/>
                  </a:lnTo>
                  <a:lnTo>
                    <a:pt x="121848" y="53578"/>
                  </a:lnTo>
                  <a:lnTo>
                    <a:pt x="83915" y="76295"/>
                  </a:lnTo>
                  <a:lnTo>
                    <a:pt x="63984" y="128935"/>
                  </a:lnTo>
                  <a:lnTo>
                    <a:pt x="62579" y="154209"/>
                  </a:lnTo>
                  <a:lnTo>
                    <a:pt x="63984" y="180601"/>
                  </a:lnTo>
                  <a:lnTo>
                    <a:pt x="74795" y="220740"/>
                  </a:lnTo>
                  <a:lnTo>
                    <a:pt x="107156" y="253638"/>
                  </a:lnTo>
                  <a:lnTo>
                    <a:pt x="137255" y="259556"/>
                  </a:lnTo>
                  <a:lnTo>
                    <a:pt x="148454" y="258675"/>
                  </a:lnTo>
                  <a:lnTo>
                    <a:pt x="186166" y="235355"/>
                  </a:lnTo>
                  <a:lnTo>
                    <a:pt x="202882" y="195452"/>
                  </a:lnTo>
                  <a:lnTo>
                    <a:pt x="262413" y="213740"/>
                  </a:lnTo>
                  <a:lnTo>
                    <a:pt x="244113" y="257258"/>
                  </a:lnTo>
                  <a:lnTo>
                    <a:pt x="216598" y="286988"/>
                  </a:lnTo>
                  <a:lnTo>
                    <a:pt x="181534" y="305550"/>
                  </a:lnTo>
                  <a:lnTo>
                    <a:pt x="160408" y="310013"/>
                  </a:lnTo>
                  <a:lnTo>
                    <a:pt x="137255" y="31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64483" y="1501901"/>
              <a:ext cx="224313" cy="227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32992" y="1501901"/>
              <a:ext cx="198405" cy="221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377118" y="1423416"/>
            <a:ext cx="304800" cy="306070"/>
            <a:chOff x="4377118" y="1423416"/>
            <a:chExt cx="304800" cy="306070"/>
          </a:xfrm>
        </p:grpSpPr>
        <p:sp>
          <p:nvSpPr>
            <p:cNvPr id="7" name="object 7"/>
            <p:cNvSpPr/>
            <p:nvPr/>
          </p:nvSpPr>
          <p:spPr>
            <a:xfrm>
              <a:off x="4377118" y="1501902"/>
              <a:ext cx="204501" cy="2275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23815" y="1423416"/>
              <a:ext cx="58419" cy="302260"/>
            </a:xfrm>
            <a:custGeom>
              <a:avLst/>
              <a:gdLst/>
              <a:ahLst/>
              <a:cxnLst/>
              <a:rect l="l" t="t" r="r" b="b"/>
              <a:pathLst>
                <a:path w="58420" h="302260">
                  <a:moveTo>
                    <a:pt x="57912" y="301752"/>
                  </a:moveTo>
                  <a:lnTo>
                    <a:pt x="0" y="301752"/>
                  </a:lnTo>
                  <a:lnTo>
                    <a:pt x="0" y="0"/>
                  </a:lnTo>
                  <a:lnTo>
                    <a:pt x="57912" y="0"/>
                  </a:lnTo>
                  <a:lnTo>
                    <a:pt x="57912" y="301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38687" y="1501902"/>
            <a:ext cx="441325" cy="227965"/>
            <a:chOff x="4738687" y="1501902"/>
            <a:chExt cx="441325" cy="227965"/>
          </a:xfrm>
        </p:grpSpPr>
        <p:sp>
          <p:nvSpPr>
            <p:cNvPr id="10" name="object 10"/>
            <p:cNvSpPr/>
            <p:nvPr/>
          </p:nvSpPr>
          <p:spPr>
            <a:xfrm>
              <a:off x="4738687" y="1506474"/>
              <a:ext cx="198405" cy="222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6717" y="1501902"/>
              <a:ext cx="202882" cy="227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231511" y="1424088"/>
            <a:ext cx="58419" cy="299720"/>
          </a:xfrm>
          <a:custGeom>
            <a:avLst/>
            <a:gdLst/>
            <a:ahLst/>
            <a:cxnLst/>
            <a:rect l="l" t="t" r="r" b="b"/>
            <a:pathLst>
              <a:path w="58420" h="299719">
                <a:moveTo>
                  <a:pt x="58000" y="82397"/>
                </a:moveTo>
                <a:lnTo>
                  <a:pt x="0" y="82397"/>
                </a:lnTo>
                <a:lnTo>
                  <a:pt x="0" y="299275"/>
                </a:lnTo>
                <a:lnTo>
                  <a:pt x="58000" y="299275"/>
                </a:lnTo>
                <a:lnTo>
                  <a:pt x="58000" y="82397"/>
                </a:lnTo>
                <a:close/>
              </a:path>
              <a:path w="58420" h="299719">
                <a:moveTo>
                  <a:pt x="58000" y="0"/>
                </a:moveTo>
                <a:lnTo>
                  <a:pt x="0" y="0"/>
                </a:lnTo>
                <a:lnTo>
                  <a:pt x="0" y="53441"/>
                </a:lnTo>
                <a:lnTo>
                  <a:pt x="58000" y="53441"/>
                </a:lnTo>
                <a:lnTo>
                  <a:pt x="5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335238" y="1501902"/>
            <a:ext cx="467359" cy="227965"/>
            <a:chOff x="5335238" y="1501902"/>
            <a:chExt cx="467359" cy="227965"/>
          </a:xfrm>
        </p:grpSpPr>
        <p:sp>
          <p:nvSpPr>
            <p:cNvPr id="14" name="object 14"/>
            <p:cNvSpPr/>
            <p:nvPr/>
          </p:nvSpPr>
          <p:spPr>
            <a:xfrm>
              <a:off x="5335238" y="1501902"/>
              <a:ext cx="224313" cy="22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03748" y="1501902"/>
              <a:ext cx="198405" cy="221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39553" y="1949291"/>
            <a:ext cx="2492883" cy="163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798064" y="1950815"/>
            <a:ext cx="396875" cy="130175"/>
            <a:chOff x="2798064" y="1950815"/>
            <a:chExt cx="396875" cy="130175"/>
          </a:xfrm>
        </p:grpSpPr>
        <p:sp>
          <p:nvSpPr>
            <p:cNvPr id="18" name="object 18"/>
            <p:cNvSpPr/>
            <p:nvPr/>
          </p:nvSpPr>
          <p:spPr>
            <a:xfrm>
              <a:off x="2798064" y="1989010"/>
              <a:ext cx="216693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37617" y="1989010"/>
              <a:ext cx="64103" cy="916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3057" y="1950815"/>
              <a:ext cx="71723" cy="1283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3260312" y="1950339"/>
            <a:ext cx="1858327" cy="1303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53269" y="2185987"/>
            <a:ext cx="111760" cy="120650"/>
            <a:chOff x="253269" y="2185987"/>
            <a:chExt cx="111760" cy="120650"/>
          </a:xfrm>
        </p:grpSpPr>
        <p:sp>
          <p:nvSpPr>
            <p:cNvPr id="23" name="object 23"/>
            <p:cNvSpPr/>
            <p:nvPr/>
          </p:nvSpPr>
          <p:spPr>
            <a:xfrm>
              <a:off x="253269" y="2185987"/>
              <a:ext cx="68675" cy="1191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4804" y="228523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5495" y="2176843"/>
            <a:ext cx="972185" cy="131445"/>
            <a:chOff x="535495" y="2176843"/>
            <a:chExt cx="972185" cy="131445"/>
          </a:xfrm>
        </p:grpSpPr>
        <p:sp>
          <p:nvSpPr>
            <p:cNvPr id="26" name="object 26"/>
            <p:cNvSpPr/>
            <p:nvPr/>
          </p:nvSpPr>
          <p:spPr>
            <a:xfrm>
              <a:off x="535495" y="2176843"/>
              <a:ext cx="831532" cy="1313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4447" y="2176843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1036" y="2178367"/>
              <a:ext cx="76295" cy="1298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577530" y="2176843"/>
            <a:ext cx="2038254" cy="1313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681412" y="2176938"/>
            <a:ext cx="380365" cy="131445"/>
            <a:chOff x="3681412" y="2176938"/>
            <a:chExt cx="380365" cy="131445"/>
          </a:xfrm>
        </p:grpSpPr>
        <p:sp>
          <p:nvSpPr>
            <p:cNvPr id="31" name="object 31"/>
            <p:cNvSpPr/>
            <p:nvPr/>
          </p:nvSpPr>
          <p:spPr>
            <a:xfrm>
              <a:off x="3681399" y="217694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12192" y="129730"/>
                  </a:lnTo>
                  <a:lnTo>
                    <a:pt x="12192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16559" y="2216562"/>
              <a:ext cx="166306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11822" y="2216562"/>
              <a:ext cx="70199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3452" y="2216562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864" y="79343"/>
                  </a:moveTo>
                  <a:lnTo>
                    <a:pt x="28956" y="79343"/>
                  </a:lnTo>
                  <a:lnTo>
                    <a:pt x="30480" y="77819"/>
                  </a:lnTo>
                  <a:lnTo>
                    <a:pt x="35052" y="77819"/>
                  </a:lnTo>
                  <a:lnTo>
                    <a:pt x="38100" y="74771"/>
                  </a:lnTo>
                  <a:lnTo>
                    <a:pt x="39624" y="74771"/>
                  </a:lnTo>
                  <a:lnTo>
                    <a:pt x="42672" y="71723"/>
                  </a:lnTo>
                  <a:lnTo>
                    <a:pt x="42672" y="61055"/>
                  </a:lnTo>
                  <a:lnTo>
                    <a:pt x="35052" y="53435"/>
                  </a:lnTo>
                  <a:lnTo>
                    <a:pt x="32004" y="53435"/>
                  </a:lnTo>
                  <a:lnTo>
                    <a:pt x="30480" y="51911"/>
                  </a:lnTo>
                  <a:lnTo>
                    <a:pt x="27432" y="51911"/>
                  </a:lnTo>
                  <a:lnTo>
                    <a:pt x="24384" y="50387"/>
                  </a:lnTo>
                  <a:lnTo>
                    <a:pt x="22860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8195"/>
                  </a:lnTo>
                  <a:lnTo>
                    <a:pt x="4572" y="36576"/>
                  </a:lnTo>
                  <a:lnTo>
                    <a:pt x="1524" y="30480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3340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9812" y="15240"/>
                  </a:lnTo>
                  <a:lnTo>
                    <a:pt x="18288" y="15240"/>
                  </a:lnTo>
                  <a:lnTo>
                    <a:pt x="18288" y="16764"/>
                  </a:lnTo>
                  <a:lnTo>
                    <a:pt x="16764" y="18288"/>
                  </a:lnTo>
                  <a:lnTo>
                    <a:pt x="16764" y="27432"/>
                  </a:lnTo>
                  <a:lnTo>
                    <a:pt x="24384" y="35052"/>
                  </a:lnTo>
                  <a:lnTo>
                    <a:pt x="27432" y="36576"/>
                  </a:lnTo>
                  <a:lnTo>
                    <a:pt x="28956" y="36576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6576" y="39719"/>
                  </a:lnTo>
                  <a:lnTo>
                    <a:pt x="42672" y="42767"/>
                  </a:lnTo>
                  <a:lnTo>
                    <a:pt x="44196" y="44291"/>
                  </a:lnTo>
                  <a:lnTo>
                    <a:pt x="50292" y="47339"/>
                  </a:lnTo>
                  <a:lnTo>
                    <a:pt x="54864" y="51911"/>
                  </a:lnTo>
                  <a:lnTo>
                    <a:pt x="57912" y="58007"/>
                  </a:lnTo>
                  <a:lnTo>
                    <a:pt x="57912" y="71723"/>
                  </a:lnTo>
                  <a:lnTo>
                    <a:pt x="56388" y="76295"/>
                  </a:lnTo>
                  <a:lnTo>
                    <a:pt x="54864" y="79343"/>
                  </a:lnTo>
                  <a:close/>
                </a:path>
                <a:path w="58420" h="92075">
                  <a:moveTo>
                    <a:pt x="53340" y="18288"/>
                  </a:moveTo>
                  <a:lnTo>
                    <a:pt x="50292" y="18288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1148" y="13716"/>
                  </a:lnTo>
                  <a:lnTo>
                    <a:pt x="39624" y="12192"/>
                  </a:lnTo>
                  <a:lnTo>
                    <a:pt x="53340" y="12192"/>
                  </a:lnTo>
                  <a:lnTo>
                    <a:pt x="53340" y="18288"/>
                  </a:lnTo>
                  <a:close/>
                </a:path>
                <a:path w="58420" h="92075">
                  <a:moveTo>
                    <a:pt x="42672" y="88582"/>
                  </a:move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439"/>
                  </a:lnTo>
                  <a:lnTo>
                    <a:pt x="1524" y="85439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1723"/>
                  </a:lnTo>
                  <a:lnTo>
                    <a:pt x="1524" y="71723"/>
                  </a:lnTo>
                  <a:lnTo>
                    <a:pt x="1524" y="70199"/>
                  </a:lnTo>
                  <a:lnTo>
                    <a:pt x="3048" y="70199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10668" y="74771"/>
                  </a:lnTo>
                  <a:lnTo>
                    <a:pt x="12192" y="76295"/>
                  </a:lnTo>
                  <a:lnTo>
                    <a:pt x="13716" y="76295"/>
                  </a:lnTo>
                  <a:lnTo>
                    <a:pt x="16764" y="77819"/>
                  </a:lnTo>
                  <a:lnTo>
                    <a:pt x="19812" y="77819"/>
                  </a:lnTo>
                  <a:lnTo>
                    <a:pt x="22860" y="79343"/>
                  </a:lnTo>
                  <a:lnTo>
                    <a:pt x="54864" y="79343"/>
                  </a:lnTo>
                  <a:lnTo>
                    <a:pt x="51816" y="82391"/>
                  </a:lnTo>
                  <a:lnTo>
                    <a:pt x="48768" y="83915"/>
                  </a:lnTo>
                  <a:lnTo>
                    <a:pt x="45720" y="87058"/>
                  </a:lnTo>
                  <a:lnTo>
                    <a:pt x="42672" y="88582"/>
                  </a:lnTo>
                  <a:close/>
                </a:path>
                <a:path w="58420" h="92075">
                  <a:moveTo>
                    <a:pt x="30480" y="91630"/>
                  </a:moveTo>
                  <a:lnTo>
                    <a:pt x="22860" y="91630"/>
                  </a:lnTo>
                  <a:lnTo>
                    <a:pt x="19812" y="90106"/>
                  </a:lnTo>
                  <a:lnTo>
                    <a:pt x="15240" y="90106"/>
                  </a:lnTo>
                  <a:lnTo>
                    <a:pt x="12192" y="88582"/>
                  </a:lnTo>
                  <a:lnTo>
                    <a:pt x="39624" y="88582"/>
                  </a:lnTo>
                  <a:lnTo>
                    <a:pt x="30480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129944" y="2178367"/>
            <a:ext cx="861060" cy="160655"/>
            <a:chOff x="4129944" y="2178367"/>
            <a:chExt cx="861060" cy="160655"/>
          </a:xfrm>
        </p:grpSpPr>
        <p:sp>
          <p:nvSpPr>
            <p:cNvPr id="36" name="object 36"/>
            <p:cNvSpPr/>
            <p:nvPr/>
          </p:nvSpPr>
          <p:spPr>
            <a:xfrm>
              <a:off x="4129944" y="2178367"/>
              <a:ext cx="791813" cy="1604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46237" y="2253138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42672" y="12287"/>
                  </a:moveTo>
                  <a:lnTo>
                    <a:pt x="0" y="12287"/>
                  </a:lnTo>
                  <a:lnTo>
                    <a:pt x="0" y="0"/>
                  </a:lnTo>
                  <a:lnTo>
                    <a:pt x="42672" y="0"/>
                  </a:lnTo>
                  <a:lnTo>
                    <a:pt x="44196" y="1619"/>
                  </a:lnTo>
                  <a:lnTo>
                    <a:pt x="44196" y="10763"/>
                  </a:lnTo>
                  <a:lnTo>
                    <a:pt x="42672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45649" y="2401252"/>
            <a:ext cx="127000" cy="163830"/>
            <a:chOff x="245649" y="2401252"/>
            <a:chExt cx="127000" cy="163830"/>
          </a:xfrm>
        </p:grpSpPr>
        <p:sp>
          <p:nvSpPr>
            <p:cNvPr id="39" name="object 39"/>
            <p:cNvSpPr/>
            <p:nvPr/>
          </p:nvSpPr>
          <p:spPr>
            <a:xfrm>
              <a:off x="245649" y="2442495"/>
              <a:ext cx="68675" cy="916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8709" y="2401252"/>
              <a:ext cx="33655" cy="163830"/>
            </a:xfrm>
            <a:custGeom>
              <a:avLst/>
              <a:gdLst/>
              <a:ahLst/>
              <a:cxnLst/>
              <a:rect l="l" t="t" r="r" b="b"/>
              <a:pathLst>
                <a:path w="33654" h="163830">
                  <a:moveTo>
                    <a:pt x="12192" y="1619"/>
                  </a:moveTo>
                  <a:lnTo>
                    <a:pt x="1524" y="1619"/>
                  </a:lnTo>
                  <a:lnTo>
                    <a:pt x="1524" y="0"/>
                  </a:lnTo>
                  <a:lnTo>
                    <a:pt x="12192" y="0"/>
                  </a:lnTo>
                  <a:lnTo>
                    <a:pt x="12192" y="1619"/>
                  </a:lnTo>
                  <a:close/>
                </a:path>
                <a:path w="33654" h="163830">
                  <a:moveTo>
                    <a:pt x="13716" y="161925"/>
                  </a:moveTo>
                  <a:lnTo>
                    <a:pt x="0" y="161925"/>
                  </a:lnTo>
                  <a:lnTo>
                    <a:pt x="0" y="158877"/>
                  </a:lnTo>
                  <a:lnTo>
                    <a:pt x="4286" y="149654"/>
                  </a:lnTo>
                  <a:lnTo>
                    <a:pt x="8001" y="140315"/>
                  </a:lnTo>
                  <a:lnTo>
                    <a:pt x="17145" y="101393"/>
                  </a:lnTo>
                  <a:lnTo>
                    <a:pt x="18288" y="80962"/>
                  </a:lnTo>
                  <a:lnTo>
                    <a:pt x="18002" y="71578"/>
                  </a:lnTo>
                  <a:lnTo>
                    <a:pt x="11144" y="32742"/>
                  </a:lnTo>
                  <a:lnTo>
                    <a:pt x="0" y="4667"/>
                  </a:lnTo>
                  <a:lnTo>
                    <a:pt x="0" y="1619"/>
                  </a:lnTo>
                  <a:lnTo>
                    <a:pt x="13716" y="1619"/>
                  </a:lnTo>
                  <a:lnTo>
                    <a:pt x="18026" y="11025"/>
                  </a:lnTo>
                  <a:lnTo>
                    <a:pt x="30956" y="50704"/>
                  </a:lnTo>
                  <a:lnTo>
                    <a:pt x="33528" y="80962"/>
                  </a:lnTo>
                  <a:lnTo>
                    <a:pt x="33528" y="94678"/>
                  </a:lnTo>
                  <a:lnTo>
                    <a:pt x="32004" y="102393"/>
                  </a:lnTo>
                  <a:lnTo>
                    <a:pt x="32004" y="108489"/>
                  </a:lnTo>
                  <a:lnTo>
                    <a:pt x="30480" y="116109"/>
                  </a:lnTo>
                  <a:lnTo>
                    <a:pt x="28956" y="122205"/>
                  </a:lnTo>
                  <a:lnTo>
                    <a:pt x="27432" y="129825"/>
                  </a:lnTo>
                  <a:lnTo>
                    <a:pt x="24384" y="135921"/>
                  </a:lnTo>
                  <a:lnTo>
                    <a:pt x="22860" y="142017"/>
                  </a:lnTo>
                  <a:lnTo>
                    <a:pt x="19812" y="148113"/>
                  </a:lnTo>
                  <a:lnTo>
                    <a:pt x="16764" y="154305"/>
                  </a:lnTo>
                  <a:lnTo>
                    <a:pt x="13716" y="161925"/>
                  </a:lnTo>
                  <a:close/>
                </a:path>
                <a:path w="33654" h="163830">
                  <a:moveTo>
                    <a:pt x="10668" y="163449"/>
                  </a:moveTo>
                  <a:lnTo>
                    <a:pt x="1524" y="163449"/>
                  </a:lnTo>
                  <a:lnTo>
                    <a:pt x="1524" y="161925"/>
                  </a:lnTo>
                  <a:lnTo>
                    <a:pt x="12192" y="161925"/>
                  </a:lnTo>
                  <a:lnTo>
                    <a:pt x="10668" y="163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535495" y="2412015"/>
            <a:ext cx="1756410" cy="154305"/>
            <a:chOff x="535495" y="2412015"/>
            <a:chExt cx="1756410" cy="154305"/>
          </a:xfrm>
        </p:grpSpPr>
        <p:sp>
          <p:nvSpPr>
            <p:cNvPr id="42" name="object 42"/>
            <p:cNvSpPr/>
            <p:nvPr/>
          </p:nvSpPr>
          <p:spPr>
            <a:xfrm>
              <a:off x="535495" y="2412015"/>
              <a:ext cx="360045" cy="1205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9163" y="2413539"/>
              <a:ext cx="65532" cy="11906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2315" y="2554033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678" y="12192"/>
                  </a:moveTo>
                  <a:lnTo>
                    <a:pt x="1619" y="12192"/>
                  </a:lnTo>
                  <a:lnTo>
                    <a:pt x="1619" y="10668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619" y="1524"/>
                  </a:lnTo>
                  <a:lnTo>
                    <a:pt x="1619" y="0"/>
                  </a:lnTo>
                  <a:lnTo>
                    <a:pt x="94678" y="0"/>
                  </a:lnTo>
                  <a:lnTo>
                    <a:pt x="94678" y="3048"/>
                  </a:lnTo>
                  <a:lnTo>
                    <a:pt x="96202" y="4572"/>
                  </a:lnTo>
                  <a:lnTo>
                    <a:pt x="96202" y="7620"/>
                  </a:lnTo>
                  <a:lnTo>
                    <a:pt x="94678" y="9144"/>
                  </a:lnTo>
                  <a:lnTo>
                    <a:pt x="9467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13758" y="2412015"/>
              <a:ext cx="314229" cy="1205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60080" y="2412021"/>
              <a:ext cx="17145" cy="120650"/>
            </a:xfrm>
            <a:custGeom>
              <a:avLst/>
              <a:gdLst/>
              <a:ahLst/>
              <a:cxnLst/>
              <a:rect l="l" t="t" r="r" b="b"/>
              <a:pathLst>
                <a:path w="17144" h="120650">
                  <a:moveTo>
                    <a:pt x="13716" y="1524"/>
                  </a:moveTo>
                  <a:lnTo>
                    <a:pt x="12192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3716" y="1524"/>
                  </a:lnTo>
                  <a:close/>
                </a:path>
                <a:path w="17144" h="120650">
                  <a:moveTo>
                    <a:pt x="15240" y="119062"/>
                  </a:moveTo>
                  <a:lnTo>
                    <a:pt x="1524" y="119062"/>
                  </a:lnTo>
                  <a:lnTo>
                    <a:pt x="1524" y="120586"/>
                  </a:lnTo>
                  <a:lnTo>
                    <a:pt x="15240" y="120586"/>
                  </a:lnTo>
                  <a:lnTo>
                    <a:pt x="15240" y="119062"/>
                  </a:lnTo>
                  <a:close/>
                </a:path>
                <a:path w="17144" h="120650">
                  <a:moveTo>
                    <a:pt x="16764" y="1968"/>
                  </a:moveTo>
                  <a:lnTo>
                    <a:pt x="0" y="1968"/>
                  </a:lnTo>
                  <a:lnTo>
                    <a:pt x="0" y="118808"/>
                  </a:lnTo>
                  <a:lnTo>
                    <a:pt x="16764" y="118808"/>
                  </a:lnTo>
                  <a:lnTo>
                    <a:pt x="16764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10379" y="2412015"/>
              <a:ext cx="137350" cy="1205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47634" y="2554033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678" y="12192"/>
                  </a:moveTo>
                  <a:lnTo>
                    <a:pt x="1619" y="12192"/>
                  </a:lnTo>
                  <a:lnTo>
                    <a:pt x="1619" y="10668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619" y="1524"/>
                  </a:lnTo>
                  <a:lnTo>
                    <a:pt x="1619" y="0"/>
                  </a:lnTo>
                  <a:lnTo>
                    <a:pt x="94678" y="0"/>
                  </a:lnTo>
                  <a:lnTo>
                    <a:pt x="94678" y="3048"/>
                  </a:lnTo>
                  <a:lnTo>
                    <a:pt x="96202" y="4572"/>
                  </a:lnTo>
                  <a:lnTo>
                    <a:pt x="96202" y="7620"/>
                  </a:lnTo>
                  <a:lnTo>
                    <a:pt x="94678" y="9144"/>
                  </a:lnTo>
                  <a:lnTo>
                    <a:pt x="9467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49933" y="2412015"/>
              <a:ext cx="445484" cy="1221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18277" y="2412015"/>
              <a:ext cx="73247" cy="1221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250221" y="2628804"/>
            <a:ext cx="129635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523303" y="2637948"/>
            <a:ext cx="1003935" cy="156210"/>
            <a:chOff x="523303" y="2637948"/>
            <a:chExt cx="1003935" cy="156210"/>
          </a:xfrm>
        </p:grpSpPr>
        <p:sp>
          <p:nvSpPr>
            <p:cNvPr id="53" name="object 53"/>
            <p:cNvSpPr/>
            <p:nvPr/>
          </p:nvSpPr>
          <p:spPr>
            <a:xfrm>
              <a:off x="523303" y="2639472"/>
              <a:ext cx="102203" cy="12068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5318" y="2639472"/>
              <a:ext cx="236505" cy="12068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81824" y="2781490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10668"/>
                  </a:lnTo>
                  <a:lnTo>
                    <a:pt x="9305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85551" y="2637948"/>
              <a:ext cx="86963" cy="12372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3946" y="2639472"/>
              <a:ext cx="80772" cy="12068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97673" y="2639472"/>
              <a:ext cx="65532" cy="12068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87684" y="2639472"/>
              <a:ext cx="91535" cy="1206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03502" y="2639478"/>
              <a:ext cx="123825" cy="121285"/>
            </a:xfrm>
            <a:custGeom>
              <a:avLst/>
              <a:gdLst/>
              <a:ahLst/>
              <a:cxnLst/>
              <a:rect l="l" t="t" r="r" b="b"/>
              <a:pathLst>
                <a:path w="123825" h="121285">
                  <a:moveTo>
                    <a:pt x="16865" y="1524"/>
                  </a:moveTo>
                  <a:lnTo>
                    <a:pt x="15328" y="1524"/>
                  </a:lnTo>
                  <a:lnTo>
                    <a:pt x="1380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3048" y="120688"/>
                  </a:lnTo>
                  <a:lnTo>
                    <a:pt x="13804" y="120688"/>
                  </a:lnTo>
                  <a:lnTo>
                    <a:pt x="15328" y="119164"/>
                  </a:lnTo>
                  <a:lnTo>
                    <a:pt x="16865" y="119164"/>
                  </a:lnTo>
                  <a:lnTo>
                    <a:pt x="16865" y="1524"/>
                  </a:lnTo>
                  <a:close/>
                </a:path>
                <a:path w="123825" h="121285">
                  <a:moveTo>
                    <a:pt x="123736" y="1524"/>
                  </a:moveTo>
                  <a:lnTo>
                    <a:pt x="122110" y="1524"/>
                  </a:lnTo>
                  <a:lnTo>
                    <a:pt x="122110" y="0"/>
                  </a:lnTo>
                  <a:lnTo>
                    <a:pt x="36766" y="0"/>
                  </a:lnTo>
                  <a:lnTo>
                    <a:pt x="36766" y="1524"/>
                  </a:lnTo>
                  <a:lnTo>
                    <a:pt x="35140" y="1524"/>
                  </a:lnTo>
                  <a:lnTo>
                    <a:pt x="35140" y="13817"/>
                  </a:lnTo>
                  <a:lnTo>
                    <a:pt x="71818" y="13817"/>
                  </a:lnTo>
                  <a:lnTo>
                    <a:pt x="71818" y="119164"/>
                  </a:lnTo>
                  <a:lnTo>
                    <a:pt x="73342" y="119164"/>
                  </a:lnTo>
                  <a:lnTo>
                    <a:pt x="73342" y="120688"/>
                  </a:lnTo>
                  <a:lnTo>
                    <a:pt x="85534" y="120688"/>
                  </a:lnTo>
                  <a:lnTo>
                    <a:pt x="85534" y="119164"/>
                  </a:lnTo>
                  <a:lnTo>
                    <a:pt x="87058" y="119164"/>
                  </a:lnTo>
                  <a:lnTo>
                    <a:pt x="87058" y="13817"/>
                  </a:lnTo>
                  <a:lnTo>
                    <a:pt x="123736" y="13817"/>
                  </a:lnTo>
                  <a:lnTo>
                    <a:pt x="12373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245649" y="2854832"/>
            <a:ext cx="115919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529459" y="2865501"/>
            <a:ext cx="1457325" cy="154305"/>
            <a:chOff x="529459" y="2865501"/>
            <a:chExt cx="1457325" cy="154305"/>
          </a:xfrm>
        </p:grpSpPr>
        <p:sp>
          <p:nvSpPr>
            <p:cNvPr id="63" name="object 63"/>
            <p:cNvSpPr/>
            <p:nvPr/>
          </p:nvSpPr>
          <p:spPr>
            <a:xfrm>
              <a:off x="529459" y="2865501"/>
              <a:ext cx="988539" cy="1221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30286" y="3007518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583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3048"/>
                  </a:lnTo>
                  <a:lnTo>
                    <a:pt x="96107" y="9144"/>
                  </a:lnTo>
                  <a:lnTo>
                    <a:pt x="94583" y="10668"/>
                  </a:lnTo>
                  <a:lnTo>
                    <a:pt x="94583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26393" y="2865501"/>
              <a:ext cx="270033" cy="1205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920811" y="2867025"/>
              <a:ext cx="65627" cy="11906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45649" y="3082289"/>
            <a:ext cx="134620" cy="163830"/>
            <a:chOff x="245649" y="3082289"/>
            <a:chExt cx="134620" cy="163830"/>
          </a:xfrm>
        </p:grpSpPr>
        <p:sp>
          <p:nvSpPr>
            <p:cNvPr id="68" name="object 68"/>
            <p:cNvSpPr/>
            <p:nvPr/>
          </p:nvSpPr>
          <p:spPr>
            <a:xfrm>
              <a:off x="245649" y="3085337"/>
              <a:ext cx="76295" cy="12982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6329" y="3082289"/>
              <a:ext cx="33655" cy="163830"/>
            </a:xfrm>
            <a:custGeom>
              <a:avLst/>
              <a:gdLst/>
              <a:ahLst/>
              <a:cxnLst/>
              <a:rect l="l" t="t" r="r" b="b"/>
              <a:pathLst>
                <a:path w="33654" h="163830">
                  <a:moveTo>
                    <a:pt x="12192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  <a:path w="33654" h="163830">
                  <a:moveTo>
                    <a:pt x="13716" y="161829"/>
                  </a:moveTo>
                  <a:lnTo>
                    <a:pt x="0" y="161829"/>
                  </a:lnTo>
                  <a:lnTo>
                    <a:pt x="0" y="158781"/>
                  </a:lnTo>
                  <a:lnTo>
                    <a:pt x="4286" y="149399"/>
                  </a:lnTo>
                  <a:lnTo>
                    <a:pt x="8001" y="139731"/>
                  </a:lnTo>
                  <a:lnTo>
                    <a:pt x="17145" y="100786"/>
                  </a:lnTo>
                  <a:lnTo>
                    <a:pt x="18288" y="80962"/>
                  </a:lnTo>
                  <a:lnTo>
                    <a:pt x="17983" y="70684"/>
                  </a:lnTo>
                  <a:lnTo>
                    <a:pt x="11144" y="31859"/>
                  </a:lnTo>
                  <a:lnTo>
                    <a:pt x="0" y="3048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8026" y="10985"/>
                  </a:lnTo>
                  <a:lnTo>
                    <a:pt x="30956" y="50664"/>
                  </a:lnTo>
                  <a:lnTo>
                    <a:pt x="33528" y="80962"/>
                  </a:lnTo>
                  <a:lnTo>
                    <a:pt x="33528" y="94678"/>
                  </a:lnTo>
                  <a:lnTo>
                    <a:pt x="32004" y="102298"/>
                  </a:lnTo>
                  <a:lnTo>
                    <a:pt x="32004" y="108394"/>
                  </a:lnTo>
                  <a:lnTo>
                    <a:pt x="30480" y="116109"/>
                  </a:lnTo>
                  <a:lnTo>
                    <a:pt x="27432" y="128301"/>
                  </a:lnTo>
                  <a:lnTo>
                    <a:pt x="24384" y="135921"/>
                  </a:lnTo>
                  <a:lnTo>
                    <a:pt x="22860" y="142017"/>
                  </a:lnTo>
                  <a:lnTo>
                    <a:pt x="13716" y="160305"/>
                  </a:lnTo>
                  <a:lnTo>
                    <a:pt x="13716" y="161829"/>
                  </a:lnTo>
                  <a:close/>
                </a:path>
                <a:path w="33654" h="163830">
                  <a:moveTo>
                    <a:pt x="9144" y="163449"/>
                  </a:moveTo>
                  <a:lnTo>
                    <a:pt x="3048" y="163449"/>
                  </a:lnTo>
                  <a:lnTo>
                    <a:pt x="3048" y="161829"/>
                  </a:lnTo>
                  <a:lnTo>
                    <a:pt x="9144" y="161829"/>
                  </a:lnTo>
                  <a:lnTo>
                    <a:pt x="9144" y="163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535495" y="3091433"/>
            <a:ext cx="1666239" cy="156210"/>
            <a:chOff x="535495" y="3091433"/>
            <a:chExt cx="1666239" cy="156210"/>
          </a:xfrm>
        </p:grpSpPr>
        <p:sp>
          <p:nvSpPr>
            <p:cNvPr id="71" name="object 71"/>
            <p:cNvSpPr/>
            <p:nvPr/>
          </p:nvSpPr>
          <p:spPr>
            <a:xfrm>
              <a:off x="535495" y="3092957"/>
              <a:ext cx="360045" cy="12068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9163" y="3092957"/>
              <a:ext cx="65532" cy="12068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02309" y="3093059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5">
                  <a:moveTo>
                    <a:pt x="96202" y="144970"/>
                  </a:moveTo>
                  <a:lnTo>
                    <a:pt x="94678" y="143446"/>
                  </a:lnTo>
                  <a:lnTo>
                    <a:pt x="94678" y="141922"/>
                  </a:lnTo>
                  <a:lnTo>
                    <a:pt x="1612" y="141922"/>
                  </a:lnTo>
                  <a:lnTo>
                    <a:pt x="1612" y="143446"/>
                  </a:lnTo>
                  <a:lnTo>
                    <a:pt x="0" y="143446"/>
                  </a:lnTo>
                  <a:lnTo>
                    <a:pt x="0" y="151066"/>
                  </a:lnTo>
                  <a:lnTo>
                    <a:pt x="1612" y="152692"/>
                  </a:lnTo>
                  <a:lnTo>
                    <a:pt x="1612" y="154216"/>
                  </a:lnTo>
                  <a:lnTo>
                    <a:pt x="93154" y="154216"/>
                  </a:lnTo>
                  <a:lnTo>
                    <a:pt x="94678" y="152692"/>
                  </a:lnTo>
                  <a:lnTo>
                    <a:pt x="94678" y="151066"/>
                  </a:lnTo>
                  <a:lnTo>
                    <a:pt x="96202" y="149542"/>
                  </a:lnTo>
                  <a:lnTo>
                    <a:pt x="96202" y="144970"/>
                  </a:lnTo>
                  <a:close/>
                </a:path>
                <a:path w="127000" h="154305">
                  <a:moveTo>
                    <a:pt x="126682" y="1524"/>
                  </a:moveTo>
                  <a:lnTo>
                    <a:pt x="125158" y="1524"/>
                  </a:lnTo>
                  <a:lnTo>
                    <a:pt x="125158" y="0"/>
                  </a:lnTo>
                  <a:lnTo>
                    <a:pt x="112966" y="0"/>
                  </a:lnTo>
                  <a:lnTo>
                    <a:pt x="112966" y="1524"/>
                  </a:lnTo>
                  <a:lnTo>
                    <a:pt x="111442" y="1524"/>
                  </a:lnTo>
                  <a:lnTo>
                    <a:pt x="111442" y="119062"/>
                  </a:lnTo>
                  <a:lnTo>
                    <a:pt x="112966" y="120586"/>
                  </a:lnTo>
                  <a:lnTo>
                    <a:pt x="125158" y="120586"/>
                  </a:lnTo>
                  <a:lnTo>
                    <a:pt x="125158" y="119062"/>
                  </a:lnTo>
                  <a:lnTo>
                    <a:pt x="126682" y="119062"/>
                  </a:lnTo>
                  <a:lnTo>
                    <a:pt x="12668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2526" y="3092957"/>
              <a:ext cx="90011" cy="12068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77016" y="3091433"/>
              <a:ext cx="207406" cy="12372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10379" y="3092957"/>
              <a:ext cx="129730" cy="12068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72113" y="3092957"/>
              <a:ext cx="65627" cy="12068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45361" y="3234975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3059" y="12287"/>
                  </a:moveTo>
                  <a:lnTo>
                    <a:pt x="1524" y="12287"/>
                  </a:lnTo>
                  <a:lnTo>
                    <a:pt x="1524" y="9144"/>
                  </a:lnTo>
                  <a:lnTo>
                    <a:pt x="0" y="7620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1524"/>
                  </a:lnTo>
                  <a:lnTo>
                    <a:pt x="96107" y="9144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41468" y="3092957"/>
              <a:ext cx="270033" cy="12068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35886" y="3092957"/>
              <a:ext cx="65627" cy="12068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245649" y="3309842"/>
            <a:ext cx="131445" cy="161925"/>
            <a:chOff x="245649" y="3309842"/>
            <a:chExt cx="131445" cy="161925"/>
          </a:xfrm>
        </p:grpSpPr>
        <p:sp>
          <p:nvSpPr>
            <p:cNvPr id="82" name="object 82"/>
            <p:cNvSpPr/>
            <p:nvPr/>
          </p:nvSpPr>
          <p:spPr>
            <a:xfrm>
              <a:off x="245649" y="3351085"/>
              <a:ext cx="76295" cy="9001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41757" y="3309842"/>
              <a:ext cx="35560" cy="161925"/>
            </a:xfrm>
            <a:custGeom>
              <a:avLst/>
              <a:gdLst/>
              <a:ahLst/>
              <a:cxnLst/>
              <a:rect l="l" t="t" r="r" b="b"/>
              <a:pathLst>
                <a:path w="35560" h="161925">
                  <a:moveTo>
                    <a:pt x="13716" y="161829"/>
                  </a:moveTo>
                  <a:lnTo>
                    <a:pt x="1524" y="161829"/>
                  </a:lnTo>
                  <a:lnTo>
                    <a:pt x="1524" y="157257"/>
                  </a:lnTo>
                  <a:lnTo>
                    <a:pt x="5572" y="148075"/>
                  </a:lnTo>
                  <a:lnTo>
                    <a:pt x="8763" y="138731"/>
                  </a:lnTo>
                  <a:lnTo>
                    <a:pt x="17145" y="100000"/>
                  </a:lnTo>
                  <a:lnTo>
                    <a:pt x="18288" y="80867"/>
                  </a:lnTo>
                  <a:lnTo>
                    <a:pt x="18002" y="70818"/>
                  </a:lnTo>
                  <a:lnTo>
                    <a:pt x="11382" y="31163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8240" y="10693"/>
                  </a:lnTo>
                  <a:lnTo>
                    <a:pt x="31194" y="50006"/>
                  </a:lnTo>
                  <a:lnTo>
                    <a:pt x="35052" y="80867"/>
                  </a:lnTo>
                  <a:lnTo>
                    <a:pt x="35052" y="87058"/>
                  </a:lnTo>
                  <a:lnTo>
                    <a:pt x="33528" y="94678"/>
                  </a:lnTo>
                  <a:lnTo>
                    <a:pt x="33528" y="100774"/>
                  </a:lnTo>
                  <a:lnTo>
                    <a:pt x="32004" y="108394"/>
                  </a:lnTo>
                  <a:lnTo>
                    <a:pt x="30480" y="114490"/>
                  </a:lnTo>
                  <a:lnTo>
                    <a:pt x="28956" y="122110"/>
                  </a:lnTo>
                  <a:lnTo>
                    <a:pt x="25908" y="134397"/>
                  </a:lnTo>
                  <a:lnTo>
                    <a:pt x="22860" y="140493"/>
                  </a:lnTo>
                  <a:lnTo>
                    <a:pt x="19812" y="148113"/>
                  </a:lnTo>
                  <a:lnTo>
                    <a:pt x="13716" y="160305"/>
                  </a:lnTo>
                  <a:lnTo>
                    <a:pt x="13716" y="161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529399" y="3318986"/>
            <a:ext cx="1624965" cy="154305"/>
            <a:chOff x="529399" y="3318986"/>
            <a:chExt cx="1624965" cy="154305"/>
          </a:xfrm>
        </p:grpSpPr>
        <p:sp>
          <p:nvSpPr>
            <p:cNvPr id="85" name="object 85"/>
            <p:cNvSpPr/>
            <p:nvPr/>
          </p:nvSpPr>
          <p:spPr>
            <a:xfrm>
              <a:off x="529399" y="3318986"/>
              <a:ext cx="86963" cy="12211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7698" y="3320510"/>
              <a:ext cx="195357" cy="12058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3056" y="3461003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3059" y="1524"/>
                  </a:lnTo>
                  <a:close/>
                </a:path>
                <a:path w="94615" h="12700">
                  <a:moveTo>
                    <a:pt x="93059" y="12192"/>
                  </a:moveTo>
                  <a:lnTo>
                    <a:pt x="1524" y="12192"/>
                  </a:lnTo>
                  <a:lnTo>
                    <a:pt x="0" y="10668"/>
                  </a:lnTo>
                  <a:lnTo>
                    <a:pt x="0" y="1524"/>
                  </a:lnTo>
                  <a:lnTo>
                    <a:pt x="94583" y="1524"/>
                  </a:lnTo>
                  <a:lnTo>
                    <a:pt x="94583" y="10668"/>
                  </a:lnTo>
                  <a:lnTo>
                    <a:pt x="9305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42879" y="3320510"/>
              <a:ext cx="166306" cy="12058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28998" y="3320510"/>
              <a:ext cx="129635" cy="12058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73873" y="3460908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583" y="12287"/>
                  </a:moveTo>
                  <a:lnTo>
                    <a:pt x="1524" y="12287"/>
                  </a:lnTo>
                  <a:lnTo>
                    <a:pt x="1524" y="10763"/>
                  </a:lnTo>
                  <a:lnTo>
                    <a:pt x="0" y="1076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3048"/>
                  </a:lnTo>
                  <a:lnTo>
                    <a:pt x="96202" y="4572"/>
                  </a:lnTo>
                  <a:lnTo>
                    <a:pt x="96202" y="9239"/>
                  </a:lnTo>
                  <a:lnTo>
                    <a:pt x="94583" y="10763"/>
                  </a:lnTo>
                  <a:lnTo>
                    <a:pt x="94583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385315" y="3320510"/>
              <a:ext cx="129635" cy="12058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47050" y="3320510"/>
              <a:ext cx="67151" cy="11906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638585" y="3320510"/>
              <a:ext cx="129635" cy="12058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800320" y="3320510"/>
              <a:ext cx="77819" cy="11906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02523" y="3320510"/>
              <a:ext cx="65627" cy="11906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92534" y="3318986"/>
              <a:ext cx="161734" cy="12211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239553" y="3535775"/>
            <a:ext cx="99155" cy="16344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529399" y="3545014"/>
            <a:ext cx="1498600" cy="156210"/>
            <a:chOff x="529399" y="3545014"/>
            <a:chExt cx="1498600" cy="156210"/>
          </a:xfrm>
        </p:grpSpPr>
        <p:sp>
          <p:nvSpPr>
            <p:cNvPr id="99" name="object 99"/>
            <p:cNvSpPr/>
            <p:nvPr/>
          </p:nvSpPr>
          <p:spPr>
            <a:xfrm>
              <a:off x="529399" y="3546538"/>
              <a:ext cx="86963" cy="1221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37698" y="3546538"/>
              <a:ext cx="195357" cy="12058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33056" y="3688556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287"/>
                  </a:moveTo>
                  <a:lnTo>
                    <a:pt x="1524" y="12287"/>
                  </a:lnTo>
                  <a:lnTo>
                    <a:pt x="0" y="1076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35259" y="3545014"/>
              <a:ext cx="97631" cy="123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57275" y="3545014"/>
              <a:ext cx="231933" cy="12363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13592" y="3545014"/>
              <a:ext cx="180022" cy="12363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499711" y="3688461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583" y="12287"/>
                  </a:moveTo>
                  <a:lnTo>
                    <a:pt x="1524" y="12287"/>
                  </a:lnTo>
                  <a:lnTo>
                    <a:pt x="1524" y="9239"/>
                  </a:lnTo>
                  <a:lnTo>
                    <a:pt x="0" y="7715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1524"/>
                  </a:lnTo>
                  <a:lnTo>
                    <a:pt x="96107" y="9239"/>
                  </a:lnTo>
                  <a:lnTo>
                    <a:pt x="94583" y="10763"/>
                  </a:lnTo>
                  <a:lnTo>
                    <a:pt x="94583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11058" y="3548062"/>
              <a:ext cx="73247" cy="11906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08784" y="3548062"/>
              <a:ext cx="80867" cy="11906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10982" y="3546538"/>
              <a:ext cx="17145" cy="120650"/>
            </a:xfrm>
            <a:custGeom>
              <a:avLst/>
              <a:gdLst/>
              <a:ahLst/>
              <a:cxnLst/>
              <a:rect l="l" t="t" r="r" b="b"/>
              <a:pathLst>
                <a:path w="17144" h="120650">
                  <a:moveTo>
                    <a:pt x="13716" y="1524"/>
                  </a:move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3716" y="1524"/>
                  </a:lnTo>
                  <a:close/>
                </a:path>
                <a:path w="17144" h="120650">
                  <a:moveTo>
                    <a:pt x="15240" y="119075"/>
                  </a:moveTo>
                  <a:lnTo>
                    <a:pt x="1524" y="119075"/>
                  </a:lnTo>
                  <a:lnTo>
                    <a:pt x="1524" y="120599"/>
                  </a:lnTo>
                  <a:lnTo>
                    <a:pt x="15240" y="120599"/>
                  </a:lnTo>
                  <a:lnTo>
                    <a:pt x="15240" y="119075"/>
                  </a:lnTo>
                  <a:close/>
                </a:path>
                <a:path w="17144" h="120650">
                  <a:moveTo>
                    <a:pt x="16764" y="1968"/>
                  </a:moveTo>
                  <a:lnTo>
                    <a:pt x="0" y="1968"/>
                  </a:lnTo>
                  <a:lnTo>
                    <a:pt x="0" y="118808"/>
                  </a:lnTo>
                  <a:lnTo>
                    <a:pt x="16764" y="118808"/>
                  </a:lnTo>
                  <a:lnTo>
                    <a:pt x="16764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53660" y="3546538"/>
              <a:ext cx="85439" cy="12211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61959" y="3548062"/>
              <a:ext cx="65627" cy="11906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247173" y="4000023"/>
            <a:ext cx="117475" cy="122555"/>
            <a:chOff x="247173" y="4000023"/>
            <a:chExt cx="117475" cy="122555"/>
          </a:xfrm>
        </p:grpSpPr>
        <p:sp>
          <p:nvSpPr>
            <p:cNvPr id="112" name="object 112"/>
            <p:cNvSpPr/>
            <p:nvPr/>
          </p:nvSpPr>
          <p:spPr>
            <a:xfrm>
              <a:off x="247173" y="4000023"/>
              <a:ext cx="74771" cy="12058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4709" y="4099274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811" y="22955"/>
                  </a:moveTo>
                  <a:lnTo>
                    <a:pt x="6095" y="22955"/>
                  </a:lnTo>
                  <a:lnTo>
                    <a:pt x="1523" y="18383"/>
                  </a:lnTo>
                  <a:lnTo>
                    <a:pt x="0" y="15239"/>
                  </a:lnTo>
                  <a:lnTo>
                    <a:pt x="0" y="7619"/>
                  </a:lnTo>
                  <a:lnTo>
                    <a:pt x="1523" y="4571"/>
                  </a:lnTo>
                  <a:lnTo>
                    <a:pt x="6095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9907" y="4571"/>
                  </a:lnTo>
                  <a:lnTo>
                    <a:pt x="19907" y="18383"/>
                  </a:lnTo>
                  <a:lnTo>
                    <a:pt x="16859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535495" y="3991832"/>
            <a:ext cx="972185" cy="130810"/>
            <a:chOff x="535495" y="3991832"/>
            <a:chExt cx="972185" cy="130810"/>
          </a:xfrm>
        </p:grpSpPr>
        <p:sp>
          <p:nvSpPr>
            <p:cNvPr id="115" name="object 115"/>
            <p:cNvSpPr/>
            <p:nvPr/>
          </p:nvSpPr>
          <p:spPr>
            <a:xfrm>
              <a:off x="535495" y="3992403"/>
              <a:ext cx="831532" cy="12973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394460" y="3991832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431036" y="3992403"/>
              <a:ext cx="76295" cy="12973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1571529" y="3990879"/>
            <a:ext cx="392430" cy="131445"/>
            <a:chOff x="1571529" y="3990879"/>
            <a:chExt cx="392430" cy="131445"/>
          </a:xfrm>
        </p:grpSpPr>
        <p:sp>
          <p:nvSpPr>
            <p:cNvPr id="119" name="object 119"/>
            <p:cNvSpPr/>
            <p:nvPr/>
          </p:nvSpPr>
          <p:spPr>
            <a:xfrm>
              <a:off x="1571529" y="3990879"/>
              <a:ext cx="312705" cy="13125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04142" y="403050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864" y="79438"/>
                  </a:moveTo>
                  <a:lnTo>
                    <a:pt x="33528" y="79438"/>
                  </a:lnTo>
                  <a:lnTo>
                    <a:pt x="36576" y="77914"/>
                  </a:lnTo>
                  <a:lnTo>
                    <a:pt x="38100" y="77914"/>
                  </a:lnTo>
                  <a:lnTo>
                    <a:pt x="42672" y="73342"/>
                  </a:lnTo>
                  <a:lnTo>
                    <a:pt x="42672" y="71818"/>
                  </a:lnTo>
                  <a:lnTo>
                    <a:pt x="44196" y="70294"/>
                  </a:lnTo>
                  <a:lnTo>
                    <a:pt x="44196" y="62579"/>
                  </a:lnTo>
                  <a:lnTo>
                    <a:pt x="38100" y="56483"/>
                  </a:lnTo>
                  <a:lnTo>
                    <a:pt x="35052" y="54959"/>
                  </a:lnTo>
                  <a:lnTo>
                    <a:pt x="33528" y="53435"/>
                  </a:lnTo>
                  <a:lnTo>
                    <a:pt x="30480" y="53435"/>
                  </a:lnTo>
                  <a:lnTo>
                    <a:pt x="28956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5815"/>
                  </a:lnTo>
                  <a:lnTo>
                    <a:pt x="7620" y="39719"/>
                  </a:lnTo>
                  <a:lnTo>
                    <a:pt x="6096" y="36671"/>
                  </a:lnTo>
                  <a:lnTo>
                    <a:pt x="4572" y="35147"/>
                  </a:lnTo>
                  <a:lnTo>
                    <a:pt x="3048" y="32099"/>
                  </a:lnTo>
                  <a:lnTo>
                    <a:pt x="3048" y="18383"/>
                  </a:lnTo>
                  <a:lnTo>
                    <a:pt x="19812" y="3048"/>
                  </a:lnTo>
                  <a:lnTo>
                    <a:pt x="22860" y="1524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7432" y="12192"/>
                  </a:lnTo>
                  <a:lnTo>
                    <a:pt x="25908" y="13716"/>
                  </a:lnTo>
                  <a:lnTo>
                    <a:pt x="24384" y="13716"/>
                  </a:lnTo>
                  <a:lnTo>
                    <a:pt x="22860" y="15240"/>
                  </a:lnTo>
                  <a:lnTo>
                    <a:pt x="21336" y="15240"/>
                  </a:lnTo>
                  <a:lnTo>
                    <a:pt x="19812" y="16859"/>
                  </a:lnTo>
                  <a:lnTo>
                    <a:pt x="18288" y="18383"/>
                  </a:lnTo>
                  <a:lnTo>
                    <a:pt x="18288" y="19907"/>
                  </a:lnTo>
                  <a:lnTo>
                    <a:pt x="16764" y="21431"/>
                  </a:lnTo>
                  <a:lnTo>
                    <a:pt x="16764" y="26003"/>
                  </a:lnTo>
                  <a:lnTo>
                    <a:pt x="18288" y="29051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4384" y="35147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3528" y="39719"/>
                  </a:lnTo>
                  <a:lnTo>
                    <a:pt x="35052" y="39719"/>
                  </a:lnTo>
                  <a:lnTo>
                    <a:pt x="41148" y="42767"/>
                  </a:lnTo>
                  <a:lnTo>
                    <a:pt x="42672" y="42767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7912" y="56483"/>
                  </a:lnTo>
                  <a:lnTo>
                    <a:pt x="59436" y="58007"/>
                  </a:lnTo>
                  <a:lnTo>
                    <a:pt x="59436" y="68770"/>
                  </a:lnTo>
                  <a:lnTo>
                    <a:pt x="57912" y="73342"/>
                  </a:lnTo>
                  <a:lnTo>
                    <a:pt x="54864" y="79438"/>
                  </a:lnTo>
                  <a:close/>
                </a:path>
                <a:path w="59689" h="92075">
                  <a:moveTo>
                    <a:pt x="54864" y="18383"/>
                  </a:moveTo>
                  <a:lnTo>
                    <a:pt x="50292" y="18383"/>
                  </a:lnTo>
                  <a:lnTo>
                    <a:pt x="48768" y="16859"/>
                  </a:lnTo>
                  <a:lnTo>
                    <a:pt x="47244" y="16859"/>
                  </a:lnTo>
                  <a:lnTo>
                    <a:pt x="45720" y="15240"/>
                  </a:lnTo>
                  <a:lnTo>
                    <a:pt x="44196" y="15240"/>
                  </a:lnTo>
                  <a:lnTo>
                    <a:pt x="42672" y="13716"/>
                  </a:lnTo>
                  <a:lnTo>
                    <a:pt x="39624" y="13716"/>
                  </a:lnTo>
                  <a:lnTo>
                    <a:pt x="38100" y="12192"/>
                  </a:lnTo>
                  <a:lnTo>
                    <a:pt x="54864" y="12192"/>
                  </a:lnTo>
                  <a:lnTo>
                    <a:pt x="54864" y="18383"/>
                  </a:lnTo>
                  <a:close/>
                </a:path>
                <a:path w="59689" h="92075">
                  <a:moveTo>
                    <a:pt x="36576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9144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6390"/>
                  </a:lnTo>
                  <a:lnTo>
                    <a:pt x="1524" y="74866"/>
                  </a:lnTo>
                  <a:lnTo>
                    <a:pt x="1524" y="71818"/>
                  </a:lnTo>
                  <a:lnTo>
                    <a:pt x="4572" y="71818"/>
                  </a:lnTo>
                  <a:lnTo>
                    <a:pt x="6096" y="73342"/>
                  </a:lnTo>
                  <a:lnTo>
                    <a:pt x="7620" y="73342"/>
                  </a:lnTo>
                  <a:lnTo>
                    <a:pt x="10668" y="76390"/>
                  </a:lnTo>
                  <a:lnTo>
                    <a:pt x="13716" y="76390"/>
                  </a:lnTo>
                  <a:lnTo>
                    <a:pt x="15240" y="77914"/>
                  </a:lnTo>
                  <a:lnTo>
                    <a:pt x="18288" y="77914"/>
                  </a:lnTo>
                  <a:lnTo>
                    <a:pt x="19812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5534"/>
                  </a:lnTo>
                  <a:lnTo>
                    <a:pt x="44196" y="88582"/>
                  </a:lnTo>
                  <a:lnTo>
                    <a:pt x="39624" y="90106"/>
                  </a:lnTo>
                  <a:lnTo>
                    <a:pt x="36576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2032158" y="4030503"/>
            <a:ext cx="380365" cy="92075"/>
            <a:chOff x="2032158" y="4030503"/>
            <a:chExt cx="380365" cy="92075"/>
          </a:xfrm>
        </p:grpSpPr>
        <p:sp>
          <p:nvSpPr>
            <p:cNvPr id="122" name="object 122"/>
            <p:cNvSpPr/>
            <p:nvPr/>
          </p:nvSpPr>
          <p:spPr>
            <a:xfrm>
              <a:off x="2032158" y="4030503"/>
              <a:ext cx="122110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77129" y="4030503"/>
              <a:ext cx="82391" cy="9163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280856" y="4030503"/>
              <a:ext cx="131254" cy="9163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2479167" y="4030503"/>
            <a:ext cx="175895" cy="92075"/>
            <a:chOff x="2479167" y="4030503"/>
            <a:chExt cx="175895" cy="92075"/>
          </a:xfrm>
        </p:grpSpPr>
        <p:sp>
          <p:nvSpPr>
            <p:cNvPr id="126" name="object 126"/>
            <p:cNvSpPr/>
            <p:nvPr/>
          </p:nvSpPr>
          <p:spPr>
            <a:xfrm>
              <a:off x="2479167" y="4030503"/>
              <a:ext cx="82391" cy="9163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82989" y="4030503"/>
              <a:ext cx="71628" cy="9010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2720244" y="3992403"/>
            <a:ext cx="321945" cy="130175"/>
            <a:chOff x="2720244" y="3992403"/>
            <a:chExt cx="321945" cy="130175"/>
          </a:xfrm>
        </p:grpSpPr>
        <p:sp>
          <p:nvSpPr>
            <p:cNvPr id="129" name="object 129"/>
            <p:cNvSpPr/>
            <p:nvPr/>
          </p:nvSpPr>
          <p:spPr>
            <a:xfrm>
              <a:off x="2720244" y="4030503"/>
              <a:ext cx="148018" cy="9163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889599" y="4030503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19" h="92075">
                  <a:moveTo>
                    <a:pt x="54959" y="79438"/>
                  </a:moveTo>
                  <a:lnTo>
                    <a:pt x="33623" y="79438"/>
                  </a:lnTo>
                  <a:lnTo>
                    <a:pt x="35147" y="77914"/>
                  </a:lnTo>
                  <a:lnTo>
                    <a:pt x="36671" y="77914"/>
                  </a:lnTo>
                  <a:lnTo>
                    <a:pt x="42767" y="71818"/>
                  </a:lnTo>
                  <a:lnTo>
                    <a:pt x="42767" y="62674"/>
                  </a:lnTo>
                  <a:lnTo>
                    <a:pt x="38195" y="58102"/>
                  </a:lnTo>
                  <a:lnTo>
                    <a:pt x="36671" y="56483"/>
                  </a:lnTo>
                  <a:lnTo>
                    <a:pt x="35147" y="54959"/>
                  </a:lnTo>
                  <a:lnTo>
                    <a:pt x="32004" y="53435"/>
                  </a:lnTo>
                  <a:lnTo>
                    <a:pt x="30480" y="53435"/>
                  </a:lnTo>
                  <a:lnTo>
                    <a:pt x="24384" y="50387"/>
                  </a:lnTo>
                  <a:lnTo>
                    <a:pt x="22860" y="50387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5815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1524" y="32099"/>
                  </a:lnTo>
                  <a:lnTo>
                    <a:pt x="1524" y="18383"/>
                  </a:lnTo>
                  <a:lnTo>
                    <a:pt x="4572" y="12287"/>
                  </a:lnTo>
                  <a:lnTo>
                    <a:pt x="9144" y="7715"/>
                  </a:lnTo>
                  <a:lnTo>
                    <a:pt x="12192" y="6096"/>
                  </a:lnTo>
                  <a:lnTo>
                    <a:pt x="18288" y="3048"/>
                  </a:lnTo>
                  <a:lnTo>
                    <a:pt x="27432" y="0"/>
                  </a:lnTo>
                  <a:lnTo>
                    <a:pt x="36671" y="0"/>
                  </a:lnTo>
                  <a:lnTo>
                    <a:pt x="38195" y="1524"/>
                  </a:lnTo>
                  <a:lnTo>
                    <a:pt x="42767" y="1524"/>
                  </a:lnTo>
                  <a:lnTo>
                    <a:pt x="44291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0387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287"/>
                  </a:lnTo>
                  <a:lnTo>
                    <a:pt x="27432" y="12287"/>
                  </a:lnTo>
                  <a:lnTo>
                    <a:pt x="24384" y="13811"/>
                  </a:lnTo>
                  <a:lnTo>
                    <a:pt x="22860" y="13811"/>
                  </a:lnTo>
                  <a:lnTo>
                    <a:pt x="21336" y="15335"/>
                  </a:lnTo>
                  <a:lnTo>
                    <a:pt x="19812" y="15335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9051"/>
                  </a:lnTo>
                  <a:lnTo>
                    <a:pt x="22860" y="35147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8956" y="38195"/>
                  </a:lnTo>
                  <a:lnTo>
                    <a:pt x="32004" y="39719"/>
                  </a:lnTo>
                  <a:lnTo>
                    <a:pt x="35147" y="39719"/>
                  </a:lnTo>
                  <a:lnTo>
                    <a:pt x="36671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6483" y="56483"/>
                  </a:lnTo>
                  <a:lnTo>
                    <a:pt x="58007" y="58102"/>
                  </a:lnTo>
                  <a:lnTo>
                    <a:pt x="58007" y="73342"/>
                  </a:lnTo>
                  <a:lnTo>
                    <a:pt x="54959" y="79438"/>
                  </a:lnTo>
                  <a:close/>
                </a:path>
                <a:path w="58419" h="92075">
                  <a:moveTo>
                    <a:pt x="53435" y="18383"/>
                  </a:moveTo>
                  <a:lnTo>
                    <a:pt x="48863" y="18383"/>
                  </a:lnTo>
                  <a:lnTo>
                    <a:pt x="48863" y="16859"/>
                  </a:lnTo>
                  <a:lnTo>
                    <a:pt x="47339" y="16859"/>
                  </a:lnTo>
                  <a:lnTo>
                    <a:pt x="45815" y="15335"/>
                  </a:lnTo>
                  <a:lnTo>
                    <a:pt x="44291" y="15335"/>
                  </a:lnTo>
                  <a:lnTo>
                    <a:pt x="41243" y="13811"/>
                  </a:lnTo>
                  <a:lnTo>
                    <a:pt x="39719" y="13811"/>
                  </a:lnTo>
                  <a:lnTo>
                    <a:pt x="36671" y="12287"/>
                  </a:lnTo>
                  <a:lnTo>
                    <a:pt x="53435" y="12287"/>
                  </a:lnTo>
                  <a:lnTo>
                    <a:pt x="53435" y="18383"/>
                  </a:lnTo>
                  <a:close/>
                </a:path>
                <a:path w="58419" h="92075">
                  <a:moveTo>
                    <a:pt x="35147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7620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1818"/>
                  </a:lnTo>
                  <a:lnTo>
                    <a:pt x="3048" y="71818"/>
                  </a:lnTo>
                  <a:lnTo>
                    <a:pt x="4572" y="73342"/>
                  </a:lnTo>
                  <a:lnTo>
                    <a:pt x="6096" y="73342"/>
                  </a:lnTo>
                  <a:lnTo>
                    <a:pt x="7620" y="74866"/>
                  </a:lnTo>
                  <a:lnTo>
                    <a:pt x="10668" y="76390"/>
                  </a:lnTo>
                  <a:lnTo>
                    <a:pt x="12192" y="76390"/>
                  </a:lnTo>
                  <a:lnTo>
                    <a:pt x="13716" y="77914"/>
                  </a:lnTo>
                  <a:lnTo>
                    <a:pt x="16764" y="77914"/>
                  </a:lnTo>
                  <a:lnTo>
                    <a:pt x="19812" y="79438"/>
                  </a:lnTo>
                  <a:lnTo>
                    <a:pt x="54959" y="79438"/>
                  </a:lnTo>
                  <a:lnTo>
                    <a:pt x="48863" y="85534"/>
                  </a:lnTo>
                  <a:lnTo>
                    <a:pt x="42767" y="88582"/>
                  </a:lnTo>
                  <a:lnTo>
                    <a:pt x="38195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70466" y="3992403"/>
              <a:ext cx="71723" cy="12820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/>
          <p:nvPr/>
        </p:nvSpPr>
        <p:spPr>
          <a:xfrm>
            <a:off x="3110864" y="3991832"/>
            <a:ext cx="709422" cy="13030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891915" y="3991832"/>
            <a:ext cx="677418" cy="16240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34960" y="3991832"/>
            <a:ext cx="889444" cy="13030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93079" y="3990879"/>
            <a:ext cx="1742313" cy="16335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04068" y="3992403"/>
            <a:ext cx="1438656" cy="16182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7" name="object 137"/>
          <p:cNvGrpSpPr/>
          <p:nvPr/>
        </p:nvGrpSpPr>
        <p:grpSpPr>
          <a:xfrm>
            <a:off x="8902255" y="3991832"/>
            <a:ext cx="264160" cy="130810"/>
            <a:chOff x="8902255" y="3991832"/>
            <a:chExt cx="264160" cy="130810"/>
          </a:xfrm>
        </p:grpSpPr>
        <p:sp>
          <p:nvSpPr>
            <p:cNvPr id="138" name="object 138"/>
            <p:cNvSpPr/>
            <p:nvPr/>
          </p:nvSpPr>
          <p:spPr>
            <a:xfrm>
              <a:off x="8902255" y="3991832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37307" y="4030503"/>
              <a:ext cx="228885" cy="9163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9224200" y="3998499"/>
            <a:ext cx="116205" cy="122555"/>
            <a:chOff x="9224200" y="3998499"/>
            <a:chExt cx="116205" cy="122555"/>
          </a:xfrm>
        </p:grpSpPr>
        <p:sp>
          <p:nvSpPr>
            <p:cNvPr id="141" name="object 141"/>
            <p:cNvSpPr/>
            <p:nvPr/>
          </p:nvSpPr>
          <p:spPr>
            <a:xfrm>
              <a:off x="9224200" y="3998499"/>
              <a:ext cx="20320" cy="122555"/>
            </a:xfrm>
            <a:custGeom>
              <a:avLst/>
              <a:gdLst/>
              <a:ahLst/>
              <a:cxnLst/>
              <a:rect l="l" t="t" r="r" b="b"/>
              <a:pathLst>
                <a:path w="20320" h="122554">
                  <a:moveTo>
                    <a:pt x="15240" y="35052"/>
                  </a:moveTo>
                  <a:lnTo>
                    <a:pt x="3048" y="35052"/>
                  </a:lnTo>
                  <a:lnTo>
                    <a:pt x="4572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20320" h="122554">
                  <a:moveTo>
                    <a:pt x="16764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2110"/>
                  </a:lnTo>
                  <a:close/>
                </a:path>
                <a:path w="20320" h="122554">
                  <a:moveTo>
                    <a:pt x="18288" y="15240"/>
                  </a:moveTo>
                  <a:lnTo>
                    <a:pt x="1524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9812" y="4572"/>
                  </a:lnTo>
                  <a:lnTo>
                    <a:pt x="19812" y="12192"/>
                  </a:lnTo>
                  <a:lnTo>
                    <a:pt x="18288" y="15240"/>
                  </a:lnTo>
                  <a:close/>
                </a:path>
                <a:path w="20320" h="122554">
                  <a:moveTo>
                    <a:pt x="13716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3048" y="15240"/>
                  </a:lnTo>
                  <a:lnTo>
                    <a:pt x="16764" y="15240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268396" y="4030503"/>
              <a:ext cx="71723" cy="9010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527875" y="4218432"/>
            <a:ext cx="2456815" cy="163830"/>
            <a:chOff x="527875" y="4218432"/>
            <a:chExt cx="2456815" cy="163830"/>
          </a:xfrm>
        </p:grpSpPr>
        <p:sp>
          <p:nvSpPr>
            <p:cNvPr id="144" name="object 144"/>
            <p:cNvSpPr/>
            <p:nvPr/>
          </p:nvSpPr>
          <p:spPr>
            <a:xfrm>
              <a:off x="527875" y="4218432"/>
              <a:ext cx="2413635" cy="16325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964370" y="432682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19" h="21589">
                  <a:moveTo>
                    <a:pt x="16764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5240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245649" y="4453509"/>
            <a:ext cx="119380" cy="122555"/>
            <a:chOff x="245649" y="4453509"/>
            <a:chExt cx="119380" cy="122555"/>
          </a:xfrm>
        </p:grpSpPr>
        <p:sp>
          <p:nvSpPr>
            <p:cNvPr id="147" name="object 147"/>
            <p:cNvSpPr/>
            <p:nvPr/>
          </p:nvSpPr>
          <p:spPr>
            <a:xfrm>
              <a:off x="245649" y="4453509"/>
              <a:ext cx="74771" cy="12211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44805" y="455428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6763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535495" y="4445889"/>
            <a:ext cx="972185" cy="130175"/>
            <a:chOff x="535495" y="4445889"/>
            <a:chExt cx="972185" cy="130175"/>
          </a:xfrm>
        </p:grpSpPr>
        <p:sp>
          <p:nvSpPr>
            <p:cNvPr id="150" name="object 150"/>
            <p:cNvSpPr/>
            <p:nvPr/>
          </p:nvSpPr>
          <p:spPr>
            <a:xfrm>
              <a:off x="535495" y="4445889"/>
              <a:ext cx="831532" cy="12982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94358" y="444588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380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4572" y="128219"/>
                  </a:lnTo>
                  <a:lnTo>
                    <a:pt x="4572" y="129743"/>
                  </a:lnTo>
                  <a:lnTo>
                    <a:pt x="10756" y="129743"/>
                  </a:lnTo>
                  <a:lnTo>
                    <a:pt x="12280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31036" y="4445889"/>
              <a:ext cx="76295" cy="12973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/>
          <p:nvPr/>
        </p:nvSpPr>
        <p:spPr>
          <a:xfrm>
            <a:off x="1577530" y="4445889"/>
            <a:ext cx="1740789" cy="16182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383946" y="4445889"/>
            <a:ext cx="741426" cy="16182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198620" y="4445889"/>
            <a:ext cx="1379220" cy="16182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object 156"/>
          <p:cNvGrpSpPr/>
          <p:nvPr/>
        </p:nvGrpSpPr>
        <p:grpSpPr>
          <a:xfrm>
            <a:off x="5643467" y="4445889"/>
            <a:ext cx="380365" cy="130175"/>
            <a:chOff x="5643467" y="4445889"/>
            <a:chExt cx="380365" cy="130175"/>
          </a:xfrm>
        </p:grpSpPr>
        <p:sp>
          <p:nvSpPr>
            <p:cNvPr id="157" name="object 157"/>
            <p:cNvSpPr/>
            <p:nvPr/>
          </p:nvSpPr>
          <p:spPr>
            <a:xfrm>
              <a:off x="5643461" y="444588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4572" y="128219"/>
                  </a:lnTo>
                  <a:lnTo>
                    <a:pt x="4572" y="129743"/>
                  </a:lnTo>
                  <a:lnTo>
                    <a:pt x="10668" y="129743"/>
                  </a:lnTo>
                  <a:lnTo>
                    <a:pt x="10668" y="128219"/>
                  </a:lnTo>
                  <a:lnTo>
                    <a:pt x="15240" y="128219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678519" y="4485608"/>
              <a:ext cx="167830" cy="9001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873781" y="4485513"/>
              <a:ext cx="71723" cy="901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965316" y="4485608"/>
              <a:ext cx="58419" cy="90170"/>
            </a:xfrm>
            <a:custGeom>
              <a:avLst/>
              <a:gdLst/>
              <a:ahLst/>
              <a:cxnLst/>
              <a:rect l="l" t="t" r="r" b="b"/>
              <a:pathLst>
                <a:path w="58420" h="90170">
                  <a:moveTo>
                    <a:pt x="55467" y="77819"/>
                  </a:moveTo>
                  <a:lnTo>
                    <a:pt x="33623" y="77819"/>
                  </a:lnTo>
                  <a:lnTo>
                    <a:pt x="35147" y="76295"/>
                  </a:lnTo>
                  <a:lnTo>
                    <a:pt x="36671" y="76295"/>
                  </a:lnTo>
                  <a:lnTo>
                    <a:pt x="38195" y="74771"/>
                  </a:lnTo>
                  <a:lnTo>
                    <a:pt x="39719" y="74771"/>
                  </a:lnTo>
                  <a:lnTo>
                    <a:pt x="42767" y="71723"/>
                  </a:lnTo>
                  <a:lnTo>
                    <a:pt x="42767" y="68675"/>
                  </a:lnTo>
                  <a:lnTo>
                    <a:pt x="44291" y="67151"/>
                  </a:lnTo>
                  <a:lnTo>
                    <a:pt x="44291" y="62579"/>
                  </a:lnTo>
                  <a:lnTo>
                    <a:pt x="41243" y="59531"/>
                  </a:lnTo>
                  <a:lnTo>
                    <a:pt x="41243" y="58007"/>
                  </a:lnTo>
                  <a:lnTo>
                    <a:pt x="39719" y="56483"/>
                  </a:lnTo>
                  <a:lnTo>
                    <a:pt x="36671" y="54959"/>
                  </a:lnTo>
                  <a:lnTo>
                    <a:pt x="35147" y="53435"/>
                  </a:lnTo>
                  <a:lnTo>
                    <a:pt x="33623" y="53435"/>
                  </a:lnTo>
                  <a:lnTo>
                    <a:pt x="27527" y="50387"/>
                  </a:lnTo>
                  <a:lnTo>
                    <a:pt x="26003" y="50387"/>
                  </a:lnTo>
                  <a:lnTo>
                    <a:pt x="22955" y="48863"/>
                  </a:lnTo>
                  <a:lnTo>
                    <a:pt x="19907" y="47244"/>
                  </a:lnTo>
                  <a:lnTo>
                    <a:pt x="18383" y="47244"/>
                  </a:lnTo>
                  <a:lnTo>
                    <a:pt x="12287" y="44196"/>
                  </a:lnTo>
                  <a:lnTo>
                    <a:pt x="10668" y="42672"/>
                  </a:lnTo>
                  <a:lnTo>
                    <a:pt x="9144" y="39624"/>
                  </a:lnTo>
                  <a:lnTo>
                    <a:pt x="6096" y="38100"/>
                  </a:lnTo>
                  <a:lnTo>
                    <a:pt x="4572" y="36576"/>
                  </a:lnTo>
                  <a:lnTo>
                    <a:pt x="3048" y="33528"/>
                  </a:lnTo>
                  <a:lnTo>
                    <a:pt x="3048" y="30480"/>
                  </a:lnTo>
                  <a:lnTo>
                    <a:pt x="1524" y="27432"/>
                  </a:lnTo>
                  <a:lnTo>
                    <a:pt x="1524" y="21336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9144"/>
                  </a:lnTo>
                  <a:lnTo>
                    <a:pt x="9144" y="6096"/>
                  </a:lnTo>
                  <a:lnTo>
                    <a:pt x="12287" y="4572"/>
                  </a:lnTo>
                  <a:lnTo>
                    <a:pt x="18383" y="1524"/>
                  </a:lnTo>
                  <a:lnTo>
                    <a:pt x="22955" y="0"/>
                  </a:lnTo>
                  <a:lnTo>
                    <a:pt x="41243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7620"/>
                  </a:lnTo>
                  <a:lnTo>
                    <a:pt x="54959" y="9144"/>
                  </a:lnTo>
                  <a:lnTo>
                    <a:pt x="54959" y="10668"/>
                  </a:lnTo>
                  <a:lnTo>
                    <a:pt x="29051" y="10668"/>
                  </a:lnTo>
                  <a:lnTo>
                    <a:pt x="27527" y="12192"/>
                  </a:lnTo>
                  <a:lnTo>
                    <a:pt x="22955" y="12192"/>
                  </a:lnTo>
                  <a:lnTo>
                    <a:pt x="16859" y="18288"/>
                  </a:lnTo>
                  <a:lnTo>
                    <a:pt x="16859" y="27432"/>
                  </a:lnTo>
                  <a:lnTo>
                    <a:pt x="24479" y="35052"/>
                  </a:lnTo>
                  <a:lnTo>
                    <a:pt x="27527" y="35052"/>
                  </a:lnTo>
                  <a:lnTo>
                    <a:pt x="30575" y="36576"/>
                  </a:lnTo>
                  <a:lnTo>
                    <a:pt x="32099" y="38100"/>
                  </a:lnTo>
                  <a:lnTo>
                    <a:pt x="35147" y="38100"/>
                  </a:lnTo>
                  <a:lnTo>
                    <a:pt x="38195" y="39624"/>
                  </a:lnTo>
                  <a:lnTo>
                    <a:pt x="39719" y="41148"/>
                  </a:lnTo>
                  <a:lnTo>
                    <a:pt x="42767" y="42672"/>
                  </a:lnTo>
                  <a:lnTo>
                    <a:pt x="45815" y="42672"/>
                  </a:lnTo>
                  <a:lnTo>
                    <a:pt x="47339" y="44196"/>
                  </a:lnTo>
                  <a:lnTo>
                    <a:pt x="50387" y="45720"/>
                  </a:lnTo>
                  <a:lnTo>
                    <a:pt x="51911" y="48863"/>
                  </a:lnTo>
                  <a:lnTo>
                    <a:pt x="54959" y="51911"/>
                  </a:lnTo>
                  <a:lnTo>
                    <a:pt x="58007" y="58007"/>
                  </a:lnTo>
                  <a:lnTo>
                    <a:pt x="58007" y="71723"/>
                  </a:lnTo>
                  <a:lnTo>
                    <a:pt x="56483" y="74771"/>
                  </a:lnTo>
                  <a:lnTo>
                    <a:pt x="55467" y="77819"/>
                  </a:lnTo>
                  <a:close/>
                </a:path>
                <a:path w="58420" h="90170">
                  <a:moveTo>
                    <a:pt x="54959" y="15240"/>
                  </a:moveTo>
                  <a:lnTo>
                    <a:pt x="47339" y="15240"/>
                  </a:lnTo>
                  <a:lnTo>
                    <a:pt x="45815" y="13716"/>
                  </a:lnTo>
                  <a:lnTo>
                    <a:pt x="44291" y="13716"/>
                  </a:lnTo>
                  <a:lnTo>
                    <a:pt x="42767" y="12192"/>
                  </a:lnTo>
                  <a:lnTo>
                    <a:pt x="38195" y="12192"/>
                  </a:lnTo>
                  <a:lnTo>
                    <a:pt x="35147" y="10668"/>
                  </a:lnTo>
                  <a:lnTo>
                    <a:pt x="54959" y="10668"/>
                  </a:lnTo>
                  <a:lnTo>
                    <a:pt x="54959" y="15240"/>
                  </a:lnTo>
                  <a:close/>
                </a:path>
                <a:path w="58420" h="90170">
                  <a:moveTo>
                    <a:pt x="51911" y="18288"/>
                  </a:moveTo>
                  <a:lnTo>
                    <a:pt x="48863" y="15240"/>
                  </a:lnTo>
                  <a:lnTo>
                    <a:pt x="53435" y="15240"/>
                  </a:lnTo>
                  <a:lnTo>
                    <a:pt x="53435" y="16764"/>
                  </a:lnTo>
                  <a:lnTo>
                    <a:pt x="51911" y="18288"/>
                  </a:lnTo>
                  <a:close/>
                </a:path>
                <a:path w="58420" h="90170">
                  <a:moveTo>
                    <a:pt x="35147" y="90011"/>
                  </a:moveTo>
                  <a:lnTo>
                    <a:pt x="15335" y="90011"/>
                  </a:lnTo>
                  <a:lnTo>
                    <a:pt x="12287" y="88487"/>
                  </a:lnTo>
                  <a:lnTo>
                    <a:pt x="10668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1723"/>
                  </a:lnTo>
                  <a:lnTo>
                    <a:pt x="1524" y="71723"/>
                  </a:lnTo>
                  <a:lnTo>
                    <a:pt x="1524" y="70199"/>
                  </a:lnTo>
                  <a:lnTo>
                    <a:pt x="4572" y="70199"/>
                  </a:lnTo>
                  <a:lnTo>
                    <a:pt x="6096" y="71723"/>
                  </a:lnTo>
                  <a:lnTo>
                    <a:pt x="6096" y="73247"/>
                  </a:lnTo>
                  <a:lnTo>
                    <a:pt x="9144" y="73247"/>
                  </a:lnTo>
                  <a:lnTo>
                    <a:pt x="10668" y="74771"/>
                  </a:lnTo>
                  <a:lnTo>
                    <a:pt x="12287" y="74771"/>
                  </a:lnTo>
                  <a:lnTo>
                    <a:pt x="15335" y="76295"/>
                  </a:lnTo>
                  <a:lnTo>
                    <a:pt x="16859" y="77819"/>
                  </a:lnTo>
                  <a:lnTo>
                    <a:pt x="55467" y="77819"/>
                  </a:lnTo>
                  <a:lnTo>
                    <a:pt x="54959" y="79343"/>
                  </a:lnTo>
                  <a:lnTo>
                    <a:pt x="51911" y="80867"/>
                  </a:lnTo>
                  <a:lnTo>
                    <a:pt x="50387" y="83915"/>
                  </a:lnTo>
                  <a:lnTo>
                    <a:pt x="47339" y="85439"/>
                  </a:lnTo>
                  <a:lnTo>
                    <a:pt x="42767" y="86963"/>
                  </a:lnTo>
                  <a:lnTo>
                    <a:pt x="39719" y="88487"/>
                  </a:lnTo>
                  <a:lnTo>
                    <a:pt x="35147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1" name="object 161"/>
          <p:cNvSpPr/>
          <p:nvPr/>
        </p:nvSpPr>
        <p:spPr>
          <a:xfrm>
            <a:off x="6087427" y="4445889"/>
            <a:ext cx="599598" cy="12973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2" name="object 162"/>
          <p:cNvGrpSpPr/>
          <p:nvPr/>
        </p:nvGrpSpPr>
        <p:grpSpPr>
          <a:xfrm>
            <a:off x="6751034" y="4485608"/>
            <a:ext cx="227965" cy="90170"/>
            <a:chOff x="6751034" y="4485608"/>
            <a:chExt cx="227965" cy="90170"/>
          </a:xfrm>
        </p:grpSpPr>
        <p:sp>
          <p:nvSpPr>
            <p:cNvPr id="163" name="object 163"/>
            <p:cNvSpPr/>
            <p:nvPr/>
          </p:nvSpPr>
          <p:spPr>
            <a:xfrm>
              <a:off x="6751034" y="4485608"/>
              <a:ext cx="67151" cy="90011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847141" y="4485608"/>
              <a:ext cx="131254" cy="90106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7036403" y="4485608"/>
            <a:ext cx="323850" cy="122555"/>
            <a:chOff x="7036403" y="4485608"/>
            <a:chExt cx="323850" cy="122555"/>
          </a:xfrm>
        </p:grpSpPr>
        <p:sp>
          <p:nvSpPr>
            <p:cNvPr id="166" name="object 166"/>
            <p:cNvSpPr/>
            <p:nvPr/>
          </p:nvSpPr>
          <p:spPr>
            <a:xfrm>
              <a:off x="7036403" y="4485608"/>
              <a:ext cx="167830" cy="9001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227093" y="4485608"/>
              <a:ext cx="132683" cy="122110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7420832" y="4445571"/>
            <a:ext cx="262890" cy="130175"/>
            <a:chOff x="7420832" y="4445571"/>
            <a:chExt cx="262890" cy="130175"/>
          </a:xfrm>
        </p:grpSpPr>
        <p:sp>
          <p:nvSpPr>
            <p:cNvPr id="169" name="object 169"/>
            <p:cNvSpPr/>
            <p:nvPr/>
          </p:nvSpPr>
          <p:spPr>
            <a:xfrm>
              <a:off x="7420826" y="4445584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0668" y="128524"/>
                  </a:moveTo>
                  <a:lnTo>
                    <a:pt x="3048" y="128524"/>
                  </a:lnTo>
                  <a:lnTo>
                    <a:pt x="4572" y="130048"/>
                  </a:lnTo>
                  <a:lnTo>
                    <a:pt x="9144" y="130048"/>
                  </a:lnTo>
                  <a:lnTo>
                    <a:pt x="10668" y="128524"/>
                  </a:lnTo>
                  <a:close/>
                </a:path>
                <a:path w="15240" h="130175">
                  <a:moveTo>
                    <a:pt x="15240" y="1257"/>
                  </a:moveTo>
                  <a:lnTo>
                    <a:pt x="12509" y="1257"/>
                  </a:lnTo>
                  <a:lnTo>
                    <a:pt x="12509" y="0"/>
                  </a:lnTo>
                  <a:lnTo>
                    <a:pt x="1524" y="0"/>
                  </a:lnTo>
                  <a:lnTo>
                    <a:pt x="1524" y="1257"/>
                  </a:lnTo>
                  <a:lnTo>
                    <a:pt x="0" y="1257"/>
                  </a:lnTo>
                  <a:lnTo>
                    <a:pt x="0" y="128257"/>
                  </a:lnTo>
                  <a:lnTo>
                    <a:pt x="15240" y="128257"/>
                  </a:lnTo>
                  <a:lnTo>
                    <a:pt x="15240" y="1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455884" y="4485608"/>
              <a:ext cx="227361" cy="9001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/>
          <p:nvPr/>
        </p:nvSpPr>
        <p:spPr>
          <a:xfrm>
            <a:off x="7748873" y="4445889"/>
            <a:ext cx="1353216" cy="16182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2" name="object 172"/>
          <p:cNvGrpSpPr/>
          <p:nvPr/>
        </p:nvGrpSpPr>
        <p:grpSpPr>
          <a:xfrm>
            <a:off x="9166193" y="4445889"/>
            <a:ext cx="461009" cy="130175"/>
            <a:chOff x="9166193" y="4445889"/>
            <a:chExt cx="461009" cy="130175"/>
          </a:xfrm>
        </p:grpSpPr>
        <p:sp>
          <p:nvSpPr>
            <p:cNvPr id="173" name="object 173"/>
            <p:cNvSpPr/>
            <p:nvPr/>
          </p:nvSpPr>
          <p:spPr>
            <a:xfrm>
              <a:off x="9166193" y="4451985"/>
              <a:ext cx="228885" cy="12363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416414" y="4445889"/>
              <a:ext cx="71723" cy="12973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512522" y="4451985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2192" y="35147"/>
                  </a:moveTo>
                  <a:lnTo>
                    <a:pt x="6096" y="35147"/>
                  </a:lnTo>
                  <a:lnTo>
                    <a:pt x="7620" y="33623"/>
                  </a:lnTo>
                  <a:lnTo>
                    <a:pt x="10668" y="33623"/>
                  </a:lnTo>
                  <a:lnTo>
                    <a:pt x="12192" y="35147"/>
                  </a:lnTo>
                  <a:close/>
                </a:path>
                <a:path w="18415" h="123825">
                  <a:moveTo>
                    <a:pt x="16764" y="122110"/>
                  </a:moveTo>
                  <a:lnTo>
                    <a:pt x="1524" y="122110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122110"/>
                  </a:lnTo>
                  <a:close/>
                </a:path>
                <a:path w="18415" h="123825">
                  <a:moveTo>
                    <a:pt x="12192" y="123634"/>
                  </a:moveTo>
                  <a:lnTo>
                    <a:pt x="6096" y="123634"/>
                  </a:lnTo>
                  <a:lnTo>
                    <a:pt x="6096" y="122110"/>
                  </a:lnTo>
                  <a:lnTo>
                    <a:pt x="13716" y="122110"/>
                  </a:lnTo>
                  <a:lnTo>
                    <a:pt x="12192" y="12363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555289" y="4485608"/>
              <a:ext cx="71628" cy="90011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/>
          <p:nvPr/>
        </p:nvSpPr>
        <p:spPr>
          <a:xfrm>
            <a:off x="523303" y="4671821"/>
            <a:ext cx="2074926" cy="16344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663856" y="4671821"/>
            <a:ext cx="1484471" cy="163449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9" name="object 179"/>
          <p:cNvGrpSpPr/>
          <p:nvPr/>
        </p:nvGrpSpPr>
        <p:grpSpPr>
          <a:xfrm>
            <a:off x="4216908" y="4671821"/>
            <a:ext cx="422909" cy="131445"/>
            <a:chOff x="4216908" y="4671821"/>
            <a:chExt cx="422909" cy="131445"/>
          </a:xfrm>
        </p:grpSpPr>
        <p:sp>
          <p:nvSpPr>
            <p:cNvPr id="180" name="object 180"/>
            <p:cNvSpPr/>
            <p:nvPr/>
          </p:nvSpPr>
          <p:spPr>
            <a:xfrm>
              <a:off x="4216895" y="467182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0668" y="1524"/>
                  </a:lnTo>
                  <a:lnTo>
                    <a:pt x="1066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252055" y="4711541"/>
              <a:ext cx="167830" cy="9163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447317" y="4711541"/>
              <a:ext cx="71723" cy="90106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538840" y="4711547"/>
              <a:ext cx="100965" cy="92075"/>
            </a:xfrm>
            <a:custGeom>
              <a:avLst/>
              <a:gdLst/>
              <a:ahLst/>
              <a:cxnLst/>
              <a:rect l="l" t="t" r="r" b="b"/>
              <a:pathLst>
                <a:path w="100964" h="92075">
                  <a:moveTo>
                    <a:pt x="58013" y="58000"/>
                  </a:moveTo>
                  <a:lnTo>
                    <a:pt x="56489" y="54952"/>
                  </a:lnTo>
                  <a:lnTo>
                    <a:pt x="56489" y="53428"/>
                  </a:lnTo>
                  <a:lnTo>
                    <a:pt x="50393" y="47332"/>
                  </a:lnTo>
                  <a:lnTo>
                    <a:pt x="47345" y="45808"/>
                  </a:lnTo>
                  <a:lnTo>
                    <a:pt x="45821" y="44284"/>
                  </a:lnTo>
                  <a:lnTo>
                    <a:pt x="42773" y="42672"/>
                  </a:lnTo>
                  <a:lnTo>
                    <a:pt x="39725" y="41148"/>
                  </a:lnTo>
                  <a:lnTo>
                    <a:pt x="38201" y="41148"/>
                  </a:lnTo>
                  <a:lnTo>
                    <a:pt x="35153" y="39624"/>
                  </a:lnTo>
                  <a:lnTo>
                    <a:pt x="32004" y="38100"/>
                  </a:lnTo>
                  <a:lnTo>
                    <a:pt x="30480" y="38100"/>
                  </a:lnTo>
                  <a:lnTo>
                    <a:pt x="24384" y="35052"/>
                  </a:lnTo>
                  <a:lnTo>
                    <a:pt x="22860" y="33528"/>
                  </a:lnTo>
                  <a:lnTo>
                    <a:pt x="21336" y="33528"/>
                  </a:lnTo>
                  <a:lnTo>
                    <a:pt x="16764" y="28956"/>
                  </a:lnTo>
                  <a:lnTo>
                    <a:pt x="16764" y="18288"/>
                  </a:lnTo>
                  <a:lnTo>
                    <a:pt x="18288" y="18288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21336" y="13716"/>
                  </a:lnTo>
                  <a:lnTo>
                    <a:pt x="22860" y="13716"/>
                  </a:lnTo>
                  <a:lnTo>
                    <a:pt x="25908" y="12192"/>
                  </a:lnTo>
                  <a:lnTo>
                    <a:pt x="39725" y="12192"/>
                  </a:lnTo>
                  <a:lnTo>
                    <a:pt x="42773" y="13716"/>
                  </a:lnTo>
                  <a:lnTo>
                    <a:pt x="44297" y="13716"/>
                  </a:lnTo>
                  <a:lnTo>
                    <a:pt x="45821" y="15240"/>
                  </a:lnTo>
                  <a:lnTo>
                    <a:pt x="47345" y="15240"/>
                  </a:lnTo>
                  <a:lnTo>
                    <a:pt x="48869" y="16764"/>
                  </a:lnTo>
                  <a:lnTo>
                    <a:pt x="50393" y="16764"/>
                  </a:lnTo>
                  <a:lnTo>
                    <a:pt x="50393" y="18288"/>
                  </a:lnTo>
                  <a:lnTo>
                    <a:pt x="53441" y="18288"/>
                  </a:lnTo>
                  <a:lnTo>
                    <a:pt x="53441" y="16764"/>
                  </a:lnTo>
                  <a:lnTo>
                    <a:pt x="54965" y="15240"/>
                  </a:lnTo>
                  <a:lnTo>
                    <a:pt x="54965" y="12192"/>
                  </a:lnTo>
                  <a:lnTo>
                    <a:pt x="54965" y="9144"/>
                  </a:lnTo>
                  <a:lnTo>
                    <a:pt x="53441" y="9144"/>
                  </a:lnTo>
                  <a:lnTo>
                    <a:pt x="53441" y="6096"/>
                  </a:lnTo>
                  <a:lnTo>
                    <a:pt x="51917" y="6096"/>
                  </a:lnTo>
                  <a:lnTo>
                    <a:pt x="51917" y="4572"/>
                  </a:lnTo>
                  <a:lnTo>
                    <a:pt x="50393" y="4572"/>
                  </a:lnTo>
                  <a:lnTo>
                    <a:pt x="48869" y="3048"/>
                  </a:lnTo>
                  <a:lnTo>
                    <a:pt x="47345" y="3048"/>
                  </a:lnTo>
                  <a:lnTo>
                    <a:pt x="44297" y="1524"/>
                  </a:lnTo>
                  <a:lnTo>
                    <a:pt x="41249" y="1524"/>
                  </a:lnTo>
                  <a:lnTo>
                    <a:pt x="38201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2192" y="4572"/>
                  </a:lnTo>
                  <a:lnTo>
                    <a:pt x="4572" y="12192"/>
                  </a:lnTo>
                  <a:lnTo>
                    <a:pt x="4572" y="15240"/>
                  </a:lnTo>
                  <a:lnTo>
                    <a:pt x="1524" y="21336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3048" y="33528"/>
                  </a:lnTo>
                  <a:lnTo>
                    <a:pt x="6096" y="39624"/>
                  </a:lnTo>
                  <a:lnTo>
                    <a:pt x="9144" y="41148"/>
                  </a:lnTo>
                  <a:lnTo>
                    <a:pt x="10668" y="42672"/>
                  </a:lnTo>
                  <a:lnTo>
                    <a:pt x="12192" y="44284"/>
                  </a:lnTo>
                  <a:lnTo>
                    <a:pt x="18288" y="47332"/>
                  </a:lnTo>
                  <a:lnTo>
                    <a:pt x="19812" y="48856"/>
                  </a:lnTo>
                  <a:lnTo>
                    <a:pt x="22860" y="48856"/>
                  </a:lnTo>
                  <a:lnTo>
                    <a:pt x="25908" y="50380"/>
                  </a:lnTo>
                  <a:lnTo>
                    <a:pt x="27432" y="51904"/>
                  </a:lnTo>
                  <a:lnTo>
                    <a:pt x="30480" y="51904"/>
                  </a:lnTo>
                  <a:lnTo>
                    <a:pt x="33528" y="53428"/>
                  </a:lnTo>
                  <a:lnTo>
                    <a:pt x="35153" y="54952"/>
                  </a:lnTo>
                  <a:lnTo>
                    <a:pt x="36677" y="56476"/>
                  </a:lnTo>
                  <a:lnTo>
                    <a:pt x="39725" y="56476"/>
                  </a:lnTo>
                  <a:lnTo>
                    <a:pt x="41249" y="58000"/>
                  </a:lnTo>
                  <a:lnTo>
                    <a:pt x="41249" y="59524"/>
                  </a:lnTo>
                  <a:lnTo>
                    <a:pt x="42773" y="61048"/>
                  </a:lnTo>
                  <a:lnTo>
                    <a:pt x="44297" y="64096"/>
                  </a:lnTo>
                  <a:lnTo>
                    <a:pt x="44297" y="68681"/>
                  </a:lnTo>
                  <a:lnTo>
                    <a:pt x="42773" y="70205"/>
                  </a:lnTo>
                  <a:lnTo>
                    <a:pt x="42773" y="71729"/>
                  </a:lnTo>
                  <a:lnTo>
                    <a:pt x="38201" y="76301"/>
                  </a:lnTo>
                  <a:lnTo>
                    <a:pt x="36677" y="76301"/>
                  </a:lnTo>
                  <a:lnTo>
                    <a:pt x="35153" y="77825"/>
                  </a:lnTo>
                  <a:lnTo>
                    <a:pt x="33528" y="77825"/>
                  </a:lnTo>
                  <a:lnTo>
                    <a:pt x="32004" y="79349"/>
                  </a:lnTo>
                  <a:lnTo>
                    <a:pt x="19812" y="79349"/>
                  </a:lnTo>
                  <a:lnTo>
                    <a:pt x="16764" y="77825"/>
                  </a:lnTo>
                  <a:lnTo>
                    <a:pt x="15240" y="77825"/>
                  </a:lnTo>
                  <a:lnTo>
                    <a:pt x="12192" y="76301"/>
                  </a:lnTo>
                  <a:lnTo>
                    <a:pt x="10668" y="74777"/>
                  </a:lnTo>
                  <a:lnTo>
                    <a:pt x="9144" y="74777"/>
                  </a:lnTo>
                  <a:lnTo>
                    <a:pt x="6096" y="73253"/>
                  </a:lnTo>
                  <a:lnTo>
                    <a:pt x="6096" y="71729"/>
                  </a:lnTo>
                  <a:lnTo>
                    <a:pt x="0" y="71729"/>
                  </a:lnTo>
                  <a:lnTo>
                    <a:pt x="0" y="82397"/>
                  </a:lnTo>
                  <a:lnTo>
                    <a:pt x="4572" y="86969"/>
                  </a:lnTo>
                  <a:lnTo>
                    <a:pt x="6096" y="86969"/>
                  </a:lnTo>
                  <a:lnTo>
                    <a:pt x="7620" y="88493"/>
                  </a:lnTo>
                  <a:lnTo>
                    <a:pt x="10668" y="88493"/>
                  </a:lnTo>
                  <a:lnTo>
                    <a:pt x="12192" y="90017"/>
                  </a:lnTo>
                  <a:lnTo>
                    <a:pt x="18288" y="90017"/>
                  </a:lnTo>
                  <a:lnTo>
                    <a:pt x="19812" y="91541"/>
                  </a:lnTo>
                  <a:lnTo>
                    <a:pt x="30480" y="91541"/>
                  </a:lnTo>
                  <a:lnTo>
                    <a:pt x="35153" y="90017"/>
                  </a:lnTo>
                  <a:lnTo>
                    <a:pt x="39725" y="90017"/>
                  </a:lnTo>
                  <a:lnTo>
                    <a:pt x="42773" y="88493"/>
                  </a:lnTo>
                  <a:lnTo>
                    <a:pt x="47345" y="86969"/>
                  </a:lnTo>
                  <a:lnTo>
                    <a:pt x="54965" y="79349"/>
                  </a:lnTo>
                  <a:lnTo>
                    <a:pt x="58013" y="73253"/>
                  </a:lnTo>
                  <a:lnTo>
                    <a:pt x="58013" y="58000"/>
                  </a:lnTo>
                  <a:close/>
                </a:path>
                <a:path w="100964" h="92075">
                  <a:moveTo>
                    <a:pt x="100685" y="71818"/>
                  </a:moveTo>
                  <a:lnTo>
                    <a:pt x="99161" y="71818"/>
                  </a:lnTo>
                  <a:lnTo>
                    <a:pt x="97637" y="70294"/>
                  </a:lnTo>
                  <a:lnTo>
                    <a:pt x="94589" y="68770"/>
                  </a:lnTo>
                  <a:lnTo>
                    <a:pt x="88493" y="68770"/>
                  </a:lnTo>
                  <a:lnTo>
                    <a:pt x="85445" y="70294"/>
                  </a:lnTo>
                  <a:lnTo>
                    <a:pt x="80873" y="74866"/>
                  </a:lnTo>
                  <a:lnTo>
                    <a:pt x="80873" y="84010"/>
                  </a:lnTo>
                  <a:lnTo>
                    <a:pt x="82397" y="87058"/>
                  </a:lnTo>
                  <a:lnTo>
                    <a:pt x="85445" y="90106"/>
                  </a:lnTo>
                  <a:lnTo>
                    <a:pt x="97637" y="90106"/>
                  </a:lnTo>
                  <a:lnTo>
                    <a:pt x="100685" y="87058"/>
                  </a:lnTo>
                  <a:lnTo>
                    <a:pt x="100685" y="71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/>
          <p:nvPr/>
        </p:nvSpPr>
        <p:spPr>
          <a:xfrm>
            <a:off x="241071" y="4908524"/>
            <a:ext cx="123825" cy="121285"/>
          </a:xfrm>
          <a:custGeom>
            <a:avLst/>
            <a:gdLst/>
            <a:ahLst/>
            <a:cxnLst/>
            <a:rect l="l" t="t" r="r" b="b"/>
            <a:pathLst>
              <a:path w="123825" h="121285">
                <a:moveTo>
                  <a:pt x="85445" y="80962"/>
                </a:moveTo>
                <a:lnTo>
                  <a:pt x="83908" y="79438"/>
                </a:lnTo>
                <a:lnTo>
                  <a:pt x="68668" y="79438"/>
                </a:lnTo>
                <a:lnTo>
                  <a:pt x="68668" y="13716"/>
                </a:lnTo>
                <a:lnTo>
                  <a:pt x="68668" y="1524"/>
                </a:lnTo>
                <a:lnTo>
                  <a:pt x="67144" y="1524"/>
                </a:lnTo>
                <a:lnTo>
                  <a:pt x="65620" y="0"/>
                </a:lnTo>
                <a:lnTo>
                  <a:pt x="53340" y="0"/>
                </a:lnTo>
                <a:lnTo>
                  <a:pt x="53340" y="13716"/>
                </a:lnTo>
                <a:lnTo>
                  <a:pt x="53340" y="79438"/>
                </a:lnTo>
                <a:lnTo>
                  <a:pt x="15240" y="79438"/>
                </a:lnTo>
                <a:lnTo>
                  <a:pt x="53340" y="13716"/>
                </a:lnTo>
                <a:lnTo>
                  <a:pt x="53340" y="0"/>
                </a:lnTo>
                <a:lnTo>
                  <a:pt x="48768" y="0"/>
                </a:lnTo>
                <a:lnTo>
                  <a:pt x="47244" y="1524"/>
                </a:lnTo>
                <a:lnTo>
                  <a:pt x="45720" y="1524"/>
                </a:lnTo>
                <a:lnTo>
                  <a:pt x="45720" y="3048"/>
                </a:lnTo>
                <a:lnTo>
                  <a:pt x="3048" y="74866"/>
                </a:lnTo>
                <a:lnTo>
                  <a:pt x="1524" y="76390"/>
                </a:lnTo>
                <a:lnTo>
                  <a:pt x="1524" y="79438"/>
                </a:lnTo>
                <a:lnTo>
                  <a:pt x="0" y="79438"/>
                </a:lnTo>
                <a:lnTo>
                  <a:pt x="0" y="90106"/>
                </a:lnTo>
                <a:lnTo>
                  <a:pt x="1524" y="90106"/>
                </a:lnTo>
                <a:lnTo>
                  <a:pt x="1524" y="91630"/>
                </a:lnTo>
                <a:lnTo>
                  <a:pt x="53340" y="91630"/>
                </a:lnTo>
                <a:lnTo>
                  <a:pt x="53340" y="119062"/>
                </a:lnTo>
                <a:lnTo>
                  <a:pt x="56388" y="119062"/>
                </a:lnTo>
                <a:lnTo>
                  <a:pt x="56388" y="120688"/>
                </a:lnTo>
                <a:lnTo>
                  <a:pt x="65620" y="120688"/>
                </a:lnTo>
                <a:lnTo>
                  <a:pt x="67144" y="119062"/>
                </a:lnTo>
                <a:lnTo>
                  <a:pt x="68668" y="119062"/>
                </a:lnTo>
                <a:lnTo>
                  <a:pt x="68668" y="91630"/>
                </a:lnTo>
                <a:lnTo>
                  <a:pt x="83908" y="91630"/>
                </a:lnTo>
                <a:lnTo>
                  <a:pt x="85445" y="90106"/>
                </a:lnTo>
                <a:lnTo>
                  <a:pt x="85445" y="80962"/>
                </a:lnTo>
                <a:close/>
              </a:path>
              <a:path w="123825" h="121285">
                <a:moveTo>
                  <a:pt x="123545" y="102298"/>
                </a:moveTo>
                <a:lnTo>
                  <a:pt x="120497" y="99250"/>
                </a:lnTo>
                <a:lnTo>
                  <a:pt x="108305" y="99250"/>
                </a:lnTo>
                <a:lnTo>
                  <a:pt x="105257" y="102298"/>
                </a:lnTo>
                <a:lnTo>
                  <a:pt x="103733" y="105346"/>
                </a:lnTo>
                <a:lnTo>
                  <a:pt x="103733" y="114490"/>
                </a:lnTo>
                <a:lnTo>
                  <a:pt x="105257" y="117538"/>
                </a:lnTo>
                <a:lnTo>
                  <a:pt x="106781" y="119062"/>
                </a:lnTo>
                <a:lnTo>
                  <a:pt x="108305" y="119062"/>
                </a:lnTo>
                <a:lnTo>
                  <a:pt x="109829" y="120688"/>
                </a:lnTo>
                <a:lnTo>
                  <a:pt x="117449" y="120688"/>
                </a:lnTo>
                <a:lnTo>
                  <a:pt x="120497" y="119062"/>
                </a:lnTo>
                <a:lnTo>
                  <a:pt x="122021" y="119062"/>
                </a:lnTo>
                <a:lnTo>
                  <a:pt x="123545" y="117538"/>
                </a:lnTo>
                <a:lnTo>
                  <a:pt x="123545" y="102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5" name="object 185"/>
          <p:cNvGrpSpPr/>
          <p:nvPr/>
        </p:nvGrpSpPr>
        <p:grpSpPr>
          <a:xfrm>
            <a:off x="535495" y="4899374"/>
            <a:ext cx="972185" cy="131445"/>
            <a:chOff x="535495" y="4899374"/>
            <a:chExt cx="972185" cy="131445"/>
          </a:xfrm>
        </p:grpSpPr>
        <p:sp>
          <p:nvSpPr>
            <p:cNvPr id="186" name="object 186"/>
            <p:cNvSpPr/>
            <p:nvPr/>
          </p:nvSpPr>
          <p:spPr>
            <a:xfrm>
              <a:off x="535495" y="4899374"/>
              <a:ext cx="831532" cy="131349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394447" y="489938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31036" y="4899374"/>
              <a:ext cx="76295" cy="131349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9" name="object 189"/>
          <p:cNvSpPr/>
          <p:nvPr/>
        </p:nvSpPr>
        <p:spPr>
          <a:xfrm>
            <a:off x="1572958" y="4899374"/>
            <a:ext cx="628554" cy="13134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277808" y="4899374"/>
            <a:ext cx="691134" cy="16182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039141" y="4899374"/>
            <a:ext cx="884872" cy="13134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989641" y="4899374"/>
            <a:ext cx="860488" cy="1313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918709" y="4899374"/>
            <a:ext cx="576738" cy="13134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565743" y="4899374"/>
            <a:ext cx="1333309" cy="16182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5" name="object 195"/>
          <p:cNvGrpSpPr/>
          <p:nvPr/>
        </p:nvGrpSpPr>
        <p:grpSpPr>
          <a:xfrm>
            <a:off x="6963156" y="4899374"/>
            <a:ext cx="502284" cy="161925"/>
            <a:chOff x="6963156" y="4899374"/>
            <a:chExt cx="502284" cy="161925"/>
          </a:xfrm>
        </p:grpSpPr>
        <p:sp>
          <p:nvSpPr>
            <p:cNvPr id="196" name="object 196"/>
            <p:cNvSpPr/>
            <p:nvPr/>
          </p:nvSpPr>
          <p:spPr>
            <a:xfrm>
              <a:off x="6963156" y="4939093"/>
              <a:ext cx="270033" cy="122110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254526" y="4939093"/>
              <a:ext cx="76295" cy="122110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352145" y="489938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388828" y="4939093"/>
              <a:ext cx="76295" cy="91630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/>
          <p:nvPr/>
        </p:nvSpPr>
        <p:spPr>
          <a:xfrm>
            <a:off x="7530655" y="4899374"/>
            <a:ext cx="2012346" cy="16182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060477" y="5125307"/>
            <a:ext cx="890968" cy="16344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20121" y="5126831"/>
            <a:ext cx="538543" cy="161925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9494" y="5126831"/>
            <a:ext cx="2486787" cy="364998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624292" y="5125307"/>
            <a:ext cx="1528762" cy="16344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5" name="object 205"/>
          <p:cNvGrpSpPr/>
          <p:nvPr/>
        </p:nvGrpSpPr>
        <p:grpSpPr>
          <a:xfrm>
            <a:off x="244125" y="5355907"/>
            <a:ext cx="133985" cy="136525"/>
            <a:chOff x="244125" y="5355907"/>
            <a:chExt cx="133985" cy="136525"/>
          </a:xfrm>
        </p:grpSpPr>
        <p:sp>
          <p:nvSpPr>
            <p:cNvPr id="206" name="object 206"/>
            <p:cNvSpPr/>
            <p:nvPr/>
          </p:nvSpPr>
          <p:spPr>
            <a:xfrm>
              <a:off x="244125" y="5355907"/>
              <a:ext cx="90011" cy="135921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58139" y="5471160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811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8" name="object 208"/>
          <p:cNvGrpSpPr/>
          <p:nvPr/>
        </p:nvGrpSpPr>
        <p:grpSpPr>
          <a:xfrm>
            <a:off x="533971" y="5354383"/>
            <a:ext cx="415290" cy="137795"/>
            <a:chOff x="533971" y="5354383"/>
            <a:chExt cx="415290" cy="137795"/>
          </a:xfrm>
        </p:grpSpPr>
        <p:sp>
          <p:nvSpPr>
            <p:cNvPr id="209" name="object 209"/>
            <p:cNvSpPr/>
            <p:nvPr/>
          </p:nvSpPr>
          <p:spPr>
            <a:xfrm>
              <a:off x="533971" y="5354383"/>
              <a:ext cx="207454" cy="137445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62857" y="5389530"/>
              <a:ext cx="79343" cy="99250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68108" y="5354383"/>
              <a:ext cx="80867" cy="134397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1008507" y="5354383"/>
            <a:ext cx="392430" cy="137795"/>
            <a:chOff x="1008507" y="5354383"/>
            <a:chExt cx="392430" cy="137795"/>
          </a:xfrm>
        </p:grpSpPr>
        <p:sp>
          <p:nvSpPr>
            <p:cNvPr id="213" name="object 213"/>
            <p:cNvSpPr/>
            <p:nvPr/>
          </p:nvSpPr>
          <p:spPr>
            <a:xfrm>
              <a:off x="1008507" y="5389530"/>
              <a:ext cx="80772" cy="102298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109186" y="5354383"/>
              <a:ext cx="80867" cy="13439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209865" y="5389530"/>
              <a:ext cx="91535" cy="102298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21212" y="5391054"/>
              <a:ext cx="79343" cy="100774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3089433" y="5353811"/>
            <a:ext cx="552450" cy="173355"/>
            <a:chOff x="3089433" y="5353811"/>
            <a:chExt cx="552450" cy="173355"/>
          </a:xfrm>
        </p:grpSpPr>
        <p:sp>
          <p:nvSpPr>
            <p:cNvPr id="218" name="object 218"/>
            <p:cNvSpPr/>
            <p:nvPr/>
          </p:nvSpPr>
          <p:spPr>
            <a:xfrm>
              <a:off x="3089433" y="5389530"/>
              <a:ext cx="297561" cy="137445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406806" y="5389530"/>
              <a:ext cx="83915" cy="137445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512819" y="5353811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763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551980" y="5389530"/>
              <a:ext cx="89903" cy="102298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3707320" y="5354383"/>
            <a:ext cx="125730" cy="135890"/>
            <a:chOff x="3707320" y="5354383"/>
            <a:chExt cx="125730" cy="135890"/>
          </a:xfrm>
        </p:grpSpPr>
        <p:sp>
          <p:nvSpPr>
            <p:cNvPr id="223" name="object 223"/>
            <p:cNvSpPr/>
            <p:nvPr/>
          </p:nvSpPr>
          <p:spPr>
            <a:xfrm>
              <a:off x="3707320" y="5354383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36588"/>
                  </a:moveTo>
                  <a:lnTo>
                    <a:pt x="0" y="36588"/>
                  </a:lnTo>
                  <a:lnTo>
                    <a:pt x="0" y="135839"/>
                  </a:lnTo>
                  <a:lnTo>
                    <a:pt x="16764" y="135839"/>
                  </a:lnTo>
                  <a:lnTo>
                    <a:pt x="16764" y="36588"/>
                  </a:lnTo>
                  <a:close/>
                </a:path>
                <a:path w="17145" h="135889">
                  <a:moveTo>
                    <a:pt x="16764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6764" y="1828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753135" y="5389530"/>
              <a:ext cx="79343" cy="99250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5" name="object 225"/>
          <p:cNvGrpSpPr/>
          <p:nvPr/>
        </p:nvGrpSpPr>
        <p:grpSpPr>
          <a:xfrm>
            <a:off x="3894963" y="5354383"/>
            <a:ext cx="252095" cy="137795"/>
            <a:chOff x="3894963" y="5354383"/>
            <a:chExt cx="252095" cy="137795"/>
          </a:xfrm>
        </p:grpSpPr>
        <p:sp>
          <p:nvSpPr>
            <p:cNvPr id="226" name="object 226"/>
            <p:cNvSpPr/>
            <p:nvPr/>
          </p:nvSpPr>
          <p:spPr>
            <a:xfrm>
              <a:off x="3894963" y="5354383"/>
              <a:ext cx="141922" cy="135826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056805" y="5389435"/>
              <a:ext cx="89903" cy="102298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8" name="object 228"/>
          <p:cNvGrpSpPr/>
          <p:nvPr/>
        </p:nvGrpSpPr>
        <p:grpSpPr>
          <a:xfrm>
            <a:off x="4219955" y="5353811"/>
            <a:ext cx="273685" cy="138430"/>
            <a:chOff x="4219955" y="5353811"/>
            <a:chExt cx="273685" cy="138430"/>
          </a:xfrm>
        </p:grpSpPr>
        <p:sp>
          <p:nvSpPr>
            <p:cNvPr id="229" name="object 229"/>
            <p:cNvSpPr/>
            <p:nvPr/>
          </p:nvSpPr>
          <p:spPr>
            <a:xfrm>
              <a:off x="4219955" y="5353811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763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259675" y="5389530"/>
              <a:ext cx="233362" cy="102298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1" name="object 231"/>
          <p:cNvGrpSpPr/>
          <p:nvPr/>
        </p:nvGrpSpPr>
        <p:grpSpPr>
          <a:xfrm>
            <a:off x="4555616" y="5354383"/>
            <a:ext cx="588010" cy="137795"/>
            <a:chOff x="4555616" y="5354383"/>
            <a:chExt cx="588010" cy="137795"/>
          </a:xfrm>
        </p:grpSpPr>
        <p:sp>
          <p:nvSpPr>
            <p:cNvPr id="232" name="object 232"/>
            <p:cNvSpPr/>
            <p:nvPr/>
          </p:nvSpPr>
          <p:spPr>
            <a:xfrm>
              <a:off x="4555617" y="5354383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36588"/>
                  </a:moveTo>
                  <a:lnTo>
                    <a:pt x="0" y="36588"/>
                  </a:lnTo>
                  <a:lnTo>
                    <a:pt x="0" y="135839"/>
                  </a:lnTo>
                  <a:lnTo>
                    <a:pt x="16764" y="135839"/>
                  </a:lnTo>
                  <a:lnTo>
                    <a:pt x="16764" y="36588"/>
                  </a:lnTo>
                  <a:close/>
                </a:path>
                <a:path w="17145" h="135889">
                  <a:moveTo>
                    <a:pt x="16764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6764" y="1828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601432" y="5389530"/>
              <a:ext cx="79343" cy="99250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702111" y="5389530"/>
              <a:ext cx="184594" cy="102298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906517" y="5389530"/>
              <a:ext cx="236505" cy="10229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object 236"/>
          <p:cNvGrpSpPr/>
          <p:nvPr/>
        </p:nvGrpSpPr>
        <p:grpSpPr>
          <a:xfrm>
            <a:off x="5216271" y="5389530"/>
            <a:ext cx="465455" cy="140970"/>
            <a:chOff x="5216271" y="5389530"/>
            <a:chExt cx="465455" cy="140970"/>
          </a:xfrm>
        </p:grpSpPr>
        <p:sp>
          <p:nvSpPr>
            <p:cNvPr id="237" name="object 237"/>
            <p:cNvSpPr/>
            <p:nvPr/>
          </p:nvSpPr>
          <p:spPr>
            <a:xfrm>
              <a:off x="5216271" y="5389530"/>
              <a:ext cx="147923" cy="102298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385625" y="5389530"/>
              <a:ext cx="79343" cy="99250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484780" y="5389530"/>
              <a:ext cx="86963" cy="14049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591636" y="5389530"/>
              <a:ext cx="89931" cy="102298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/>
          <p:nvPr/>
        </p:nvSpPr>
        <p:spPr>
          <a:xfrm>
            <a:off x="5751576" y="54711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19811" y="19812"/>
                </a:moveTo>
                <a:lnTo>
                  <a:pt x="0" y="19812"/>
                </a:lnTo>
                <a:lnTo>
                  <a:pt x="0" y="0"/>
                </a:lnTo>
                <a:lnTo>
                  <a:pt x="19811" y="0"/>
                </a:lnTo>
                <a:lnTo>
                  <a:pt x="1981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E23233-BC1D-4E50-8C8B-099AEC9CB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251"/>
            <a:ext cx="6705600" cy="5357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BF478-9BC2-6004-D485-70EB082A7419}"/>
              </a:ext>
            </a:extLst>
          </p:cNvPr>
          <p:cNvSpPr txBox="1"/>
          <p:nvPr/>
        </p:nvSpPr>
        <p:spPr>
          <a:xfrm>
            <a:off x="7010400" y="6096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finding out the necessary column who were affecting the loan prediction we now treat those column as our independent variable and target column as dependant variable.</a:t>
            </a:r>
          </a:p>
        </p:txBody>
      </p:sp>
    </p:spTree>
    <p:extLst>
      <p:ext uri="{BB962C8B-B14F-4D97-AF65-F5344CB8AC3E}">
        <p14:creationId xmlns:p14="http://schemas.microsoft.com/office/powerpoint/2010/main" val="336474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ACDDD7-FDA5-4772-9F4B-1FAC43DAB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858000" cy="4880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B5A33-53CB-0335-4203-2801401DB2C6}"/>
              </a:ext>
            </a:extLst>
          </p:cNvPr>
          <p:cNvSpPr txBox="1"/>
          <p:nvPr/>
        </p:nvSpPr>
        <p:spPr>
          <a:xfrm>
            <a:off x="7086600" y="762000"/>
            <a:ext cx="281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Now after defining the dependant and independent variable we know will train and split data where are test size will be 30% and test data is 70%.</a:t>
            </a:r>
          </a:p>
          <a:p>
            <a:endParaRPr lang="en-IN" dirty="0"/>
          </a:p>
          <a:p>
            <a:r>
              <a:rPr lang="en-IN" dirty="0"/>
              <a:t>We will use Decision Tree Model on this train and test data.</a:t>
            </a:r>
          </a:p>
        </p:txBody>
      </p:sp>
    </p:spTree>
    <p:extLst>
      <p:ext uri="{BB962C8B-B14F-4D97-AF65-F5344CB8AC3E}">
        <p14:creationId xmlns:p14="http://schemas.microsoft.com/office/powerpoint/2010/main" val="158514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8ACF5E-6E77-4A29-AB34-206DE313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731520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E5A1B-FE1C-9916-BFD1-94596E7C3B7D}"/>
              </a:ext>
            </a:extLst>
          </p:cNvPr>
          <p:cNvSpPr txBox="1"/>
          <p:nvPr/>
        </p:nvSpPr>
        <p:spPr>
          <a:xfrm>
            <a:off x="7543800" y="3810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Upon using Decision tree model and after using confusion matrix we got an accuracy of around 92%.</a:t>
            </a:r>
          </a:p>
          <a:p>
            <a:r>
              <a:rPr lang="en-IN" dirty="0"/>
              <a:t>This simply tells that Decision tree is the best optimizing model here.</a:t>
            </a:r>
          </a:p>
        </p:txBody>
      </p:sp>
    </p:spTree>
    <p:extLst>
      <p:ext uri="{BB962C8B-B14F-4D97-AF65-F5344CB8AC3E}">
        <p14:creationId xmlns:p14="http://schemas.microsoft.com/office/powerpoint/2010/main" val="1119389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FFB7AC-C901-ADAF-67A0-351E2E1D8215}"/>
              </a:ext>
            </a:extLst>
          </p:cNvPr>
          <p:cNvSpPr/>
          <p:nvPr/>
        </p:nvSpPr>
        <p:spPr>
          <a:xfrm>
            <a:off x="3341719" y="3424535"/>
            <a:ext cx="3374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You!</a:t>
            </a:r>
            <a:b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478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311" y="1366075"/>
            <a:ext cx="1403603" cy="352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09742" y="1378267"/>
            <a:ext cx="218440" cy="267335"/>
          </a:xfrm>
          <a:custGeom>
            <a:avLst/>
            <a:gdLst/>
            <a:ahLst/>
            <a:cxnLst/>
            <a:rect l="l" t="t" r="r" b="b"/>
            <a:pathLst>
              <a:path w="218439" h="267335">
                <a:moveTo>
                  <a:pt x="208978" y="1524"/>
                </a:moveTo>
                <a:lnTo>
                  <a:pt x="180022" y="1524"/>
                </a:lnTo>
                <a:lnTo>
                  <a:pt x="183070" y="0"/>
                </a:lnTo>
                <a:lnTo>
                  <a:pt x="205930" y="0"/>
                </a:lnTo>
                <a:lnTo>
                  <a:pt x="208978" y="1524"/>
                </a:lnTo>
                <a:close/>
              </a:path>
              <a:path w="218439" h="267335">
                <a:moveTo>
                  <a:pt x="42672" y="265652"/>
                </a:moveTo>
                <a:lnTo>
                  <a:pt x="4572" y="265652"/>
                </a:lnTo>
                <a:lnTo>
                  <a:pt x="0" y="261080"/>
                </a:lnTo>
                <a:lnTo>
                  <a:pt x="0" y="13716"/>
                </a:lnTo>
                <a:lnTo>
                  <a:pt x="1524" y="9144"/>
                </a:lnTo>
                <a:lnTo>
                  <a:pt x="6096" y="6096"/>
                </a:lnTo>
                <a:lnTo>
                  <a:pt x="9144" y="3048"/>
                </a:lnTo>
                <a:lnTo>
                  <a:pt x="13716" y="1524"/>
                </a:lnTo>
                <a:lnTo>
                  <a:pt x="60960" y="1524"/>
                </a:lnTo>
                <a:lnTo>
                  <a:pt x="64103" y="3048"/>
                </a:lnTo>
                <a:lnTo>
                  <a:pt x="68675" y="4572"/>
                </a:lnTo>
                <a:lnTo>
                  <a:pt x="73247" y="9144"/>
                </a:lnTo>
                <a:lnTo>
                  <a:pt x="76295" y="10668"/>
                </a:lnTo>
                <a:lnTo>
                  <a:pt x="79343" y="15240"/>
                </a:lnTo>
                <a:lnTo>
                  <a:pt x="80867" y="18288"/>
                </a:lnTo>
                <a:lnTo>
                  <a:pt x="83915" y="22860"/>
                </a:lnTo>
                <a:lnTo>
                  <a:pt x="86963" y="28956"/>
                </a:lnTo>
                <a:lnTo>
                  <a:pt x="102947" y="59531"/>
                </a:lnTo>
                <a:lnTo>
                  <a:pt x="47244" y="59531"/>
                </a:lnTo>
                <a:lnTo>
                  <a:pt x="47244" y="90106"/>
                </a:lnTo>
                <a:lnTo>
                  <a:pt x="48125" y="97202"/>
                </a:lnTo>
                <a:lnTo>
                  <a:pt x="48577" y="104584"/>
                </a:lnTo>
                <a:lnTo>
                  <a:pt x="48663" y="108394"/>
                </a:lnTo>
                <a:lnTo>
                  <a:pt x="48768" y="261080"/>
                </a:lnTo>
                <a:lnTo>
                  <a:pt x="45720" y="264128"/>
                </a:lnTo>
                <a:lnTo>
                  <a:pt x="42672" y="265652"/>
                </a:lnTo>
                <a:close/>
              </a:path>
              <a:path w="218439" h="267335">
                <a:moveTo>
                  <a:pt x="213550" y="3048"/>
                </a:moveTo>
                <a:lnTo>
                  <a:pt x="175450" y="3048"/>
                </a:lnTo>
                <a:lnTo>
                  <a:pt x="176974" y="1524"/>
                </a:lnTo>
                <a:lnTo>
                  <a:pt x="212026" y="1524"/>
                </a:lnTo>
                <a:lnTo>
                  <a:pt x="213550" y="3048"/>
                </a:lnTo>
                <a:close/>
              </a:path>
              <a:path w="218439" h="267335">
                <a:moveTo>
                  <a:pt x="218122" y="192405"/>
                </a:moveTo>
                <a:lnTo>
                  <a:pt x="170878" y="192405"/>
                </a:lnTo>
                <a:lnTo>
                  <a:pt x="170878" y="163353"/>
                </a:lnTo>
                <a:lnTo>
                  <a:pt x="169997" y="155376"/>
                </a:lnTo>
                <a:lnTo>
                  <a:pt x="169578" y="148113"/>
                </a:lnTo>
                <a:lnTo>
                  <a:pt x="169456" y="143541"/>
                </a:lnTo>
                <a:lnTo>
                  <a:pt x="169354" y="7620"/>
                </a:lnTo>
                <a:lnTo>
                  <a:pt x="170878" y="6096"/>
                </a:lnTo>
                <a:lnTo>
                  <a:pt x="170878" y="4572"/>
                </a:lnTo>
                <a:lnTo>
                  <a:pt x="172402" y="4572"/>
                </a:lnTo>
                <a:lnTo>
                  <a:pt x="173926" y="3048"/>
                </a:lnTo>
                <a:lnTo>
                  <a:pt x="215074" y="3048"/>
                </a:lnTo>
                <a:lnTo>
                  <a:pt x="218122" y="6096"/>
                </a:lnTo>
                <a:lnTo>
                  <a:pt x="218122" y="192405"/>
                </a:lnTo>
                <a:close/>
              </a:path>
              <a:path w="218439" h="267335">
                <a:moveTo>
                  <a:pt x="205930" y="265652"/>
                </a:moveTo>
                <a:lnTo>
                  <a:pt x="163258" y="265652"/>
                </a:lnTo>
                <a:lnTo>
                  <a:pt x="158686" y="264128"/>
                </a:lnTo>
                <a:lnTo>
                  <a:pt x="155638" y="262604"/>
                </a:lnTo>
                <a:lnTo>
                  <a:pt x="152590" y="259556"/>
                </a:lnTo>
                <a:lnTo>
                  <a:pt x="150971" y="258032"/>
                </a:lnTo>
                <a:lnTo>
                  <a:pt x="144875" y="248888"/>
                </a:lnTo>
                <a:lnTo>
                  <a:pt x="141827" y="245840"/>
                </a:lnTo>
                <a:lnTo>
                  <a:pt x="135731" y="233648"/>
                </a:lnTo>
                <a:lnTo>
                  <a:pt x="70199" y="108394"/>
                </a:lnTo>
                <a:lnTo>
                  <a:pt x="66993" y="102679"/>
                </a:lnTo>
                <a:lnTo>
                  <a:pt x="61117" y="91249"/>
                </a:lnTo>
                <a:lnTo>
                  <a:pt x="47244" y="59531"/>
                </a:lnTo>
                <a:lnTo>
                  <a:pt x="102947" y="59531"/>
                </a:lnTo>
                <a:lnTo>
                  <a:pt x="137255" y="125158"/>
                </a:lnTo>
                <a:lnTo>
                  <a:pt x="140303" y="131254"/>
                </a:lnTo>
                <a:lnTo>
                  <a:pt x="143351" y="137445"/>
                </a:lnTo>
                <a:lnTo>
                  <a:pt x="146399" y="143541"/>
                </a:lnTo>
                <a:lnTo>
                  <a:pt x="149447" y="148113"/>
                </a:lnTo>
                <a:lnTo>
                  <a:pt x="152590" y="154209"/>
                </a:lnTo>
                <a:lnTo>
                  <a:pt x="155638" y="160305"/>
                </a:lnTo>
                <a:lnTo>
                  <a:pt x="158686" y="164877"/>
                </a:lnTo>
                <a:lnTo>
                  <a:pt x="160210" y="170973"/>
                </a:lnTo>
                <a:lnTo>
                  <a:pt x="163258" y="177069"/>
                </a:lnTo>
                <a:lnTo>
                  <a:pt x="166306" y="181737"/>
                </a:lnTo>
                <a:lnTo>
                  <a:pt x="167830" y="187833"/>
                </a:lnTo>
                <a:lnTo>
                  <a:pt x="170878" y="192405"/>
                </a:lnTo>
                <a:lnTo>
                  <a:pt x="218122" y="192405"/>
                </a:lnTo>
                <a:lnTo>
                  <a:pt x="218122" y="253460"/>
                </a:lnTo>
                <a:lnTo>
                  <a:pt x="216598" y="254984"/>
                </a:lnTo>
                <a:lnTo>
                  <a:pt x="215074" y="258032"/>
                </a:lnTo>
                <a:lnTo>
                  <a:pt x="212026" y="261080"/>
                </a:lnTo>
                <a:lnTo>
                  <a:pt x="210502" y="264128"/>
                </a:lnTo>
                <a:lnTo>
                  <a:pt x="208978" y="264128"/>
                </a:lnTo>
                <a:lnTo>
                  <a:pt x="205930" y="265652"/>
                </a:lnTo>
                <a:close/>
              </a:path>
              <a:path w="218439" h="267335">
                <a:moveTo>
                  <a:pt x="36576" y="267176"/>
                </a:moveTo>
                <a:lnTo>
                  <a:pt x="12192" y="267176"/>
                </a:lnTo>
                <a:lnTo>
                  <a:pt x="9144" y="265652"/>
                </a:lnTo>
                <a:lnTo>
                  <a:pt x="39624" y="265652"/>
                </a:lnTo>
                <a:lnTo>
                  <a:pt x="36576" y="267176"/>
                </a:lnTo>
                <a:close/>
              </a:path>
              <a:path w="218439" h="267335">
                <a:moveTo>
                  <a:pt x="201358" y="267176"/>
                </a:moveTo>
                <a:lnTo>
                  <a:pt x="170878" y="267176"/>
                </a:lnTo>
                <a:lnTo>
                  <a:pt x="166306" y="265652"/>
                </a:lnTo>
                <a:lnTo>
                  <a:pt x="202882" y="265652"/>
                </a:lnTo>
                <a:lnTo>
                  <a:pt x="201358" y="26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5872" y="1378267"/>
            <a:ext cx="217170" cy="270510"/>
          </a:xfrm>
          <a:custGeom>
            <a:avLst/>
            <a:gdLst/>
            <a:ahLst/>
            <a:cxnLst/>
            <a:rect l="l" t="t" r="r" b="b"/>
            <a:pathLst>
              <a:path w="217169" h="270510">
                <a:moveTo>
                  <a:pt x="45720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42672" y="0"/>
                </a:lnTo>
                <a:lnTo>
                  <a:pt x="45720" y="1524"/>
                </a:lnTo>
                <a:close/>
              </a:path>
              <a:path w="217169" h="270510">
                <a:moveTo>
                  <a:pt x="208978" y="1524"/>
                </a:moveTo>
                <a:lnTo>
                  <a:pt x="170878" y="1524"/>
                </a:lnTo>
                <a:lnTo>
                  <a:pt x="173926" y="0"/>
                </a:lnTo>
                <a:lnTo>
                  <a:pt x="205930" y="0"/>
                </a:lnTo>
                <a:lnTo>
                  <a:pt x="208978" y="1524"/>
                </a:lnTo>
                <a:close/>
              </a:path>
              <a:path w="217169" h="270510">
                <a:moveTo>
                  <a:pt x="50387" y="3048"/>
                </a:moveTo>
                <a:lnTo>
                  <a:pt x="3048" y="3048"/>
                </a:lnTo>
                <a:lnTo>
                  <a:pt x="6096" y="1524"/>
                </a:lnTo>
                <a:lnTo>
                  <a:pt x="47244" y="1524"/>
                </a:lnTo>
                <a:lnTo>
                  <a:pt x="50387" y="3048"/>
                </a:lnTo>
                <a:close/>
              </a:path>
              <a:path w="217169" h="270510">
                <a:moveTo>
                  <a:pt x="201815" y="225933"/>
                </a:moveTo>
                <a:lnTo>
                  <a:pt x="125063" y="225933"/>
                </a:lnTo>
                <a:lnTo>
                  <a:pt x="131159" y="222885"/>
                </a:lnTo>
                <a:lnTo>
                  <a:pt x="138874" y="219837"/>
                </a:lnTo>
                <a:lnTo>
                  <a:pt x="143446" y="216789"/>
                </a:lnTo>
                <a:lnTo>
                  <a:pt x="148018" y="210693"/>
                </a:lnTo>
                <a:lnTo>
                  <a:pt x="152590" y="206121"/>
                </a:lnTo>
                <a:lnTo>
                  <a:pt x="157162" y="200025"/>
                </a:lnTo>
                <a:lnTo>
                  <a:pt x="158686" y="192405"/>
                </a:lnTo>
                <a:lnTo>
                  <a:pt x="161734" y="186309"/>
                </a:lnTo>
                <a:lnTo>
                  <a:pt x="163258" y="177069"/>
                </a:lnTo>
                <a:lnTo>
                  <a:pt x="163258" y="6096"/>
                </a:lnTo>
                <a:lnTo>
                  <a:pt x="164782" y="4572"/>
                </a:lnTo>
                <a:lnTo>
                  <a:pt x="164782" y="3048"/>
                </a:lnTo>
                <a:lnTo>
                  <a:pt x="166306" y="3048"/>
                </a:lnTo>
                <a:lnTo>
                  <a:pt x="169354" y="1524"/>
                </a:lnTo>
                <a:lnTo>
                  <a:pt x="210502" y="1524"/>
                </a:lnTo>
                <a:lnTo>
                  <a:pt x="213550" y="3048"/>
                </a:lnTo>
                <a:lnTo>
                  <a:pt x="216598" y="6096"/>
                </a:lnTo>
                <a:lnTo>
                  <a:pt x="216525" y="169449"/>
                </a:lnTo>
                <a:lnTo>
                  <a:pt x="208978" y="210693"/>
                </a:lnTo>
                <a:lnTo>
                  <a:pt x="205001" y="220423"/>
                </a:lnTo>
                <a:lnTo>
                  <a:pt x="201815" y="225933"/>
                </a:lnTo>
                <a:close/>
              </a:path>
              <a:path w="217169" h="270510">
                <a:moveTo>
                  <a:pt x="106775" y="270224"/>
                </a:moveTo>
                <a:lnTo>
                  <a:pt x="61055" y="264128"/>
                </a:lnTo>
                <a:lnTo>
                  <a:pt x="27432" y="245840"/>
                </a:lnTo>
                <a:lnTo>
                  <a:pt x="4500" y="204047"/>
                </a:lnTo>
                <a:lnTo>
                  <a:pt x="0" y="169449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51911" y="3048"/>
                </a:lnTo>
                <a:lnTo>
                  <a:pt x="51911" y="4572"/>
                </a:lnTo>
                <a:lnTo>
                  <a:pt x="53435" y="6096"/>
                </a:lnTo>
                <a:lnTo>
                  <a:pt x="53547" y="167925"/>
                </a:lnTo>
                <a:lnTo>
                  <a:pt x="58007" y="192405"/>
                </a:lnTo>
                <a:lnTo>
                  <a:pt x="59531" y="200025"/>
                </a:lnTo>
                <a:lnTo>
                  <a:pt x="64103" y="206121"/>
                </a:lnTo>
                <a:lnTo>
                  <a:pt x="68675" y="210693"/>
                </a:lnTo>
                <a:lnTo>
                  <a:pt x="73247" y="216789"/>
                </a:lnTo>
                <a:lnTo>
                  <a:pt x="79343" y="219837"/>
                </a:lnTo>
                <a:lnTo>
                  <a:pt x="86963" y="222885"/>
                </a:lnTo>
                <a:lnTo>
                  <a:pt x="93059" y="224409"/>
                </a:lnTo>
                <a:lnTo>
                  <a:pt x="100679" y="225933"/>
                </a:lnTo>
                <a:lnTo>
                  <a:pt x="201815" y="225933"/>
                </a:lnTo>
                <a:lnTo>
                  <a:pt x="200025" y="229028"/>
                </a:lnTo>
                <a:lnTo>
                  <a:pt x="163853" y="260151"/>
                </a:lnTo>
                <a:lnTo>
                  <a:pt x="119958" y="269914"/>
                </a:lnTo>
                <a:lnTo>
                  <a:pt x="106775" y="270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7423" y="1378267"/>
            <a:ext cx="323850" cy="266065"/>
          </a:xfrm>
          <a:custGeom>
            <a:avLst/>
            <a:gdLst/>
            <a:ahLst/>
            <a:cxnLst/>
            <a:rect l="l" t="t" r="r" b="b"/>
            <a:pathLst>
              <a:path w="323850" h="266064">
                <a:moveTo>
                  <a:pt x="144970" y="230505"/>
                </a:moveTo>
                <a:lnTo>
                  <a:pt x="143446" y="227457"/>
                </a:lnTo>
                <a:lnTo>
                  <a:pt x="143446" y="224409"/>
                </a:lnTo>
                <a:lnTo>
                  <a:pt x="141922" y="222885"/>
                </a:lnTo>
                <a:lnTo>
                  <a:pt x="140398" y="222885"/>
                </a:lnTo>
                <a:lnTo>
                  <a:pt x="140398" y="221361"/>
                </a:lnTo>
                <a:lnTo>
                  <a:pt x="53428" y="221361"/>
                </a:lnTo>
                <a:lnTo>
                  <a:pt x="53428" y="6096"/>
                </a:lnTo>
                <a:lnTo>
                  <a:pt x="51904" y="4572"/>
                </a:lnTo>
                <a:lnTo>
                  <a:pt x="51904" y="3048"/>
                </a:lnTo>
                <a:lnTo>
                  <a:pt x="50380" y="3048"/>
                </a:lnTo>
                <a:lnTo>
                  <a:pt x="48856" y="1524"/>
                </a:lnTo>
                <a:lnTo>
                  <a:pt x="45808" y="1524"/>
                </a:lnTo>
                <a:lnTo>
                  <a:pt x="42760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254990"/>
                </a:lnTo>
                <a:lnTo>
                  <a:pt x="1524" y="259562"/>
                </a:lnTo>
                <a:lnTo>
                  <a:pt x="4572" y="262610"/>
                </a:lnTo>
                <a:lnTo>
                  <a:pt x="10668" y="265658"/>
                </a:lnTo>
                <a:lnTo>
                  <a:pt x="140398" y="265658"/>
                </a:lnTo>
                <a:lnTo>
                  <a:pt x="140398" y="264134"/>
                </a:lnTo>
                <a:lnTo>
                  <a:pt x="141922" y="264134"/>
                </a:lnTo>
                <a:lnTo>
                  <a:pt x="143446" y="262610"/>
                </a:lnTo>
                <a:lnTo>
                  <a:pt x="143446" y="259562"/>
                </a:lnTo>
                <a:lnTo>
                  <a:pt x="144970" y="256514"/>
                </a:lnTo>
                <a:lnTo>
                  <a:pt x="144970" y="230505"/>
                </a:lnTo>
                <a:close/>
              </a:path>
              <a:path w="323850" h="266064">
                <a:moveTo>
                  <a:pt x="323469" y="239750"/>
                </a:moveTo>
                <a:lnTo>
                  <a:pt x="321945" y="236702"/>
                </a:lnTo>
                <a:lnTo>
                  <a:pt x="321945" y="227457"/>
                </a:lnTo>
                <a:lnTo>
                  <a:pt x="320421" y="225933"/>
                </a:lnTo>
                <a:lnTo>
                  <a:pt x="320421" y="224409"/>
                </a:lnTo>
                <a:lnTo>
                  <a:pt x="317373" y="221361"/>
                </a:lnTo>
                <a:lnTo>
                  <a:pt x="231927" y="221361"/>
                </a:lnTo>
                <a:lnTo>
                  <a:pt x="231927" y="6096"/>
                </a:lnTo>
                <a:lnTo>
                  <a:pt x="230403" y="6096"/>
                </a:lnTo>
                <a:lnTo>
                  <a:pt x="230403" y="4572"/>
                </a:lnTo>
                <a:lnTo>
                  <a:pt x="228879" y="3048"/>
                </a:lnTo>
                <a:lnTo>
                  <a:pt x="227355" y="3048"/>
                </a:lnTo>
                <a:lnTo>
                  <a:pt x="225831" y="1524"/>
                </a:lnTo>
                <a:lnTo>
                  <a:pt x="224307" y="1524"/>
                </a:lnTo>
                <a:lnTo>
                  <a:pt x="221259" y="0"/>
                </a:lnTo>
                <a:lnTo>
                  <a:pt x="187642" y="0"/>
                </a:lnTo>
                <a:lnTo>
                  <a:pt x="184594" y="1524"/>
                </a:lnTo>
                <a:lnTo>
                  <a:pt x="183070" y="1524"/>
                </a:lnTo>
                <a:lnTo>
                  <a:pt x="181546" y="3048"/>
                </a:lnTo>
                <a:lnTo>
                  <a:pt x="180022" y="3048"/>
                </a:lnTo>
                <a:lnTo>
                  <a:pt x="176974" y="6096"/>
                </a:lnTo>
                <a:lnTo>
                  <a:pt x="176974" y="254990"/>
                </a:lnTo>
                <a:lnTo>
                  <a:pt x="178498" y="259562"/>
                </a:lnTo>
                <a:lnTo>
                  <a:pt x="181546" y="262610"/>
                </a:lnTo>
                <a:lnTo>
                  <a:pt x="184594" y="264134"/>
                </a:lnTo>
                <a:lnTo>
                  <a:pt x="189166" y="265658"/>
                </a:lnTo>
                <a:lnTo>
                  <a:pt x="317373" y="265658"/>
                </a:lnTo>
                <a:lnTo>
                  <a:pt x="320421" y="262610"/>
                </a:lnTo>
                <a:lnTo>
                  <a:pt x="320421" y="261086"/>
                </a:lnTo>
                <a:lnTo>
                  <a:pt x="321945" y="259562"/>
                </a:lnTo>
                <a:lnTo>
                  <a:pt x="321945" y="253466"/>
                </a:lnTo>
                <a:lnTo>
                  <a:pt x="323469" y="250418"/>
                </a:lnTo>
                <a:lnTo>
                  <a:pt x="323469" y="2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3102" y="1358360"/>
            <a:ext cx="1087755" cy="29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692967" y="1356836"/>
            <a:ext cx="347980" cy="292100"/>
            <a:chOff x="4692967" y="1356836"/>
            <a:chExt cx="347980" cy="292100"/>
          </a:xfrm>
        </p:grpSpPr>
        <p:sp>
          <p:nvSpPr>
            <p:cNvPr id="8" name="object 8"/>
            <p:cNvSpPr/>
            <p:nvPr/>
          </p:nvSpPr>
          <p:spPr>
            <a:xfrm>
              <a:off x="4692967" y="1442370"/>
              <a:ext cx="196644" cy="2061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9565" y="1356836"/>
              <a:ext cx="131445" cy="288925"/>
            </a:xfrm>
            <a:custGeom>
              <a:avLst/>
              <a:gdLst/>
              <a:ahLst/>
              <a:cxnLst/>
              <a:rect l="l" t="t" r="r" b="b"/>
              <a:pathLst>
                <a:path w="131445" h="288925">
                  <a:moveTo>
                    <a:pt x="82391" y="90106"/>
                  </a:moveTo>
                  <a:lnTo>
                    <a:pt x="30575" y="90106"/>
                  </a:lnTo>
                  <a:lnTo>
                    <a:pt x="30575" y="74866"/>
                  </a:lnTo>
                  <a:lnTo>
                    <a:pt x="30861" y="65993"/>
                  </a:lnTo>
                  <a:lnTo>
                    <a:pt x="31718" y="57673"/>
                  </a:lnTo>
                  <a:lnTo>
                    <a:pt x="33147" y="49925"/>
                  </a:lnTo>
                  <a:lnTo>
                    <a:pt x="35147" y="42767"/>
                  </a:lnTo>
                  <a:lnTo>
                    <a:pt x="36671" y="33623"/>
                  </a:lnTo>
                  <a:lnTo>
                    <a:pt x="65627" y="4667"/>
                  </a:lnTo>
                  <a:lnTo>
                    <a:pt x="94583" y="0"/>
                  </a:lnTo>
                  <a:lnTo>
                    <a:pt x="100679" y="0"/>
                  </a:lnTo>
                  <a:lnTo>
                    <a:pt x="105251" y="1524"/>
                  </a:lnTo>
                  <a:lnTo>
                    <a:pt x="109918" y="1524"/>
                  </a:lnTo>
                  <a:lnTo>
                    <a:pt x="114490" y="3048"/>
                  </a:lnTo>
                  <a:lnTo>
                    <a:pt x="119062" y="3048"/>
                  </a:lnTo>
                  <a:lnTo>
                    <a:pt x="120586" y="4667"/>
                  </a:lnTo>
                  <a:lnTo>
                    <a:pt x="123634" y="6191"/>
                  </a:lnTo>
                  <a:lnTo>
                    <a:pt x="125158" y="6191"/>
                  </a:lnTo>
                  <a:lnTo>
                    <a:pt x="128206" y="9239"/>
                  </a:lnTo>
                  <a:lnTo>
                    <a:pt x="129730" y="12287"/>
                  </a:lnTo>
                  <a:lnTo>
                    <a:pt x="129730" y="15335"/>
                  </a:lnTo>
                  <a:lnTo>
                    <a:pt x="131254" y="18383"/>
                  </a:lnTo>
                  <a:lnTo>
                    <a:pt x="131254" y="38195"/>
                  </a:lnTo>
                  <a:lnTo>
                    <a:pt x="129730" y="39719"/>
                  </a:lnTo>
                  <a:lnTo>
                    <a:pt x="129730" y="41243"/>
                  </a:lnTo>
                  <a:lnTo>
                    <a:pt x="99155" y="41243"/>
                  </a:lnTo>
                  <a:lnTo>
                    <a:pt x="96107" y="42767"/>
                  </a:lnTo>
                  <a:lnTo>
                    <a:pt x="94583" y="44291"/>
                  </a:lnTo>
                  <a:lnTo>
                    <a:pt x="91535" y="44291"/>
                  </a:lnTo>
                  <a:lnTo>
                    <a:pt x="86963" y="48863"/>
                  </a:lnTo>
                  <a:lnTo>
                    <a:pt x="85439" y="51911"/>
                  </a:lnTo>
                  <a:lnTo>
                    <a:pt x="83915" y="55054"/>
                  </a:lnTo>
                  <a:lnTo>
                    <a:pt x="83915" y="59626"/>
                  </a:lnTo>
                  <a:lnTo>
                    <a:pt x="82391" y="62674"/>
                  </a:lnTo>
                  <a:lnTo>
                    <a:pt x="82391" y="90106"/>
                  </a:lnTo>
                  <a:close/>
                </a:path>
                <a:path w="131445" h="288925">
                  <a:moveTo>
                    <a:pt x="128206" y="45815"/>
                  </a:moveTo>
                  <a:lnTo>
                    <a:pt x="120586" y="45815"/>
                  </a:lnTo>
                  <a:lnTo>
                    <a:pt x="119062" y="44291"/>
                  </a:lnTo>
                  <a:lnTo>
                    <a:pt x="116014" y="44291"/>
                  </a:lnTo>
                  <a:lnTo>
                    <a:pt x="114490" y="42767"/>
                  </a:lnTo>
                  <a:lnTo>
                    <a:pt x="109918" y="42767"/>
                  </a:lnTo>
                  <a:lnTo>
                    <a:pt x="106775" y="41243"/>
                  </a:lnTo>
                  <a:lnTo>
                    <a:pt x="129730" y="41243"/>
                  </a:lnTo>
                  <a:lnTo>
                    <a:pt x="129730" y="42767"/>
                  </a:lnTo>
                  <a:lnTo>
                    <a:pt x="128206" y="44291"/>
                  </a:lnTo>
                  <a:lnTo>
                    <a:pt x="128206" y="45815"/>
                  </a:lnTo>
                  <a:close/>
                </a:path>
                <a:path w="131445" h="288925">
                  <a:moveTo>
                    <a:pt x="117538" y="91630"/>
                  </a:moveTo>
                  <a:lnTo>
                    <a:pt x="6096" y="91630"/>
                  </a:lnTo>
                  <a:lnTo>
                    <a:pt x="6096" y="90106"/>
                  </a:lnTo>
                  <a:lnTo>
                    <a:pt x="117538" y="90106"/>
                  </a:lnTo>
                  <a:lnTo>
                    <a:pt x="117538" y="91630"/>
                  </a:lnTo>
                  <a:close/>
                </a:path>
                <a:path w="131445" h="288925">
                  <a:moveTo>
                    <a:pt x="117538" y="132873"/>
                  </a:moveTo>
                  <a:lnTo>
                    <a:pt x="4572" y="132873"/>
                  </a:lnTo>
                  <a:lnTo>
                    <a:pt x="3048" y="131349"/>
                  </a:lnTo>
                  <a:lnTo>
                    <a:pt x="1524" y="128301"/>
                  </a:lnTo>
                  <a:lnTo>
                    <a:pt x="1524" y="125253"/>
                  </a:lnTo>
                  <a:lnTo>
                    <a:pt x="0" y="119157"/>
                  </a:lnTo>
                  <a:lnTo>
                    <a:pt x="0" y="102298"/>
                  </a:lnTo>
                  <a:lnTo>
                    <a:pt x="1524" y="99250"/>
                  </a:lnTo>
                  <a:lnTo>
                    <a:pt x="1524" y="94678"/>
                  </a:lnTo>
                  <a:lnTo>
                    <a:pt x="4572" y="91630"/>
                  </a:lnTo>
                  <a:lnTo>
                    <a:pt x="120586" y="91630"/>
                  </a:lnTo>
                  <a:lnTo>
                    <a:pt x="120586" y="93154"/>
                  </a:lnTo>
                  <a:lnTo>
                    <a:pt x="122110" y="94678"/>
                  </a:lnTo>
                  <a:lnTo>
                    <a:pt x="122110" y="99250"/>
                  </a:lnTo>
                  <a:lnTo>
                    <a:pt x="123634" y="102298"/>
                  </a:lnTo>
                  <a:lnTo>
                    <a:pt x="123634" y="123729"/>
                  </a:lnTo>
                  <a:lnTo>
                    <a:pt x="122110" y="128301"/>
                  </a:lnTo>
                  <a:lnTo>
                    <a:pt x="120586" y="131349"/>
                  </a:lnTo>
                  <a:lnTo>
                    <a:pt x="117538" y="132873"/>
                  </a:lnTo>
                  <a:close/>
                </a:path>
                <a:path w="131445" h="288925">
                  <a:moveTo>
                    <a:pt x="80867" y="285559"/>
                  </a:moveTo>
                  <a:lnTo>
                    <a:pt x="32099" y="285559"/>
                  </a:lnTo>
                  <a:lnTo>
                    <a:pt x="32099" y="284035"/>
                  </a:lnTo>
                  <a:lnTo>
                    <a:pt x="30575" y="282511"/>
                  </a:lnTo>
                  <a:lnTo>
                    <a:pt x="30575" y="132873"/>
                  </a:lnTo>
                  <a:lnTo>
                    <a:pt x="82391" y="132873"/>
                  </a:lnTo>
                  <a:lnTo>
                    <a:pt x="82391" y="282511"/>
                  </a:lnTo>
                  <a:lnTo>
                    <a:pt x="80867" y="284035"/>
                  </a:lnTo>
                  <a:lnTo>
                    <a:pt x="80867" y="285559"/>
                  </a:lnTo>
                  <a:close/>
                </a:path>
                <a:path w="131445" h="288925">
                  <a:moveTo>
                    <a:pt x="76295" y="287083"/>
                  </a:moveTo>
                  <a:lnTo>
                    <a:pt x="36671" y="287083"/>
                  </a:lnTo>
                  <a:lnTo>
                    <a:pt x="33623" y="285559"/>
                  </a:lnTo>
                  <a:lnTo>
                    <a:pt x="79343" y="285559"/>
                  </a:lnTo>
                  <a:lnTo>
                    <a:pt x="76295" y="287083"/>
                  </a:lnTo>
                  <a:close/>
                </a:path>
                <a:path w="131445" h="288925">
                  <a:moveTo>
                    <a:pt x="68675" y="288607"/>
                  </a:moveTo>
                  <a:lnTo>
                    <a:pt x="41243" y="288607"/>
                  </a:lnTo>
                  <a:lnTo>
                    <a:pt x="38195" y="287083"/>
                  </a:lnTo>
                  <a:lnTo>
                    <a:pt x="71723" y="287083"/>
                  </a:lnTo>
                  <a:lnTo>
                    <a:pt x="68675" y="288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150744" y="1373695"/>
            <a:ext cx="1684205" cy="274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2342" y="1373695"/>
            <a:ext cx="250190" cy="274955"/>
          </a:xfrm>
          <a:custGeom>
            <a:avLst/>
            <a:gdLst/>
            <a:ahLst/>
            <a:cxnLst/>
            <a:rect l="l" t="t" r="r" b="b"/>
            <a:pathLst>
              <a:path w="250190" h="274955">
                <a:moveTo>
                  <a:pt x="121961" y="274796"/>
                </a:moveTo>
                <a:lnTo>
                  <a:pt x="80599" y="270938"/>
                </a:lnTo>
                <a:lnTo>
                  <a:pt x="38738" y="250459"/>
                </a:lnTo>
                <a:lnTo>
                  <a:pt x="11566" y="212266"/>
                </a:lnTo>
                <a:lnTo>
                  <a:pt x="1470" y="172319"/>
                </a:lnTo>
                <a:lnTo>
                  <a:pt x="0" y="137445"/>
                </a:lnTo>
                <a:lnTo>
                  <a:pt x="493" y="123458"/>
                </a:lnTo>
                <a:lnTo>
                  <a:pt x="7566" y="82391"/>
                </a:lnTo>
                <a:lnTo>
                  <a:pt x="24496" y="47672"/>
                </a:lnTo>
                <a:lnTo>
                  <a:pt x="60534" y="15812"/>
                </a:lnTo>
                <a:lnTo>
                  <a:pt x="98148" y="3048"/>
                </a:lnTo>
                <a:lnTo>
                  <a:pt x="128057" y="0"/>
                </a:lnTo>
                <a:lnTo>
                  <a:pt x="142423" y="571"/>
                </a:lnTo>
                <a:lnTo>
                  <a:pt x="179968" y="9144"/>
                </a:lnTo>
                <a:lnTo>
                  <a:pt x="219592" y="33528"/>
                </a:lnTo>
                <a:lnTo>
                  <a:pt x="227834" y="44291"/>
                </a:lnTo>
                <a:lnTo>
                  <a:pt x="125009" y="44291"/>
                </a:lnTo>
                <a:lnTo>
                  <a:pt x="116151" y="44838"/>
                </a:lnTo>
                <a:lnTo>
                  <a:pt x="80622" y="61245"/>
                </a:lnTo>
                <a:lnTo>
                  <a:pt x="59477" y="102298"/>
                </a:lnTo>
                <a:lnTo>
                  <a:pt x="56519" y="134302"/>
                </a:lnTo>
                <a:lnTo>
                  <a:pt x="56585" y="150932"/>
                </a:lnTo>
                <a:lnTo>
                  <a:pt x="56810" y="157638"/>
                </a:lnTo>
                <a:lnTo>
                  <a:pt x="57715" y="167020"/>
                </a:lnTo>
                <a:lnTo>
                  <a:pt x="59477" y="175545"/>
                </a:lnTo>
                <a:lnTo>
                  <a:pt x="61144" y="184220"/>
                </a:lnTo>
                <a:lnTo>
                  <a:pt x="85147" y="220694"/>
                </a:lnTo>
                <a:lnTo>
                  <a:pt x="125009" y="230505"/>
                </a:lnTo>
                <a:lnTo>
                  <a:pt x="224012" y="230505"/>
                </a:lnTo>
                <a:lnTo>
                  <a:pt x="218068" y="238220"/>
                </a:lnTo>
                <a:lnTo>
                  <a:pt x="178444" y="265652"/>
                </a:lnTo>
                <a:lnTo>
                  <a:pt x="137470" y="274224"/>
                </a:lnTo>
                <a:lnTo>
                  <a:pt x="121961" y="274796"/>
                </a:lnTo>
                <a:close/>
              </a:path>
              <a:path w="250190" h="274955">
                <a:moveTo>
                  <a:pt x="224012" y="230505"/>
                </a:moveTo>
                <a:lnTo>
                  <a:pt x="125009" y="230505"/>
                </a:lnTo>
                <a:lnTo>
                  <a:pt x="133882" y="230171"/>
                </a:lnTo>
                <a:lnTo>
                  <a:pt x="142202" y="228981"/>
                </a:lnTo>
                <a:lnTo>
                  <a:pt x="178444" y="203073"/>
                </a:lnTo>
                <a:lnTo>
                  <a:pt x="182492" y="196819"/>
                </a:lnTo>
                <a:lnTo>
                  <a:pt x="192732" y="156305"/>
                </a:lnTo>
                <a:lnTo>
                  <a:pt x="193643" y="138969"/>
                </a:lnTo>
                <a:lnTo>
                  <a:pt x="193603" y="134302"/>
                </a:lnTo>
                <a:lnTo>
                  <a:pt x="188969" y="91496"/>
                </a:lnTo>
                <a:lnTo>
                  <a:pt x="164966" y="55626"/>
                </a:lnTo>
                <a:lnTo>
                  <a:pt x="125009" y="44291"/>
                </a:lnTo>
                <a:lnTo>
                  <a:pt x="227834" y="44291"/>
                </a:lnTo>
                <a:lnTo>
                  <a:pt x="245667" y="87970"/>
                </a:lnTo>
                <a:lnTo>
                  <a:pt x="249968" y="128270"/>
                </a:lnTo>
                <a:lnTo>
                  <a:pt x="250014" y="138969"/>
                </a:lnTo>
                <a:lnTo>
                  <a:pt x="249620" y="150932"/>
                </a:lnTo>
                <a:lnTo>
                  <a:pt x="242547" y="193929"/>
                </a:lnTo>
                <a:lnTo>
                  <a:pt x="225577" y="228473"/>
                </a:lnTo>
                <a:lnTo>
                  <a:pt x="224012" y="23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2349" y="1378267"/>
            <a:ext cx="3352165" cy="340995"/>
          </a:xfrm>
          <a:custGeom>
            <a:avLst/>
            <a:gdLst/>
            <a:ahLst/>
            <a:cxnLst/>
            <a:rect l="l" t="t" r="r" b="b"/>
            <a:pathLst>
              <a:path w="3352165" h="340994">
                <a:moveTo>
                  <a:pt x="2264092" y="6096"/>
                </a:moveTo>
                <a:lnTo>
                  <a:pt x="2261044" y="3048"/>
                </a:lnTo>
                <a:lnTo>
                  <a:pt x="2259520" y="3048"/>
                </a:lnTo>
                <a:lnTo>
                  <a:pt x="2257996" y="1524"/>
                </a:lnTo>
                <a:lnTo>
                  <a:pt x="2254948" y="1524"/>
                </a:lnTo>
                <a:lnTo>
                  <a:pt x="2251900" y="0"/>
                </a:lnTo>
                <a:lnTo>
                  <a:pt x="2228939" y="0"/>
                </a:lnTo>
                <a:lnTo>
                  <a:pt x="2225891" y="1524"/>
                </a:lnTo>
                <a:lnTo>
                  <a:pt x="2222843" y="1524"/>
                </a:lnTo>
                <a:lnTo>
                  <a:pt x="2221319" y="3048"/>
                </a:lnTo>
                <a:lnTo>
                  <a:pt x="2218271" y="3048"/>
                </a:lnTo>
                <a:lnTo>
                  <a:pt x="2218271" y="4572"/>
                </a:lnTo>
                <a:lnTo>
                  <a:pt x="2216747" y="4572"/>
                </a:lnTo>
                <a:lnTo>
                  <a:pt x="2215223" y="6096"/>
                </a:lnTo>
                <a:lnTo>
                  <a:pt x="2215273" y="164884"/>
                </a:lnTo>
                <a:lnTo>
                  <a:pt x="2215464" y="171119"/>
                </a:lnTo>
                <a:lnTo>
                  <a:pt x="2216518" y="185508"/>
                </a:lnTo>
                <a:lnTo>
                  <a:pt x="2216747" y="192405"/>
                </a:lnTo>
                <a:lnTo>
                  <a:pt x="2213699" y="187833"/>
                </a:lnTo>
                <a:lnTo>
                  <a:pt x="2212175" y="181737"/>
                </a:lnTo>
                <a:lnTo>
                  <a:pt x="2209127" y="177076"/>
                </a:lnTo>
                <a:lnTo>
                  <a:pt x="2203031" y="164884"/>
                </a:lnTo>
                <a:lnTo>
                  <a:pt x="2201507" y="160312"/>
                </a:lnTo>
                <a:lnTo>
                  <a:pt x="2195411" y="148120"/>
                </a:lnTo>
                <a:lnTo>
                  <a:pt x="2192363" y="143548"/>
                </a:lnTo>
                <a:lnTo>
                  <a:pt x="2189315" y="137452"/>
                </a:lnTo>
                <a:lnTo>
                  <a:pt x="2186267" y="131254"/>
                </a:lnTo>
                <a:lnTo>
                  <a:pt x="2183219" y="125158"/>
                </a:lnTo>
                <a:lnTo>
                  <a:pt x="2147811" y="59537"/>
                </a:lnTo>
                <a:lnTo>
                  <a:pt x="2131314" y="28956"/>
                </a:lnTo>
                <a:lnTo>
                  <a:pt x="2129790" y="22860"/>
                </a:lnTo>
                <a:lnTo>
                  <a:pt x="2126742" y="18288"/>
                </a:lnTo>
                <a:lnTo>
                  <a:pt x="2123694" y="15240"/>
                </a:lnTo>
                <a:lnTo>
                  <a:pt x="2122170" y="10668"/>
                </a:lnTo>
                <a:lnTo>
                  <a:pt x="2119122" y="9144"/>
                </a:lnTo>
                <a:lnTo>
                  <a:pt x="2116074" y="6096"/>
                </a:lnTo>
                <a:lnTo>
                  <a:pt x="2106930" y="1524"/>
                </a:lnTo>
                <a:lnTo>
                  <a:pt x="2059584" y="1524"/>
                </a:lnTo>
                <a:lnTo>
                  <a:pt x="2055012" y="3048"/>
                </a:lnTo>
                <a:lnTo>
                  <a:pt x="2050440" y="6096"/>
                </a:lnTo>
                <a:lnTo>
                  <a:pt x="2047392" y="9144"/>
                </a:lnTo>
                <a:lnTo>
                  <a:pt x="2045868" y="13716"/>
                </a:lnTo>
                <a:lnTo>
                  <a:pt x="2045868" y="262610"/>
                </a:lnTo>
                <a:lnTo>
                  <a:pt x="2047392" y="262610"/>
                </a:lnTo>
                <a:lnTo>
                  <a:pt x="2050440" y="265658"/>
                </a:lnTo>
                <a:lnTo>
                  <a:pt x="2055012" y="265658"/>
                </a:lnTo>
                <a:lnTo>
                  <a:pt x="2058060" y="267182"/>
                </a:lnTo>
                <a:lnTo>
                  <a:pt x="2081022" y="267182"/>
                </a:lnTo>
                <a:lnTo>
                  <a:pt x="2084070" y="265658"/>
                </a:lnTo>
                <a:lnTo>
                  <a:pt x="2088642" y="265658"/>
                </a:lnTo>
                <a:lnTo>
                  <a:pt x="2091690" y="262610"/>
                </a:lnTo>
                <a:lnTo>
                  <a:pt x="2093214" y="262610"/>
                </a:lnTo>
                <a:lnTo>
                  <a:pt x="2093214" y="261086"/>
                </a:lnTo>
                <a:lnTo>
                  <a:pt x="2094738" y="259562"/>
                </a:lnTo>
                <a:lnTo>
                  <a:pt x="2094738" y="119062"/>
                </a:lnTo>
                <a:lnTo>
                  <a:pt x="2094496" y="111975"/>
                </a:lnTo>
                <a:lnTo>
                  <a:pt x="2093455" y="97205"/>
                </a:lnTo>
                <a:lnTo>
                  <a:pt x="2093315" y="93154"/>
                </a:lnTo>
                <a:lnTo>
                  <a:pt x="2093214" y="59537"/>
                </a:lnTo>
                <a:lnTo>
                  <a:pt x="2095525" y="66154"/>
                </a:lnTo>
                <a:lnTo>
                  <a:pt x="2097976" y="72504"/>
                </a:lnTo>
                <a:lnTo>
                  <a:pt x="2100719" y="78867"/>
                </a:lnTo>
                <a:lnTo>
                  <a:pt x="2103882" y="85534"/>
                </a:lnTo>
                <a:lnTo>
                  <a:pt x="2106930" y="93154"/>
                </a:lnTo>
                <a:lnTo>
                  <a:pt x="2111502" y="100774"/>
                </a:lnTo>
                <a:lnTo>
                  <a:pt x="2114550" y="108394"/>
                </a:lnTo>
                <a:lnTo>
                  <a:pt x="2181695" y="233654"/>
                </a:lnTo>
                <a:lnTo>
                  <a:pt x="2187791" y="245846"/>
                </a:lnTo>
                <a:lnTo>
                  <a:pt x="2190839" y="248894"/>
                </a:lnTo>
                <a:lnTo>
                  <a:pt x="2192363" y="253466"/>
                </a:lnTo>
                <a:lnTo>
                  <a:pt x="2195411" y="258038"/>
                </a:lnTo>
                <a:lnTo>
                  <a:pt x="2198459" y="259562"/>
                </a:lnTo>
                <a:lnTo>
                  <a:pt x="2201507" y="262610"/>
                </a:lnTo>
                <a:lnTo>
                  <a:pt x="2204555" y="264134"/>
                </a:lnTo>
                <a:lnTo>
                  <a:pt x="2209127" y="265658"/>
                </a:lnTo>
                <a:lnTo>
                  <a:pt x="2212175" y="265658"/>
                </a:lnTo>
                <a:lnTo>
                  <a:pt x="2216747" y="267182"/>
                </a:lnTo>
                <a:lnTo>
                  <a:pt x="2245804" y="267182"/>
                </a:lnTo>
                <a:lnTo>
                  <a:pt x="2248852" y="265658"/>
                </a:lnTo>
                <a:lnTo>
                  <a:pt x="2251900" y="265658"/>
                </a:lnTo>
                <a:lnTo>
                  <a:pt x="2253424" y="264134"/>
                </a:lnTo>
                <a:lnTo>
                  <a:pt x="2256472" y="264134"/>
                </a:lnTo>
                <a:lnTo>
                  <a:pt x="2257996" y="261086"/>
                </a:lnTo>
                <a:lnTo>
                  <a:pt x="2261044" y="258038"/>
                </a:lnTo>
                <a:lnTo>
                  <a:pt x="2262568" y="254990"/>
                </a:lnTo>
                <a:lnTo>
                  <a:pt x="2264092" y="253466"/>
                </a:lnTo>
                <a:lnTo>
                  <a:pt x="2264092" y="192405"/>
                </a:lnTo>
                <a:lnTo>
                  <a:pt x="2264092" y="6096"/>
                </a:lnTo>
                <a:close/>
              </a:path>
              <a:path w="3352165" h="340994">
                <a:moveTo>
                  <a:pt x="2705011" y="12192"/>
                </a:moveTo>
                <a:lnTo>
                  <a:pt x="2703487" y="9144"/>
                </a:lnTo>
                <a:lnTo>
                  <a:pt x="2703487" y="6096"/>
                </a:lnTo>
                <a:lnTo>
                  <a:pt x="2701963" y="4572"/>
                </a:lnTo>
                <a:lnTo>
                  <a:pt x="2701963" y="3048"/>
                </a:lnTo>
                <a:lnTo>
                  <a:pt x="2700439" y="1524"/>
                </a:lnTo>
                <a:lnTo>
                  <a:pt x="2506700" y="1524"/>
                </a:lnTo>
                <a:lnTo>
                  <a:pt x="2505176" y="3048"/>
                </a:lnTo>
                <a:lnTo>
                  <a:pt x="2505176" y="4572"/>
                </a:lnTo>
                <a:lnTo>
                  <a:pt x="2503652" y="6096"/>
                </a:lnTo>
                <a:lnTo>
                  <a:pt x="2503652" y="9144"/>
                </a:lnTo>
                <a:lnTo>
                  <a:pt x="2502128" y="12192"/>
                </a:lnTo>
                <a:lnTo>
                  <a:pt x="2502128" y="33629"/>
                </a:lnTo>
                <a:lnTo>
                  <a:pt x="2503652" y="36677"/>
                </a:lnTo>
                <a:lnTo>
                  <a:pt x="2503652" y="39725"/>
                </a:lnTo>
                <a:lnTo>
                  <a:pt x="2505176" y="41249"/>
                </a:lnTo>
                <a:lnTo>
                  <a:pt x="2505176" y="42773"/>
                </a:lnTo>
                <a:lnTo>
                  <a:pt x="2506700" y="44297"/>
                </a:lnTo>
                <a:lnTo>
                  <a:pt x="2576804" y="44297"/>
                </a:lnTo>
                <a:lnTo>
                  <a:pt x="2576804" y="261086"/>
                </a:lnTo>
                <a:lnTo>
                  <a:pt x="2578328" y="262610"/>
                </a:lnTo>
                <a:lnTo>
                  <a:pt x="2578328" y="264134"/>
                </a:lnTo>
                <a:lnTo>
                  <a:pt x="2579852" y="264134"/>
                </a:lnTo>
                <a:lnTo>
                  <a:pt x="2582900" y="265658"/>
                </a:lnTo>
                <a:lnTo>
                  <a:pt x="2587472" y="265658"/>
                </a:lnTo>
                <a:lnTo>
                  <a:pt x="2590609" y="267182"/>
                </a:lnTo>
                <a:lnTo>
                  <a:pt x="2616517" y="267182"/>
                </a:lnTo>
                <a:lnTo>
                  <a:pt x="2619565" y="265658"/>
                </a:lnTo>
                <a:lnTo>
                  <a:pt x="2624137" y="265658"/>
                </a:lnTo>
                <a:lnTo>
                  <a:pt x="2627185" y="264134"/>
                </a:lnTo>
                <a:lnTo>
                  <a:pt x="2628709" y="264134"/>
                </a:lnTo>
                <a:lnTo>
                  <a:pt x="2628709" y="262610"/>
                </a:lnTo>
                <a:lnTo>
                  <a:pt x="2630233" y="261086"/>
                </a:lnTo>
                <a:lnTo>
                  <a:pt x="2630233" y="44297"/>
                </a:lnTo>
                <a:lnTo>
                  <a:pt x="2700439" y="44297"/>
                </a:lnTo>
                <a:lnTo>
                  <a:pt x="2701963" y="42773"/>
                </a:lnTo>
                <a:lnTo>
                  <a:pt x="2701963" y="41249"/>
                </a:lnTo>
                <a:lnTo>
                  <a:pt x="2703487" y="39725"/>
                </a:lnTo>
                <a:lnTo>
                  <a:pt x="2703487" y="36677"/>
                </a:lnTo>
                <a:lnTo>
                  <a:pt x="2705011" y="33629"/>
                </a:lnTo>
                <a:lnTo>
                  <a:pt x="2705011" y="12192"/>
                </a:lnTo>
                <a:close/>
              </a:path>
              <a:path w="3352165" h="340994">
                <a:moveTo>
                  <a:pt x="2921609" y="4572"/>
                </a:moveTo>
                <a:lnTo>
                  <a:pt x="2918561" y="1524"/>
                </a:lnTo>
                <a:lnTo>
                  <a:pt x="2915513" y="0"/>
                </a:lnTo>
                <a:lnTo>
                  <a:pt x="2874365" y="0"/>
                </a:lnTo>
                <a:lnTo>
                  <a:pt x="2872841" y="1524"/>
                </a:lnTo>
                <a:lnTo>
                  <a:pt x="2869793" y="1524"/>
                </a:lnTo>
                <a:lnTo>
                  <a:pt x="2868269" y="3048"/>
                </a:lnTo>
                <a:lnTo>
                  <a:pt x="2866745" y="3048"/>
                </a:lnTo>
                <a:lnTo>
                  <a:pt x="2865221" y="4572"/>
                </a:lnTo>
                <a:lnTo>
                  <a:pt x="2865221" y="6096"/>
                </a:lnTo>
                <a:lnTo>
                  <a:pt x="2863697" y="7620"/>
                </a:lnTo>
                <a:lnTo>
                  <a:pt x="2863697" y="10668"/>
                </a:lnTo>
                <a:lnTo>
                  <a:pt x="2833116" y="74777"/>
                </a:lnTo>
                <a:lnTo>
                  <a:pt x="2831592" y="80873"/>
                </a:lnTo>
                <a:lnTo>
                  <a:pt x="2828544" y="87058"/>
                </a:lnTo>
                <a:lnTo>
                  <a:pt x="2822448" y="102298"/>
                </a:lnTo>
                <a:lnTo>
                  <a:pt x="2820924" y="108394"/>
                </a:lnTo>
                <a:lnTo>
                  <a:pt x="2817876" y="116014"/>
                </a:lnTo>
                <a:lnTo>
                  <a:pt x="2811780" y="100774"/>
                </a:lnTo>
                <a:lnTo>
                  <a:pt x="2808732" y="94678"/>
                </a:lnTo>
                <a:lnTo>
                  <a:pt x="2805684" y="87058"/>
                </a:lnTo>
                <a:lnTo>
                  <a:pt x="2802636" y="80873"/>
                </a:lnTo>
                <a:lnTo>
                  <a:pt x="2801112" y="74777"/>
                </a:lnTo>
                <a:lnTo>
                  <a:pt x="2770632" y="9144"/>
                </a:lnTo>
                <a:lnTo>
                  <a:pt x="2770632" y="7620"/>
                </a:lnTo>
                <a:lnTo>
                  <a:pt x="2767584" y="4572"/>
                </a:lnTo>
                <a:lnTo>
                  <a:pt x="2767584" y="3048"/>
                </a:lnTo>
                <a:lnTo>
                  <a:pt x="2766060" y="3048"/>
                </a:lnTo>
                <a:lnTo>
                  <a:pt x="2762910" y="1524"/>
                </a:lnTo>
                <a:lnTo>
                  <a:pt x="2761386" y="1524"/>
                </a:lnTo>
                <a:lnTo>
                  <a:pt x="2758338" y="0"/>
                </a:lnTo>
                <a:lnTo>
                  <a:pt x="2717190" y="0"/>
                </a:lnTo>
                <a:lnTo>
                  <a:pt x="2714142" y="1524"/>
                </a:lnTo>
                <a:lnTo>
                  <a:pt x="2711094" y="4572"/>
                </a:lnTo>
                <a:lnTo>
                  <a:pt x="2711094" y="9144"/>
                </a:lnTo>
                <a:lnTo>
                  <a:pt x="2788920" y="164884"/>
                </a:lnTo>
                <a:lnTo>
                  <a:pt x="2788920" y="261086"/>
                </a:lnTo>
                <a:lnTo>
                  <a:pt x="2791968" y="264134"/>
                </a:lnTo>
                <a:lnTo>
                  <a:pt x="2793492" y="264134"/>
                </a:lnTo>
                <a:lnTo>
                  <a:pt x="2795016" y="265658"/>
                </a:lnTo>
                <a:lnTo>
                  <a:pt x="2799588" y="265658"/>
                </a:lnTo>
                <a:lnTo>
                  <a:pt x="2802636" y="267182"/>
                </a:lnTo>
                <a:lnTo>
                  <a:pt x="2828544" y="267182"/>
                </a:lnTo>
                <a:lnTo>
                  <a:pt x="2833116" y="265658"/>
                </a:lnTo>
                <a:lnTo>
                  <a:pt x="2837688" y="265658"/>
                </a:lnTo>
                <a:lnTo>
                  <a:pt x="2839212" y="264134"/>
                </a:lnTo>
                <a:lnTo>
                  <a:pt x="2840736" y="264134"/>
                </a:lnTo>
                <a:lnTo>
                  <a:pt x="2842260" y="262610"/>
                </a:lnTo>
                <a:lnTo>
                  <a:pt x="2842260" y="261086"/>
                </a:lnTo>
                <a:lnTo>
                  <a:pt x="2843784" y="259562"/>
                </a:lnTo>
                <a:lnTo>
                  <a:pt x="2843784" y="164884"/>
                </a:lnTo>
                <a:lnTo>
                  <a:pt x="2868193" y="116014"/>
                </a:lnTo>
                <a:lnTo>
                  <a:pt x="2915513" y="21336"/>
                </a:lnTo>
                <a:lnTo>
                  <a:pt x="2918561" y="16764"/>
                </a:lnTo>
                <a:lnTo>
                  <a:pt x="2920085" y="12192"/>
                </a:lnTo>
                <a:lnTo>
                  <a:pt x="2920085" y="9144"/>
                </a:lnTo>
                <a:lnTo>
                  <a:pt x="2921609" y="6096"/>
                </a:lnTo>
                <a:lnTo>
                  <a:pt x="2921609" y="4572"/>
                </a:lnTo>
                <a:close/>
              </a:path>
              <a:path w="3352165" h="340994">
                <a:moveTo>
                  <a:pt x="3135249" y="80873"/>
                </a:moveTo>
                <a:lnTo>
                  <a:pt x="3127057" y="42773"/>
                </a:lnTo>
                <a:lnTo>
                  <a:pt x="3097047" y="13716"/>
                </a:lnTo>
                <a:lnTo>
                  <a:pt x="3078759" y="5905"/>
                </a:lnTo>
                <a:lnTo>
                  <a:pt x="3078759" y="76301"/>
                </a:lnTo>
                <a:lnTo>
                  <a:pt x="3078759" y="99263"/>
                </a:lnTo>
                <a:lnTo>
                  <a:pt x="3054375" y="128219"/>
                </a:lnTo>
                <a:lnTo>
                  <a:pt x="3048279" y="131267"/>
                </a:lnTo>
                <a:lnTo>
                  <a:pt x="3040659" y="132880"/>
                </a:lnTo>
                <a:lnTo>
                  <a:pt x="3008566" y="132880"/>
                </a:lnTo>
                <a:lnTo>
                  <a:pt x="3008566" y="42773"/>
                </a:lnTo>
                <a:lnTo>
                  <a:pt x="3042183" y="42773"/>
                </a:lnTo>
                <a:lnTo>
                  <a:pt x="3046755" y="44297"/>
                </a:lnTo>
                <a:lnTo>
                  <a:pt x="3052851" y="44297"/>
                </a:lnTo>
                <a:lnTo>
                  <a:pt x="3078759" y="76301"/>
                </a:lnTo>
                <a:lnTo>
                  <a:pt x="3078759" y="5905"/>
                </a:lnTo>
                <a:lnTo>
                  <a:pt x="3072663" y="4572"/>
                </a:lnTo>
                <a:lnTo>
                  <a:pt x="3065043" y="3048"/>
                </a:lnTo>
                <a:lnTo>
                  <a:pt x="3058947" y="1524"/>
                </a:lnTo>
                <a:lnTo>
                  <a:pt x="2967418" y="1524"/>
                </a:lnTo>
                <a:lnTo>
                  <a:pt x="2962846" y="3048"/>
                </a:lnTo>
                <a:lnTo>
                  <a:pt x="2959798" y="6096"/>
                </a:lnTo>
                <a:lnTo>
                  <a:pt x="2955226" y="9144"/>
                </a:lnTo>
                <a:lnTo>
                  <a:pt x="2953702" y="13716"/>
                </a:lnTo>
                <a:lnTo>
                  <a:pt x="2953702" y="259562"/>
                </a:lnTo>
                <a:lnTo>
                  <a:pt x="2955226" y="261086"/>
                </a:lnTo>
                <a:lnTo>
                  <a:pt x="2955226" y="262610"/>
                </a:lnTo>
                <a:lnTo>
                  <a:pt x="2956750" y="264134"/>
                </a:lnTo>
                <a:lnTo>
                  <a:pt x="2958274" y="264134"/>
                </a:lnTo>
                <a:lnTo>
                  <a:pt x="2959798" y="265658"/>
                </a:lnTo>
                <a:lnTo>
                  <a:pt x="2964370" y="265658"/>
                </a:lnTo>
                <a:lnTo>
                  <a:pt x="2967418" y="267182"/>
                </a:lnTo>
                <a:lnTo>
                  <a:pt x="2994850" y="267182"/>
                </a:lnTo>
                <a:lnTo>
                  <a:pt x="2997898" y="265658"/>
                </a:lnTo>
                <a:lnTo>
                  <a:pt x="3002470" y="265658"/>
                </a:lnTo>
                <a:lnTo>
                  <a:pt x="3003994" y="264134"/>
                </a:lnTo>
                <a:lnTo>
                  <a:pt x="3005518" y="264134"/>
                </a:lnTo>
                <a:lnTo>
                  <a:pt x="3007042" y="262610"/>
                </a:lnTo>
                <a:lnTo>
                  <a:pt x="3007042" y="261086"/>
                </a:lnTo>
                <a:lnTo>
                  <a:pt x="3008566" y="259562"/>
                </a:lnTo>
                <a:lnTo>
                  <a:pt x="3008566" y="174028"/>
                </a:lnTo>
                <a:lnTo>
                  <a:pt x="3029991" y="174028"/>
                </a:lnTo>
                <a:lnTo>
                  <a:pt x="3043136" y="173723"/>
                </a:lnTo>
                <a:lnTo>
                  <a:pt x="3084792" y="164223"/>
                </a:lnTo>
                <a:lnTo>
                  <a:pt x="3120186" y="136867"/>
                </a:lnTo>
                <a:lnTo>
                  <a:pt x="3122790" y="132880"/>
                </a:lnTo>
                <a:lnTo>
                  <a:pt x="3125178" y="129247"/>
                </a:lnTo>
                <a:lnTo>
                  <a:pt x="3129153" y="120599"/>
                </a:lnTo>
                <a:lnTo>
                  <a:pt x="3132036" y="112039"/>
                </a:lnTo>
                <a:lnTo>
                  <a:pt x="3133915" y="102489"/>
                </a:lnTo>
                <a:lnTo>
                  <a:pt x="3134944" y="92049"/>
                </a:lnTo>
                <a:lnTo>
                  <a:pt x="3135249" y="80873"/>
                </a:lnTo>
                <a:close/>
              </a:path>
              <a:path w="3352165" h="340994">
                <a:moveTo>
                  <a:pt x="3335083" y="241274"/>
                </a:moveTo>
                <a:lnTo>
                  <a:pt x="3333559" y="238226"/>
                </a:lnTo>
                <a:lnTo>
                  <a:pt x="3333559" y="230505"/>
                </a:lnTo>
                <a:lnTo>
                  <a:pt x="3332035" y="228981"/>
                </a:lnTo>
                <a:lnTo>
                  <a:pt x="3332035" y="227457"/>
                </a:lnTo>
                <a:lnTo>
                  <a:pt x="3330511" y="225933"/>
                </a:lnTo>
                <a:lnTo>
                  <a:pt x="3330511" y="224409"/>
                </a:lnTo>
                <a:lnTo>
                  <a:pt x="3231350" y="224409"/>
                </a:lnTo>
                <a:lnTo>
                  <a:pt x="3231350" y="149644"/>
                </a:lnTo>
                <a:lnTo>
                  <a:pt x="3312223" y="149644"/>
                </a:lnTo>
                <a:lnTo>
                  <a:pt x="3315271" y="146596"/>
                </a:lnTo>
                <a:lnTo>
                  <a:pt x="3316795" y="146596"/>
                </a:lnTo>
                <a:lnTo>
                  <a:pt x="3316795" y="145072"/>
                </a:lnTo>
                <a:lnTo>
                  <a:pt x="3318319" y="143548"/>
                </a:lnTo>
                <a:lnTo>
                  <a:pt x="3318319" y="114490"/>
                </a:lnTo>
                <a:lnTo>
                  <a:pt x="3316795" y="112966"/>
                </a:lnTo>
                <a:lnTo>
                  <a:pt x="3316795" y="111442"/>
                </a:lnTo>
                <a:lnTo>
                  <a:pt x="3313747" y="108394"/>
                </a:lnTo>
                <a:lnTo>
                  <a:pt x="3231350" y="108394"/>
                </a:lnTo>
                <a:lnTo>
                  <a:pt x="3231350" y="42773"/>
                </a:lnTo>
                <a:lnTo>
                  <a:pt x="3327463" y="42773"/>
                </a:lnTo>
                <a:lnTo>
                  <a:pt x="3328987" y="41249"/>
                </a:lnTo>
                <a:lnTo>
                  <a:pt x="3330511" y="41249"/>
                </a:lnTo>
                <a:lnTo>
                  <a:pt x="3330511" y="39725"/>
                </a:lnTo>
                <a:lnTo>
                  <a:pt x="3332035" y="38201"/>
                </a:lnTo>
                <a:lnTo>
                  <a:pt x="3332035" y="35153"/>
                </a:lnTo>
                <a:lnTo>
                  <a:pt x="3333559" y="32004"/>
                </a:lnTo>
                <a:lnTo>
                  <a:pt x="3333559" y="12192"/>
                </a:lnTo>
                <a:lnTo>
                  <a:pt x="3332035" y="9144"/>
                </a:lnTo>
                <a:lnTo>
                  <a:pt x="3332035" y="6096"/>
                </a:lnTo>
                <a:lnTo>
                  <a:pt x="3330511" y="3048"/>
                </a:lnTo>
                <a:lnTo>
                  <a:pt x="3328987" y="1524"/>
                </a:lnTo>
                <a:lnTo>
                  <a:pt x="3185541" y="1524"/>
                </a:lnTo>
                <a:lnTo>
                  <a:pt x="3179445" y="7620"/>
                </a:lnTo>
                <a:lnTo>
                  <a:pt x="3177921" y="12192"/>
                </a:lnTo>
                <a:lnTo>
                  <a:pt x="3177921" y="254990"/>
                </a:lnTo>
                <a:lnTo>
                  <a:pt x="3179445" y="259562"/>
                </a:lnTo>
                <a:lnTo>
                  <a:pt x="3182493" y="262610"/>
                </a:lnTo>
                <a:lnTo>
                  <a:pt x="3188589" y="265658"/>
                </a:lnTo>
                <a:lnTo>
                  <a:pt x="3330511" y="265658"/>
                </a:lnTo>
                <a:lnTo>
                  <a:pt x="3330511" y="264134"/>
                </a:lnTo>
                <a:lnTo>
                  <a:pt x="3332035" y="262610"/>
                </a:lnTo>
                <a:lnTo>
                  <a:pt x="3332035" y="261086"/>
                </a:lnTo>
                <a:lnTo>
                  <a:pt x="3333559" y="259562"/>
                </a:lnTo>
                <a:lnTo>
                  <a:pt x="3333559" y="251942"/>
                </a:lnTo>
                <a:lnTo>
                  <a:pt x="3335083" y="248894"/>
                </a:lnTo>
                <a:lnTo>
                  <a:pt x="3335083" y="241274"/>
                </a:lnTo>
                <a:close/>
              </a:path>
              <a:path w="3352165" h="340994">
                <a:moveTo>
                  <a:pt x="3351847" y="314515"/>
                </a:moveTo>
                <a:lnTo>
                  <a:pt x="2503652" y="314515"/>
                </a:lnTo>
                <a:lnTo>
                  <a:pt x="2502128" y="309943"/>
                </a:lnTo>
                <a:lnTo>
                  <a:pt x="2500503" y="306895"/>
                </a:lnTo>
                <a:lnTo>
                  <a:pt x="2500503" y="303847"/>
                </a:lnTo>
                <a:lnTo>
                  <a:pt x="2497455" y="302323"/>
                </a:lnTo>
                <a:lnTo>
                  <a:pt x="2297620" y="302323"/>
                </a:lnTo>
                <a:lnTo>
                  <a:pt x="2294572" y="303847"/>
                </a:lnTo>
                <a:lnTo>
                  <a:pt x="2291524" y="309943"/>
                </a:lnTo>
                <a:lnTo>
                  <a:pt x="2291524" y="314515"/>
                </a:lnTo>
                <a:lnTo>
                  <a:pt x="0" y="314515"/>
                </a:lnTo>
                <a:lnTo>
                  <a:pt x="0" y="340525"/>
                </a:lnTo>
                <a:lnTo>
                  <a:pt x="2297620" y="340525"/>
                </a:lnTo>
                <a:lnTo>
                  <a:pt x="2497455" y="340525"/>
                </a:lnTo>
                <a:lnTo>
                  <a:pt x="3351847" y="340525"/>
                </a:lnTo>
                <a:lnTo>
                  <a:pt x="3351847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2001011"/>
            <a:ext cx="6243194" cy="421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517671" y="2347817"/>
            <a:ext cx="2656205" cy="163830"/>
            <a:chOff x="6517671" y="2347817"/>
            <a:chExt cx="2656205" cy="163830"/>
          </a:xfrm>
        </p:grpSpPr>
        <p:sp>
          <p:nvSpPr>
            <p:cNvPr id="15" name="object 15"/>
            <p:cNvSpPr/>
            <p:nvPr/>
          </p:nvSpPr>
          <p:spPr>
            <a:xfrm>
              <a:off x="6517671" y="2347817"/>
              <a:ext cx="2184749" cy="1634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17661" y="2498978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287"/>
                  </a:moveTo>
                  <a:lnTo>
                    <a:pt x="1524" y="12287"/>
                  </a:lnTo>
                  <a:lnTo>
                    <a:pt x="0" y="10763"/>
                  </a:lnTo>
                  <a:lnTo>
                    <a:pt x="0" y="0"/>
                  </a:lnTo>
                  <a:lnTo>
                    <a:pt x="93059" y="0"/>
                  </a:lnTo>
                  <a:lnTo>
                    <a:pt x="93059" y="1524"/>
                  </a:lnTo>
                  <a:lnTo>
                    <a:pt x="94583" y="1524"/>
                  </a:lnTo>
                  <a:lnTo>
                    <a:pt x="94583" y="9239"/>
                  </a:lnTo>
                  <a:lnTo>
                    <a:pt x="93059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13768" y="2357056"/>
              <a:ext cx="270033" cy="1205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08186" y="2357056"/>
              <a:ext cx="65627" cy="1205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9233344" y="2387536"/>
            <a:ext cx="216598" cy="916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517671" y="2575369"/>
            <a:ext cx="430530" cy="130175"/>
            <a:chOff x="6517671" y="2575369"/>
            <a:chExt cx="430530" cy="130175"/>
          </a:xfrm>
        </p:grpSpPr>
        <p:sp>
          <p:nvSpPr>
            <p:cNvPr id="21" name="object 21"/>
            <p:cNvSpPr/>
            <p:nvPr/>
          </p:nvSpPr>
          <p:spPr>
            <a:xfrm>
              <a:off x="6517671" y="2575369"/>
              <a:ext cx="141827" cy="129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79406" y="2615088"/>
              <a:ext cx="71628" cy="901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8561" y="2615088"/>
              <a:ext cx="71723" cy="901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71620" y="2575369"/>
              <a:ext cx="76295" cy="1298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013447" y="2575369"/>
            <a:ext cx="308610" cy="130175"/>
            <a:chOff x="7013447" y="2575369"/>
            <a:chExt cx="308610" cy="130175"/>
          </a:xfrm>
        </p:grpSpPr>
        <p:sp>
          <p:nvSpPr>
            <p:cNvPr id="26" name="object 26"/>
            <p:cNvSpPr/>
            <p:nvPr/>
          </p:nvSpPr>
          <p:spPr>
            <a:xfrm>
              <a:off x="7013447" y="2593657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575" y="22955"/>
                  </a:moveTo>
                  <a:lnTo>
                    <a:pt x="15335" y="22955"/>
                  </a:lnTo>
                  <a:lnTo>
                    <a:pt x="15335" y="1524"/>
                  </a:lnTo>
                  <a:lnTo>
                    <a:pt x="16859" y="0"/>
                  </a:lnTo>
                  <a:lnTo>
                    <a:pt x="29051" y="0"/>
                  </a:lnTo>
                  <a:lnTo>
                    <a:pt x="29051" y="1524"/>
                  </a:lnTo>
                  <a:lnTo>
                    <a:pt x="30575" y="1524"/>
                  </a:lnTo>
                  <a:lnTo>
                    <a:pt x="30575" y="22955"/>
                  </a:lnTo>
                  <a:close/>
                </a:path>
                <a:path w="55245" h="111760">
                  <a:moveTo>
                    <a:pt x="53435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3435" y="22955"/>
                  </a:lnTo>
                  <a:lnTo>
                    <a:pt x="53435" y="24479"/>
                  </a:lnTo>
                  <a:close/>
                </a:path>
                <a:path w="55245" h="111760">
                  <a:moveTo>
                    <a:pt x="53435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4479"/>
                  </a:lnTo>
                  <a:lnTo>
                    <a:pt x="54959" y="24479"/>
                  </a:lnTo>
                  <a:lnTo>
                    <a:pt x="54959" y="32099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1760">
                  <a:moveTo>
                    <a:pt x="47339" y="111537"/>
                  </a:moveTo>
                  <a:lnTo>
                    <a:pt x="32099" y="111537"/>
                  </a:lnTo>
                  <a:lnTo>
                    <a:pt x="22955" y="106965"/>
                  </a:lnTo>
                  <a:lnTo>
                    <a:pt x="21431" y="105346"/>
                  </a:lnTo>
                  <a:lnTo>
                    <a:pt x="18383" y="102298"/>
                  </a:lnTo>
                  <a:lnTo>
                    <a:pt x="16859" y="99250"/>
                  </a:lnTo>
                  <a:lnTo>
                    <a:pt x="16859" y="96202"/>
                  </a:lnTo>
                  <a:lnTo>
                    <a:pt x="15335" y="93154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91630"/>
                  </a:lnTo>
                  <a:lnTo>
                    <a:pt x="33623" y="94678"/>
                  </a:lnTo>
                  <a:lnTo>
                    <a:pt x="35147" y="97726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6965"/>
                  </a:lnTo>
                  <a:lnTo>
                    <a:pt x="53435" y="106965"/>
                  </a:lnTo>
                  <a:lnTo>
                    <a:pt x="53435" y="108489"/>
                  </a:lnTo>
                  <a:lnTo>
                    <a:pt x="51911" y="110013"/>
                  </a:lnTo>
                  <a:lnTo>
                    <a:pt x="48863" y="110013"/>
                  </a:lnTo>
                  <a:lnTo>
                    <a:pt x="47339" y="111537"/>
                  </a:lnTo>
                  <a:close/>
                </a:path>
                <a:path w="55245" h="111760">
                  <a:moveTo>
                    <a:pt x="53435" y="97726"/>
                  </a:moveTo>
                  <a:lnTo>
                    <a:pt x="50387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  <a:path w="55245" h="111760">
                  <a:moveTo>
                    <a:pt x="54959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89743" y="2575369"/>
              <a:ext cx="71723" cy="12982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81278" y="2593657"/>
              <a:ext cx="140398" cy="1115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525291" y="284102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719" y="16859"/>
                </a:lnTo>
                <a:lnTo>
                  <a:pt x="4571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754082" y="2802921"/>
            <a:ext cx="271780" cy="130175"/>
            <a:chOff x="6754082" y="2802921"/>
            <a:chExt cx="271780" cy="130175"/>
          </a:xfrm>
        </p:grpSpPr>
        <p:sp>
          <p:nvSpPr>
            <p:cNvPr id="31" name="object 31"/>
            <p:cNvSpPr/>
            <p:nvPr/>
          </p:nvSpPr>
          <p:spPr>
            <a:xfrm>
              <a:off x="6754082" y="2802921"/>
              <a:ext cx="175450" cy="1282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9440" y="2841021"/>
              <a:ext cx="76295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089743" y="2802350"/>
            <a:ext cx="544830" cy="130810"/>
            <a:chOff x="7089743" y="2802350"/>
            <a:chExt cx="544830" cy="130810"/>
          </a:xfrm>
        </p:grpSpPr>
        <p:sp>
          <p:nvSpPr>
            <p:cNvPr id="34" name="object 34"/>
            <p:cNvSpPr/>
            <p:nvPr/>
          </p:nvSpPr>
          <p:spPr>
            <a:xfrm>
              <a:off x="7089743" y="2841021"/>
              <a:ext cx="161734" cy="916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72813" y="2802350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14056" y="2842545"/>
              <a:ext cx="71723" cy="9010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11688" y="2841021"/>
              <a:ext cx="123539" cy="901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62754" y="2841021"/>
              <a:ext cx="71723" cy="901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7710678" y="2802921"/>
            <a:ext cx="613314" cy="1312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8389619" y="2810541"/>
            <a:ext cx="393700" cy="122555"/>
            <a:chOff x="8389619" y="2810541"/>
            <a:chExt cx="393700" cy="122555"/>
          </a:xfrm>
        </p:grpSpPr>
        <p:sp>
          <p:nvSpPr>
            <p:cNvPr id="41" name="object 41"/>
            <p:cNvSpPr/>
            <p:nvPr/>
          </p:nvSpPr>
          <p:spPr>
            <a:xfrm>
              <a:off x="8389619" y="2812065"/>
              <a:ext cx="97631" cy="11906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13254" y="2810541"/>
              <a:ext cx="97631" cy="1221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638317" y="2810541"/>
              <a:ext cx="144970" cy="1205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8829008" y="2802921"/>
            <a:ext cx="514350" cy="130175"/>
            <a:chOff x="8829008" y="2802921"/>
            <a:chExt cx="514350" cy="130175"/>
          </a:xfrm>
        </p:grpSpPr>
        <p:sp>
          <p:nvSpPr>
            <p:cNvPr id="45" name="object 45"/>
            <p:cNvSpPr/>
            <p:nvPr/>
          </p:nvSpPr>
          <p:spPr>
            <a:xfrm>
              <a:off x="8829008" y="2841021"/>
              <a:ext cx="157162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13602" y="280292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3716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6682"/>
                  </a:lnTo>
                  <a:lnTo>
                    <a:pt x="13716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54846" y="2842545"/>
              <a:ext cx="71723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47905" y="2841021"/>
              <a:ext cx="152590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23355" y="290979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6763" y="3047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6525291" y="3068478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6755606" y="3036474"/>
            <a:ext cx="1691005" cy="154940"/>
            <a:chOff x="6755606" y="3036474"/>
            <a:chExt cx="1691005" cy="154940"/>
          </a:xfrm>
        </p:grpSpPr>
        <p:sp>
          <p:nvSpPr>
            <p:cNvPr id="52" name="object 52"/>
            <p:cNvSpPr/>
            <p:nvPr/>
          </p:nvSpPr>
          <p:spPr>
            <a:xfrm>
              <a:off x="6755606" y="3036474"/>
              <a:ext cx="1220533" cy="12372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89951" y="3178238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4576" y="1270"/>
                  </a:moveTo>
                  <a:lnTo>
                    <a:pt x="93052" y="1270"/>
                  </a:lnTo>
                  <a:lnTo>
                    <a:pt x="93052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2700"/>
                  </a:lnTo>
                  <a:lnTo>
                    <a:pt x="94576" y="12700"/>
                  </a:lnTo>
                  <a:lnTo>
                    <a:pt x="94576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6058" y="3037998"/>
              <a:ext cx="268509" cy="12068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78952" y="3037998"/>
              <a:ext cx="67151" cy="11915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504015" y="3068573"/>
            <a:ext cx="247650" cy="92075"/>
            <a:chOff x="8504015" y="3068573"/>
            <a:chExt cx="247650" cy="92075"/>
          </a:xfrm>
        </p:grpSpPr>
        <p:sp>
          <p:nvSpPr>
            <p:cNvPr id="57" name="object 57"/>
            <p:cNvSpPr/>
            <p:nvPr/>
          </p:nvSpPr>
          <p:spPr>
            <a:xfrm>
              <a:off x="8504015" y="3068573"/>
              <a:ext cx="148018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679465" y="3068573"/>
              <a:ext cx="71723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8822912" y="3028854"/>
            <a:ext cx="169354" cy="1313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9056369" y="3068573"/>
            <a:ext cx="166370" cy="92075"/>
            <a:chOff x="9056369" y="3068573"/>
            <a:chExt cx="166370" cy="92075"/>
          </a:xfrm>
        </p:grpSpPr>
        <p:sp>
          <p:nvSpPr>
            <p:cNvPr id="61" name="object 61"/>
            <p:cNvSpPr/>
            <p:nvPr/>
          </p:nvSpPr>
          <p:spPr>
            <a:xfrm>
              <a:off x="9056369" y="3068573"/>
              <a:ext cx="67151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52476" y="3068573"/>
              <a:ext cx="70199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6764845" y="3262503"/>
            <a:ext cx="747522" cy="1557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82566" y="3262503"/>
            <a:ext cx="961167" cy="15573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09362" y="3256407"/>
            <a:ext cx="935164" cy="16182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64845" y="3489959"/>
            <a:ext cx="86963" cy="1237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6908196" y="3482340"/>
            <a:ext cx="668655" cy="131445"/>
            <a:chOff x="6908196" y="3482340"/>
            <a:chExt cx="668655" cy="131445"/>
          </a:xfrm>
        </p:grpSpPr>
        <p:sp>
          <p:nvSpPr>
            <p:cNvPr id="68" name="object 68"/>
            <p:cNvSpPr/>
            <p:nvPr/>
          </p:nvSpPr>
          <p:spPr>
            <a:xfrm>
              <a:off x="6908196" y="3522059"/>
              <a:ext cx="222789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50798" y="3523583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49953" y="3483864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126777"/>
                  </a:lnTo>
                  <a:lnTo>
                    <a:pt x="13716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285101" y="3483864"/>
              <a:ext cx="76200" cy="12982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88828" y="3482340"/>
              <a:ext cx="187642" cy="13134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7645145" y="3483864"/>
            <a:ext cx="1164050" cy="1619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8877871" y="3489959"/>
            <a:ext cx="127000" cy="123825"/>
            <a:chOff x="8877871" y="3489959"/>
            <a:chExt cx="127000" cy="123825"/>
          </a:xfrm>
        </p:grpSpPr>
        <p:sp>
          <p:nvSpPr>
            <p:cNvPr id="75" name="object 75"/>
            <p:cNvSpPr/>
            <p:nvPr/>
          </p:nvSpPr>
          <p:spPr>
            <a:xfrm>
              <a:off x="8877871" y="3489959"/>
              <a:ext cx="85439" cy="12372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84646" y="359073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3047" y="1619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619"/>
                  </a:lnTo>
                  <a:lnTo>
                    <a:pt x="18287" y="3143"/>
                  </a:lnTo>
                  <a:lnTo>
                    <a:pt x="19811" y="6191"/>
                  </a:lnTo>
                  <a:lnTo>
                    <a:pt x="19811" y="15335"/>
                  </a:lnTo>
                  <a:lnTo>
                    <a:pt x="18287" y="18383"/>
                  </a:lnTo>
                  <a:lnTo>
                    <a:pt x="18287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6525291" y="3749516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67893" y="3715988"/>
            <a:ext cx="668178" cy="1557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500175" y="3715988"/>
            <a:ext cx="86963" cy="12372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7640573" y="3709892"/>
            <a:ext cx="321945" cy="130175"/>
            <a:chOff x="7640573" y="3709892"/>
            <a:chExt cx="321945" cy="130175"/>
          </a:xfrm>
        </p:grpSpPr>
        <p:sp>
          <p:nvSpPr>
            <p:cNvPr id="81" name="object 81"/>
            <p:cNvSpPr/>
            <p:nvPr/>
          </p:nvSpPr>
          <p:spPr>
            <a:xfrm>
              <a:off x="7640573" y="3715988"/>
              <a:ext cx="228790" cy="12372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90700" y="3709892"/>
              <a:ext cx="71723" cy="1298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8028051" y="3709892"/>
            <a:ext cx="1318260" cy="130175"/>
            <a:chOff x="8028051" y="3709892"/>
            <a:chExt cx="1318260" cy="130175"/>
          </a:xfrm>
        </p:grpSpPr>
        <p:sp>
          <p:nvSpPr>
            <p:cNvPr id="84" name="object 84"/>
            <p:cNvSpPr/>
            <p:nvPr/>
          </p:nvSpPr>
          <p:spPr>
            <a:xfrm>
              <a:off x="8028051" y="3709892"/>
              <a:ext cx="1080135" cy="12982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135707" y="370989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4572" y="128206"/>
                  </a:lnTo>
                  <a:lnTo>
                    <a:pt x="4572" y="129832"/>
                  </a:lnTo>
                  <a:lnTo>
                    <a:pt x="10668" y="129832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76861" y="3749611"/>
              <a:ext cx="71723" cy="901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269920" y="3749611"/>
              <a:ext cx="76295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6760178" y="3975544"/>
            <a:ext cx="58419" cy="92075"/>
          </a:xfrm>
          <a:custGeom>
            <a:avLst/>
            <a:gdLst/>
            <a:ahLst/>
            <a:cxnLst/>
            <a:rect l="l" t="t" r="r" b="b"/>
            <a:pathLst>
              <a:path w="58420" h="92075">
                <a:moveTo>
                  <a:pt x="47339" y="3048"/>
                </a:move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38195" y="1524"/>
                </a:lnTo>
                <a:lnTo>
                  <a:pt x="44291" y="1524"/>
                </a:lnTo>
                <a:lnTo>
                  <a:pt x="47339" y="3048"/>
                </a:lnTo>
                <a:close/>
              </a:path>
              <a:path w="58420" h="92075">
                <a:moveTo>
                  <a:pt x="54959" y="79438"/>
                </a:moveTo>
                <a:lnTo>
                  <a:pt x="30575" y="79438"/>
                </a:lnTo>
                <a:lnTo>
                  <a:pt x="33623" y="77914"/>
                </a:lnTo>
                <a:lnTo>
                  <a:pt x="36671" y="77914"/>
                </a:lnTo>
                <a:lnTo>
                  <a:pt x="42767" y="71818"/>
                </a:lnTo>
                <a:lnTo>
                  <a:pt x="42767" y="70294"/>
                </a:lnTo>
                <a:lnTo>
                  <a:pt x="44291" y="68770"/>
                </a:lnTo>
                <a:lnTo>
                  <a:pt x="44291" y="64198"/>
                </a:lnTo>
                <a:lnTo>
                  <a:pt x="42767" y="61055"/>
                </a:lnTo>
                <a:lnTo>
                  <a:pt x="41243" y="59531"/>
                </a:lnTo>
                <a:lnTo>
                  <a:pt x="41243" y="58007"/>
                </a:lnTo>
                <a:lnTo>
                  <a:pt x="39719" y="56483"/>
                </a:lnTo>
                <a:lnTo>
                  <a:pt x="36671" y="56483"/>
                </a:lnTo>
                <a:lnTo>
                  <a:pt x="33623" y="53435"/>
                </a:lnTo>
                <a:lnTo>
                  <a:pt x="30575" y="53435"/>
                </a:lnTo>
                <a:lnTo>
                  <a:pt x="27527" y="51911"/>
                </a:lnTo>
                <a:lnTo>
                  <a:pt x="26003" y="50387"/>
                </a:lnTo>
                <a:lnTo>
                  <a:pt x="22955" y="50387"/>
                </a:lnTo>
                <a:lnTo>
                  <a:pt x="19907" y="48863"/>
                </a:lnTo>
                <a:lnTo>
                  <a:pt x="18383" y="47339"/>
                </a:lnTo>
                <a:lnTo>
                  <a:pt x="12287" y="44291"/>
                </a:lnTo>
                <a:lnTo>
                  <a:pt x="9239" y="41243"/>
                </a:lnTo>
                <a:lnTo>
                  <a:pt x="6191" y="39719"/>
                </a:lnTo>
                <a:lnTo>
                  <a:pt x="4667" y="36671"/>
                </a:lnTo>
                <a:lnTo>
                  <a:pt x="3143" y="35147"/>
                </a:lnTo>
                <a:lnTo>
                  <a:pt x="3143" y="32099"/>
                </a:lnTo>
                <a:lnTo>
                  <a:pt x="1619" y="29051"/>
                </a:lnTo>
                <a:lnTo>
                  <a:pt x="1619" y="21431"/>
                </a:lnTo>
                <a:lnTo>
                  <a:pt x="4667" y="15335"/>
                </a:lnTo>
                <a:lnTo>
                  <a:pt x="4667" y="12192"/>
                </a:lnTo>
                <a:lnTo>
                  <a:pt x="7715" y="10668"/>
                </a:lnTo>
                <a:lnTo>
                  <a:pt x="9239" y="7620"/>
                </a:lnTo>
                <a:lnTo>
                  <a:pt x="12287" y="6096"/>
                </a:lnTo>
                <a:lnTo>
                  <a:pt x="15335" y="3048"/>
                </a:lnTo>
                <a:lnTo>
                  <a:pt x="48863" y="3048"/>
                </a:lnTo>
                <a:lnTo>
                  <a:pt x="48863" y="4572"/>
                </a:lnTo>
                <a:lnTo>
                  <a:pt x="51911" y="4572"/>
                </a:lnTo>
                <a:lnTo>
                  <a:pt x="51911" y="6096"/>
                </a:lnTo>
                <a:lnTo>
                  <a:pt x="53435" y="6096"/>
                </a:lnTo>
                <a:lnTo>
                  <a:pt x="53435" y="9144"/>
                </a:lnTo>
                <a:lnTo>
                  <a:pt x="54959" y="9144"/>
                </a:lnTo>
                <a:lnTo>
                  <a:pt x="54959" y="12192"/>
                </a:lnTo>
                <a:lnTo>
                  <a:pt x="27527" y="12192"/>
                </a:lnTo>
                <a:lnTo>
                  <a:pt x="26003" y="13811"/>
                </a:lnTo>
                <a:lnTo>
                  <a:pt x="21431" y="13811"/>
                </a:lnTo>
                <a:lnTo>
                  <a:pt x="19907" y="15335"/>
                </a:lnTo>
                <a:lnTo>
                  <a:pt x="19907" y="16859"/>
                </a:lnTo>
                <a:lnTo>
                  <a:pt x="16859" y="19907"/>
                </a:lnTo>
                <a:lnTo>
                  <a:pt x="16859" y="29051"/>
                </a:lnTo>
                <a:lnTo>
                  <a:pt x="22955" y="35147"/>
                </a:lnTo>
                <a:lnTo>
                  <a:pt x="24479" y="35147"/>
                </a:lnTo>
                <a:lnTo>
                  <a:pt x="30575" y="38195"/>
                </a:lnTo>
                <a:lnTo>
                  <a:pt x="32099" y="38195"/>
                </a:lnTo>
                <a:lnTo>
                  <a:pt x="38195" y="41243"/>
                </a:lnTo>
                <a:lnTo>
                  <a:pt x="39719" y="41243"/>
                </a:lnTo>
                <a:lnTo>
                  <a:pt x="45815" y="44291"/>
                </a:lnTo>
                <a:lnTo>
                  <a:pt x="47339" y="45815"/>
                </a:lnTo>
                <a:lnTo>
                  <a:pt x="50387" y="47339"/>
                </a:lnTo>
                <a:lnTo>
                  <a:pt x="53435" y="50387"/>
                </a:lnTo>
                <a:lnTo>
                  <a:pt x="54959" y="53435"/>
                </a:lnTo>
                <a:lnTo>
                  <a:pt x="56483" y="54959"/>
                </a:lnTo>
                <a:lnTo>
                  <a:pt x="58007" y="58007"/>
                </a:lnTo>
                <a:lnTo>
                  <a:pt x="58007" y="73342"/>
                </a:lnTo>
                <a:lnTo>
                  <a:pt x="54959" y="79438"/>
                </a:lnTo>
                <a:close/>
              </a:path>
              <a:path w="58420" h="92075">
                <a:moveTo>
                  <a:pt x="53435" y="18383"/>
                </a:moveTo>
                <a:lnTo>
                  <a:pt x="50387" y="18383"/>
                </a:lnTo>
                <a:lnTo>
                  <a:pt x="50387" y="16859"/>
                </a:lnTo>
                <a:lnTo>
                  <a:pt x="47339" y="16859"/>
                </a:lnTo>
                <a:lnTo>
                  <a:pt x="45815" y="15335"/>
                </a:lnTo>
                <a:lnTo>
                  <a:pt x="44291" y="15335"/>
                </a:lnTo>
                <a:lnTo>
                  <a:pt x="41243" y="13811"/>
                </a:lnTo>
                <a:lnTo>
                  <a:pt x="39719" y="13811"/>
                </a:lnTo>
                <a:lnTo>
                  <a:pt x="38195" y="12192"/>
                </a:lnTo>
                <a:lnTo>
                  <a:pt x="54959" y="12192"/>
                </a:lnTo>
                <a:lnTo>
                  <a:pt x="54959" y="15335"/>
                </a:lnTo>
                <a:lnTo>
                  <a:pt x="53435" y="16859"/>
                </a:lnTo>
                <a:lnTo>
                  <a:pt x="53435" y="18383"/>
                </a:lnTo>
                <a:close/>
              </a:path>
              <a:path w="58420" h="92075">
                <a:moveTo>
                  <a:pt x="35147" y="91630"/>
                </a:moveTo>
                <a:lnTo>
                  <a:pt x="18383" y="91630"/>
                </a:lnTo>
                <a:lnTo>
                  <a:pt x="15335" y="90106"/>
                </a:lnTo>
                <a:lnTo>
                  <a:pt x="12287" y="90106"/>
                </a:lnTo>
                <a:lnTo>
                  <a:pt x="10763" y="88582"/>
                </a:lnTo>
                <a:lnTo>
                  <a:pt x="7715" y="88582"/>
                </a:lnTo>
                <a:lnTo>
                  <a:pt x="6191" y="87058"/>
                </a:lnTo>
                <a:lnTo>
                  <a:pt x="4667" y="87058"/>
                </a:lnTo>
                <a:lnTo>
                  <a:pt x="3143" y="85534"/>
                </a:lnTo>
                <a:lnTo>
                  <a:pt x="1619" y="85534"/>
                </a:lnTo>
                <a:lnTo>
                  <a:pt x="1619" y="84010"/>
                </a:lnTo>
                <a:lnTo>
                  <a:pt x="0" y="84010"/>
                </a:lnTo>
                <a:lnTo>
                  <a:pt x="0" y="71818"/>
                </a:lnTo>
                <a:lnTo>
                  <a:pt x="4667" y="71818"/>
                </a:lnTo>
                <a:lnTo>
                  <a:pt x="6191" y="73342"/>
                </a:lnTo>
                <a:lnTo>
                  <a:pt x="9239" y="74866"/>
                </a:lnTo>
                <a:lnTo>
                  <a:pt x="10763" y="74866"/>
                </a:lnTo>
                <a:lnTo>
                  <a:pt x="12287" y="76390"/>
                </a:lnTo>
                <a:lnTo>
                  <a:pt x="15335" y="77914"/>
                </a:lnTo>
                <a:lnTo>
                  <a:pt x="16859" y="77914"/>
                </a:lnTo>
                <a:lnTo>
                  <a:pt x="19907" y="79438"/>
                </a:lnTo>
                <a:lnTo>
                  <a:pt x="54959" y="79438"/>
                </a:lnTo>
                <a:lnTo>
                  <a:pt x="47339" y="87058"/>
                </a:lnTo>
                <a:lnTo>
                  <a:pt x="42767" y="88582"/>
                </a:lnTo>
                <a:lnTo>
                  <a:pt x="39719" y="90106"/>
                </a:lnTo>
                <a:lnTo>
                  <a:pt x="35147" y="9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6841045" y="3937349"/>
            <a:ext cx="250825" cy="130175"/>
            <a:chOff x="6841045" y="3937349"/>
            <a:chExt cx="250825" cy="130175"/>
          </a:xfrm>
        </p:grpSpPr>
        <p:sp>
          <p:nvSpPr>
            <p:cNvPr id="90" name="object 90"/>
            <p:cNvSpPr/>
            <p:nvPr/>
          </p:nvSpPr>
          <p:spPr>
            <a:xfrm>
              <a:off x="6934104" y="3975544"/>
              <a:ext cx="65627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41045" y="3977068"/>
              <a:ext cx="71723" cy="9010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19543" y="3937349"/>
              <a:ext cx="71723" cy="12830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7156894" y="3975544"/>
            <a:ext cx="148590" cy="92075"/>
            <a:chOff x="7156894" y="3975544"/>
            <a:chExt cx="148590" cy="92075"/>
          </a:xfrm>
        </p:grpSpPr>
        <p:sp>
          <p:nvSpPr>
            <p:cNvPr id="94" name="object 94"/>
            <p:cNvSpPr/>
            <p:nvPr/>
          </p:nvSpPr>
          <p:spPr>
            <a:xfrm>
              <a:off x="7156894" y="3975544"/>
              <a:ext cx="68675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46905" y="3975544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45815" y="3048"/>
                  </a:moveTo>
                  <a:lnTo>
                    <a:pt x="18288" y="3048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8195" y="1524"/>
                  </a:lnTo>
                  <a:lnTo>
                    <a:pt x="44291" y="1524"/>
                  </a:lnTo>
                  <a:lnTo>
                    <a:pt x="45815" y="3048"/>
                  </a:lnTo>
                  <a:close/>
                </a:path>
                <a:path w="58420" h="92075">
                  <a:moveTo>
                    <a:pt x="54959" y="79438"/>
                  </a:moveTo>
                  <a:lnTo>
                    <a:pt x="30480" y="79438"/>
                  </a:lnTo>
                  <a:lnTo>
                    <a:pt x="33528" y="77914"/>
                  </a:lnTo>
                  <a:lnTo>
                    <a:pt x="36576" y="77914"/>
                  </a:lnTo>
                  <a:lnTo>
                    <a:pt x="38195" y="76390"/>
                  </a:lnTo>
                  <a:lnTo>
                    <a:pt x="42767" y="71818"/>
                  </a:lnTo>
                  <a:lnTo>
                    <a:pt x="42767" y="61055"/>
                  </a:lnTo>
                  <a:lnTo>
                    <a:pt x="38195" y="56483"/>
                  </a:lnTo>
                  <a:lnTo>
                    <a:pt x="36576" y="56483"/>
                  </a:lnTo>
                  <a:lnTo>
                    <a:pt x="35052" y="54959"/>
                  </a:lnTo>
                  <a:lnTo>
                    <a:pt x="32004" y="53435"/>
                  </a:lnTo>
                  <a:lnTo>
                    <a:pt x="30480" y="53435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3048" y="32099"/>
                  </a:lnTo>
                  <a:lnTo>
                    <a:pt x="1524" y="29051"/>
                  </a:lnTo>
                  <a:lnTo>
                    <a:pt x="1524" y="21431"/>
                  </a:lnTo>
                  <a:lnTo>
                    <a:pt x="3048" y="18383"/>
                  </a:lnTo>
                  <a:lnTo>
                    <a:pt x="3048" y="15335"/>
                  </a:lnTo>
                  <a:lnTo>
                    <a:pt x="4572" y="12192"/>
                  </a:lnTo>
                  <a:lnTo>
                    <a:pt x="9144" y="7620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0668"/>
                  </a:lnTo>
                  <a:lnTo>
                    <a:pt x="54959" y="12192"/>
                  </a:lnTo>
                  <a:lnTo>
                    <a:pt x="27432" y="12192"/>
                  </a:lnTo>
                  <a:lnTo>
                    <a:pt x="24384" y="13811"/>
                  </a:lnTo>
                  <a:lnTo>
                    <a:pt x="21336" y="13811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9051"/>
                  </a:lnTo>
                  <a:lnTo>
                    <a:pt x="22860" y="35147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8956" y="38195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6576" y="41243"/>
                  </a:lnTo>
                  <a:lnTo>
                    <a:pt x="39719" y="41243"/>
                  </a:lnTo>
                  <a:lnTo>
                    <a:pt x="45815" y="44291"/>
                  </a:lnTo>
                  <a:lnTo>
                    <a:pt x="47339" y="45815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342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4959" y="13811"/>
                  </a:moveTo>
                  <a:lnTo>
                    <a:pt x="39719" y="13811"/>
                  </a:lnTo>
                  <a:lnTo>
                    <a:pt x="36576" y="12192"/>
                  </a:lnTo>
                  <a:lnTo>
                    <a:pt x="54959" y="12192"/>
                  </a:lnTo>
                  <a:lnTo>
                    <a:pt x="54959" y="13811"/>
                  </a:lnTo>
                  <a:close/>
                </a:path>
                <a:path w="58420" h="92075">
                  <a:moveTo>
                    <a:pt x="53435" y="18383"/>
                  </a:moveTo>
                  <a:lnTo>
                    <a:pt x="50387" y="18383"/>
                  </a:lnTo>
                  <a:lnTo>
                    <a:pt x="48863" y="16859"/>
                  </a:lnTo>
                  <a:lnTo>
                    <a:pt x="47339" y="16859"/>
                  </a:lnTo>
                  <a:lnTo>
                    <a:pt x="45815" y="15335"/>
                  </a:lnTo>
                  <a:lnTo>
                    <a:pt x="44291" y="15335"/>
                  </a:lnTo>
                  <a:lnTo>
                    <a:pt x="41243" y="13811"/>
                  </a:lnTo>
                  <a:lnTo>
                    <a:pt x="53435" y="13811"/>
                  </a:lnTo>
                  <a:lnTo>
                    <a:pt x="53435" y="18383"/>
                  </a:lnTo>
                  <a:close/>
                </a:path>
                <a:path w="58420" h="92075">
                  <a:moveTo>
                    <a:pt x="35052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1818"/>
                  </a:lnTo>
                  <a:lnTo>
                    <a:pt x="4572" y="71818"/>
                  </a:lnTo>
                  <a:lnTo>
                    <a:pt x="4572" y="73342"/>
                  </a:lnTo>
                  <a:lnTo>
                    <a:pt x="6096" y="73342"/>
                  </a:lnTo>
                  <a:lnTo>
                    <a:pt x="7620" y="74866"/>
                  </a:lnTo>
                  <a:lnTo>
                    <a:pt x="10668" y="74866"/>
                  </a:lnTo>
                  <a:lnTo>
                    <a:pt x="13716" y="77914"/>
                  </a:lnTo>
                  <a:lnTo>
                    <a:pt x="16764" y="77914"/>
                  </a:lnTo>
                  <a:lnTo>
                    <a:pt x="19812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7339" y="87058"/>
                  </a:lnTo>
                  <a:lnTo>
                    <a:pt x="42767" y="88582"/>
                  </a:lnTo>
                  <a:lnTo>
                    <a:pt x="39719" y="90106"/>
                  </a:lnTo>
                  <a:lnTo>
                    <a:pt x="35052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7370444" y="3936872"/>
            <a:ext cx="1080230" cy="13030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17826" y="3937349"/>
            <a:ext cx="701802" cy="12982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64845" y="4163377"/>
            <a:ext cx="767334" cy="12982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7605426" y="4163377"/>
            <a:ext cx="517525" cy="130175"/>
            <a:chOff x="7605426" y="4163377"/>
            <a:chExt cx="517525" cy="130175"/>
          </a:xfrm>
        </p:grpSpPr>
        <p:sp>
          <p:nvSpPr>
            <p:cNvPr id="100" name="object 100"/>
            <p:cNvSpPr/>
            <p:nvPr/>
          </p:nvSpPr>
          <p:spPr>
            <a:xfrm>
              <a:off x="7605426" y="4163377"/>
              <a:ext cx="469963" cy="12982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102821" y="427177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859"/>
                  </a:lnTo>
                  <a:lnTo>
                    <a:pt x="16764" y="19907"/>
                  </a:lnTo>
                  <a:lnTo>
                    <a:pt x="13716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/>
          <p:nvPr/>
        </p:nvSpPr>
        <p:spPr>
          <a:xfrm>
            <a:off x="6525291" y="442902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719" y="16859"/>
                </a:lnTo>
                <a:lnTo>
                  <a:pt x="4571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58654" y="4398549"/>
            <a:ext cx="238029" cy="12211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65359" y="4390929"/>
            <a:ext cx="956595" cy="1297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89106" y="4429029"/>
            <a:ext cx="68675" cy="9163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24837" y="4409217"/>
            <a:ext cx="1357884" cy="14354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64845" y="4616862"/>
            <a:ext cx="997743" cy="16335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7826692" y="4622958"/>
            <a:ext cx="127000" cy="125730"/>
            <a:chOff x="7826692" y="4622958"/>
            <a:chExt cx="127000" cy="125730"/>
          </a:xfrm>
        </p:grpSpPr>
        <p:sp>
          <p:nvSpPr>
            <p:cNvPr id="109" name="object 109"/>
            <p:cNvSpPr/>
            <p:nvPr/>
          </p:nvSpPr>
          <p:spPr>
            <a:xfrm>
              <a:off x="7826692" y="4622958"/>
              <a:ext cx="85439" cy="12525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33468" y="472525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615" y="1379791"/>
            <a:ext cx="1403604" cy="352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33045" y="1391983"/>
            <a:ext cx="218440" cy="267335"/>
          </a:xfrm>
          <a:custGeom>
            <a:avLst/>
            <a:gdLst/>
            <a:ahLst/>
            <a:cxnLst/>
            <a:rect l="l" t="t" r="r" b="b"/>
            <a:pathLst>
              <a:path w="218439" h="267335">
                <a:moveTo>
                  <a:pt x="48768" y="261080"/>
                </a:moveTo>
                <a:lnTo>
                  <a:pt x="0" y="261080"/>
                </a:lnTo>
                <a:lnTo>
                  <a:pt x="0" y="13716"/>
                </a:lnTo>
                <a:lnTo>
                  <a:pt x="1524" y="9144"/>
                </a:lnTo>
                <a:lnTo>
                  <a:pt x="9144" y="1524"/>
                </a:lnTo>
                <a:lnTo>
                  <a:pt x="13716" y="0"/>
                </a:lnTo>
                <a:lnTo>
                  <a:pt x="53340" y="0"/>
                </a:lnTo>
                <a:lnTo>
                  <a:pt x="57912" y="1524"/>
                </a:lnTo>
                <a:lnTo>
                  <a:pt x="60960" y="1524"/>
                </a:lnTo>
                <a:lnTo>
                  <a:pt x="65627" y="3048"/>
                </a:lnTo>
                <a:lnTo>
                  <a:pt x="68675" y="4572"/>
                </a:lnTo>
                <a:lnTo>
                  <a:pt x="70199" y="6096"/>
                </a:lnTo>
                <a:lnTo>
                  <a:pt x="73247" y="7620"/>
                </a:lnTo>
                <a:lnTo>
                  <a:pt x="76295" y="10668"/>
                </a:lnTo>
                <a:lnTo>
                  <a:pt x="79343" y="15240"/>
                </a:lnTo>
                <a:lnTo>
                  <a:pt x="80867" y="18288"/>
                </a:lnTo>
                <a:lnTo>
                  <a:pt x="83915" y="22955"/>
                </a:lnTo>
                <a:lnTo>
                  <a:pt x="86963" y="27527"/>
                </a:lnTo>
                <a:lnTo>
                  <a:pt x="103433" y="59531"/>
                </a:lnTo>
                <a:lnTo>
                  <a:pt x="47244" y="59531"/>
                </a:lnTo>
                <a:lnTo>
                  <a:pt x="47368" y="71770"/>
                </a:lnTo>
                <a:lnTo>
                  <a:pt x="47434" y="74664"/>
                </a:lnTo>
                <a:lnTo>
                  <a:pt x="47886" y="81699"/>
                </a:lnTo>
                <a:lnTo>
                  <a:pt x="48768" y="88582"/>
                </a:lnTo>
                <a:lnTo>
                  <a:pt x="48768" y="261080"/>
                </a:lnTo>
                <a:close/>
              </a:path>
              <a:path w="218439" h="267335">
                <a:moveTo>
                  <a:pt x="212026" y="1524"/>
                </a:moveTo>
                <a:lnTo>
                  <a:pt x="176974" y="1524"/>
                </a:lnTo>
                <a:lnTo>
                  <a:pt x="180022" y="0"/>
                </a:lnTo>
                <a:lnTo>
                  <a:pt x="208978" y="0"/>
                </a:lnTo>
                <a:lnTo>
                  <a:pt x="212026" y="1524"/>
                </a:lnTo>
                <a:close/>
              </a:path>
              <a:path w="218439" h="267335">
                <a:moveTo>
                  <a:pt x="215074" y="3048"/>
                </a:moveTo>
                <a:lnTo>
                  <a:pt x="173926" y="3048"/>
                </a:lnTo>
                <a:lnTo>
                  <a:pt x="175450" y="1524"/>
                </a:lnTo>
                <a:lnTo>
                  <a:pt x="213550" y="1524"/>
                </a:lnTo>
                <a:lnTo>
                  <a:pt x="215074" y="3048"/>
                </a:lnTo>
                <a:close/>
              </a:path>
              <a:path w="218439" h="267335">
                <a:moveTo>
                  <a:pt x="218122" y="192405"/>
                </a:moveTo>
                <a:lnTo>
                  <a:pt x="170878" y="192405"/>
                </a:lnTo>
                <a:lnTo>
                  <a:pt x="170878" y="161829"/>
                </a:lnTo>
                <a:lnTo>
                  <a:pt x="169997" y="154733"/>
                </a:lnTo>
                <a:lnTo>
                  <a:pt x="169545" y="147351"/>
                </a:lnTo>
                <a:lnTo>
                  <a:pt x="169378" y="139969"/>
                </a:lnTo>
                <a:lnTo>
                  <a:pt x="169354" y="7620"/>
                </a:lnTo>
                <a:lnTo>
                  <a:pt x="170878" y="6096"/>
                </a:lnTo>
                <a:lnTo>
                  <a:pt x="170878" y="4572"/>
                </a:lnTo>
                <a:lnTo>
                  <a:pt x="172402" y="3048"/>
                </a:lnTo>
                <a:lnTo>
                  <a:pt x="216598" y="3048"/>
                </a:lnTo>
                <a:lnTo>
                  <a:pt x="216598" y="4572"/>
                </a:lnTo>
                <a:lnTo>
                  <a:pt x="218122" y="6096"/>
                </a:lnTo>
                <a:lnTo>
                  <a:pt x="218122" y="192405"/>
                </a:lnTo>
                <a:close/>
              </a:path>
              <a:path w="218439" h="267335">
                <a:moveTo>
                  <a:pt x="205930" y="265652"/>
                </a:moveTo>
                <a:lnTo>
                  <a:pt x="166306" y="265652"/>
                </a:lnTo>
                <a:lnTo>
                  <a:pt x="163258" y="264128"/>
                </a:lnTo>
                <a:lnTo>
                  <a:pt x="158686" y="264128"/>
                </a:lnTo>
                <a:lnTo>
                  <a:pt x="155638" y="262604"/>
                </a:lnTo>
                <a:lnTo>
                  <a:pt x="152590" y="259556"/>
                </a:lnTo>
                <a:lnTo>
                  <a:pt x="150971" y="256508"/>
                </a:lnTo>
                <a:lnTo>
                  <a:pt x="147923" y="253460"/>
                </a:lnTo>
                <a:lnTo>
                  <a:pt x="138779" y="239744"/>
                </a:lnTo>
                <a:lnTo>
                  <a:pt x="135731" y="232124"/>
                </a:lnTo>
                <a:lnTo>
                  <a:pt x="70199" y="108394"/>
                </a:lnTo>
                <a:lnTo>
                  <a:pt x="66993" y="102655"/>
                </a:lnTo>
                <a:lnTo>
                  <a:pt x="64055" y="96774"/>
                </a:lnTo>
                <a:lnTo>
                  <a:pt x="61117" y="90606"/>
                </a:lnTo>
                <a:lnTo>
                  <a:pt x="57912" y="84010"/>
                </a:lnTo>
                <a:lnTo>
                  <a:pt x="54744" y="78042"/>
                </a:lnTo>
                <a:lnTo>
                  <a:pt x="52006" y="71770"/>
                </a:lnTo>
                <a:lnTo>
                  <a:pt x="47244" y="59531"/>
                </a:lnTo>
                <a:lnTo>
                  <a:pt x="103433" y="59531"/>
                </a:lnTo>
                <a:lnTo>
                  <a:pt x="137255" y="125253"/>
                </a:lnTo>
                <a:lnTo>
                  <a:pt x="140303" y="131349"/>
                </a:lnTo>
                <a:lnTo>
                  <a:pt x="143351" y="135921"/>
                </a:lnTo>
                <a:lnTo>
                  <a:pt x="149447" y="148113"/>
                </a:lnTo>
                <a:lnTo>
                  <a:pt x="152590" y="154209"/>
                </a:lnTo>
                <a:lnTo>
                  <a:pt x="155638" y="158781"/>
                </a:lnTo>
                <a:lnTo>
                  <a:pt x="158686" y="164877"/>
                </a:lnTo>
                <a:lnTo>
                  <a:pt x="160210" y="171069"/>
                </a:lnTo>
                <a:lnTo>
                  <a:pt x="163258" y="175641"/>
                </a:lnTo>
                <a:lnTo>
                  <a:pt x="166306" y="181737"/>
                </a:lnTo>
                <a:lnTo>
                  <a:pt x="167830" y="186309"/>
                </a:lnTo>
                <a:lnTo>
                  <a:pt x="170878" y="192405"/>
                </a:lnTo>
                <a:lnTo>
                  <a:pt x="218122" y="192405"/>
                </a:lnTo>
                <a:lnTo>
                  <a:pt x="218122" y="253460"/>
                </a:lnTo>
                <a:lnTo>
                  <a:pt x="216598" y="254984"/>
                </a:lnTo>
                <a:lnTo>
                  <a:pt x="215074" y="258032"/>
                </a:lnTo>
                <a:lnTo>
                  <a:pt x="208978" y="264128"/>
                </a:lnTo>
                <a:lnTo>
                  <a:pt x="205930" y="265652"/>
                </a:lnTo>
                <a:close/>
              </a:path>
              <a:path w="218439" h="267335">
                <a:moveTo>
                  <a:pt x="45720" y="264128"/>
                </a:moveTo>
                <a:lnTo>
                  <a:pt x="3048" y="264128"/>
                </a:lnTo>
                <a:lnTo>
                  <a:pt x="1524" y="262604"/>
                </a:lnTo>
                <a:lnTo>
                  <a:pt x="1524" y="261080"/>
                </a:lnTo>
                <a:lnTo>
                  <a:pt x="47244" y="261080"/>
                </a:lnTo>
                <a:lnTo>
                  <a:pt x="47244" y="262604"/>
                </a:lnTo>
                <a:lnTo>
                  <a:pt x="45720" y="264128"/>
                </a:lnTo>
                <a:close/>
              </a:path>
              <a:path w="218439" h="267335">
                <a:moveTo>
                  <a:pt x="41148" y="265652"/>
                </a:moveTo>
                <a:lnTo>
                  <a:pt x="6096" y="265652"/>
                </a:lnTo>
                <a:lnTo>
                  <a:pt x="4572" y="264128"/>
                </a:lnTo>
                <a:lnTo>
                  <a:pt x="42672" y="264128"/>
                </a:lnTo>
                <a:lnTo>
                  <a:pt x="41148" y="265652"/>
                </a:lnTo>
                <a:close/>
              </a:path>
              <a:path w="218439" h="267335">
                <a:moveTo>
                  <a:pt x="33528" y="267271"/>
                </a:moveTo>
                <a:lnTo>
                  <a:pt x="15240" y="267271"/>
                </a:lnTo>
                <a:lnTo>
                  <a:pt x="12192" y="265652"/>
                </a:lnTo>
                <a:lnTo>
                  <a:pt x="36576" y="265652"/>
                </a:lnTo>
                <a:lnTo>
                  <a:pt x="33528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9175" y="1391983"/>
            <a:ext cx="217170" cy="270510"/>
          </a:xfrm>
          <a:custGeom>
            <a:avLst/>
            <a:gdLst/>
            <a:ahLst/>
            <a:cxnLst/>
            <a:rect l="l" t="t" r="r" b="b"/>
            <a:pathLst>
              <a:path w="217170" h="270510">
                <a:moveTo>
                  <a:pt x="106775" y="270319"/>
                </a:moveTo>
                <a:lnTo>
                  <a:pt x="61055" y="264128"/>
                </a:lnTo>
                <a:lnTo>
                  <a:pt x="27432" y="245840"/>
                </a:lnTo>
                <a:lnTo>
                  <a:pt x="4500" y="204049"/>
                </a:lnTo>
                <a:lnTo>
                  <a:pt x="0" y="169545"/>
                </a:lnTo>
                <a:lnTo>
                  <a:pt x="0" y="4572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7620" y="1524"/>
                </a:lnTo>
                <a:lnTo>
                  <a:pt x="10668" y="0"/>
                </a:lnTo>
                <a:lnTo>
                  <a:pt x="42672" y="0"/>
                </a:lnTo>
                <a:lnTo>
                  <a:pt x="45720" y="1524"/>
                </a:lnTo>
                <a:lnTo>
                  <a:pt x="50387" y="1524"/>
                </a:lnTo>
                <a:lnTo>
                  <a:pt x="51911" y="3048"/>
                </a:lnTo>
                <a:lnTo>
                  <a:pt x="51911" y="4572"/>
                </a:lnTo>
                <a:lnTo>
                  <a:pt x="53435" y="4572"/>
                </a:lnTo>
                <a:lnTo>
                  <a:pt x="53435" y="164877"/>
                </a:lnTo>
                <a:lnTo>
                  <a:pt x="53721" y="172433"/>
                </a:lnTo>
                <a:lnTo>
                  <a:pt x="54578" y="179248"/>
                </a:lnTo>
                <a:lnTo>
                  <a:pt x="56007" y="185759"/>
                </a:lnTo>
                <a:lnTo>
                  <a:pt x="58007" y="192405"/>
                </a:lnTo>
                <a:lnTo>
                  <a:pt x="59531" y="200025"/>
                </a:lnTo>
                <a:lnTo>
                  <a:pt x="93059" y="224504"/>
                </a:lnTo>
                <a:lnTo>
                  <a:pt x="100679" y="226028"/>
                </a:lnTo>
                <a:lnTo>
                  <a:pt x="117443" y="226028"/>
                </a:lnTo>
                <a:lnTo>
                  <a:pt x="152590" y="206121"/>
                </a:lnTo>
                <a:lnTo>
                  <a:pt x="158686" y="192405"/>
                </a:lnTo>
                <a:lnTo>
                  <a:pt x="161734" y="184785"/>
                </a:lnTo>
                <a:lnTo>
                  <a:pt x="163258" y="177165"/>
                </a:lnTo>
                <a:lnTo>
                  <a:pt x="163258" y="4572"/>
                </a:lnTo>
                <a:lnTo>
                  <a:pt x="164782" y="4572"/>
                </a:lnTo>
                <a:lnTo>
                  <a:pt x="164782" y="3048"/>
                </a:lnTo>
                <a:lnTo>
                  <a:pt x="166306" y="1524"/>
                </a:lnTo>
                <a:lnTo>
                  <a:pt x="170878" y="1524"/>
                </a:lnTo>
                <a:lnTo>
                  <a:pt x="173926" y="0"/>
                </a:lnTo>
                <a:lnTo>
                  <a:pt x="205930" y="0"/>
                </a:lnTo>
                <a:lnTo>
                  <a:pt x="208978" y="1524"/>
                </a:lnTo>
                <a:lnTo>
                  <a:pt x="213550" y="1524"/>
                </a:lnTo>
                <a:lnTo>
                  <a:pt x="213550" y="3048"/>
                </a:lnTo>
                <a:lnTo>
                  <a:pt x="215074" y="4572"/>
                </a:lnTo>
                <a:lnTo>
                  <a:pt x="216598" y="4572"/>
                </a:lnTo>
                <a:lnTo>
                  <a:pt x="216598" y="166401"/>
                </a:lnTo>
                <a:lnTo>
                  <a:pt x="208978" y="210693"/>
                </a:lnTo>
                <a:lnTo>
                  <a:pt x="187642" y="242792"/>
                </a:lnTo>
                <a:lnTo>
                  <a:pt x="154114" y="264128"/>
                </a:lnTo>
                <a:lnTo>
                  <a:pt x="119958" y="270008"/>
                </a:lnTo>
                <a:lnTo>
                  <a:pt x="106775" y="270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0727" y="1391983"/>
            <a:ext cx="323850" cy="266065"/>
          </a:xfrm>
          <a:custGeom>
            <a:avLst/>
            <a:gdLst/>
            <a:ahLst/>
            <a:cxnLst/>
            <a:rect l="l" t="t" r="r" b="b"/>
            <a:pathLst>
              <a:path w="323850" h="266064">
                <a:moveTo>
                  <a:pt x="144970" y="230606"/>
                </a:moveTo>
                <a:lnTo>
                  <a:pt x="143446" y="227558"/>
                </a:lnTo>
                <a:lnTo>
                  <a:pt x="143446" y="224510"/>
                </a:lnTo>
                <a:lnTo>
                  <a:pt x="141922" y="222986"/>
                </a:lnTo>
                <a:lnTo>
                  <a:pt x="140398" y="222986"/>
                </a:lnTo>
                <a:lnTo>
                  <a:pt x="140398" y="221462"/>
                </a:lnTo>
                <a:lnTo>
                  <a:pt x="53428" y="221462"/>
                </a:lnTo>
                <a:lnTo>
                  <a:pt x="53428" y="4572"/>
                </a:lnTo>
                <a:lnTo>
                  <a:pt x="51904" y="4572"/>
                </a:lnTo>
                <a:lnTo>
                  <a:pt x="51904" y="3048"/>
                </a:lnTo>
                <a:lnTo>
                  <a:pt x="50380" y="1524"/>
                </a:lnTo>
                <a:lnTo>
                  <a:pt x="45808" y="1524"/>
                </a:lnTo>
                <a:lnTo>
                  <a:pt x="42760" y="0"/>
                </a:lnTo>
                <a:lnTo>
                  <a:pt x="10668" y="0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4572"/>
                </a:lnTo>
                <a:lnTo>
                  <a:pt x="0" y="4572"/>
                </a:lnTo>
                <a:lnTo>
                  <a:pt x="0" y="254990"/>
                </a:lnTo>
                <a:lnTo>
                  <a:pt x="1524" y="259562"/>
                </a:lnTo>
                <a:lnTo>
                  <a:pt x="4572" y="261086"/>
                </a:lnTo>
                <a:lnTo>
                  <a:pt x="7620" y="264134"/>
                </a:lnTo>
                <a:lnTo>
                  <a:pt x="10668" y="265658"/>
                </a:lnTo>
                <a:lnTo>
                  <a:pt x="140398" y="265658"/>
                </a:lnTo>
                <a:lnTo>
                  <a:pt x="140398" y="264134"/>
                </a:lnTo>
                <a:lnTo>
                  <a:pt x="141922" y="264134"/>
                </a:lnTo>
                <a:lnTo>
                  <a:pt x="143446" y="262610"/>
                </a:lnTo>
                <a:lnTo>
                  <a:pt x="143446" y="258038"/>
                </a:lnTo>
                <a:lnTo>
                  <a:pt x="144970" y="256514"/>
                </a:lnTo>
                <a:lnTo>
                  <a:pt x="144970" y="230606"/>
                </a:lnTo>
                <a:close/>
              </a:path>
              <a:path w="323850" h="266064">
                <a:moveTo>
                  <a:pt x="323469" y="239750"/>
                </a:moveTo>
                <a:lnTo>
                  <a:pt x="321945" y="235178"/>
                </a:lnTo>
                <a:lnTo>
                  <a:pt x="321945" y="227558"/>
                </a:lnTo>
                <a:lnTo>
                  <a:pt x="320421" y="226034"/>
                </a:lnTo>
                <a:lnTo>
                  <a:pt x="320421" y="224510"/>
                </a:lnTo>
                <a:lnTo>
                  <a:pt x="317373" y="221462"/>
                </a:lnTo>
                <a:lnTo>
                  <a:pt x="231927" y="221462"/>
                </a:lnTo>
                <a:lnTo>
                  <a:pt x="231927" y="6096"/>
                </a:lnTo>
                <a:lnTo>
                  <a:pt x="227355" y="1524"/>
                </a:lnTo>
                <a:lnTo>
                  <a:pt x="224307" y="1524"/>
                </a:lnTo>
                <a:lnTo>
                  <a:pt x="221259" y="0"/>
                </a:lnTo>
                <a:lnTo>
                  <a:pt x="187642" y="0"/>
                </a:lnTo>
                <a:lnTo>
                  <a:pt x="184594" y="1524"/>
                </a:lnTo>
                <a:lnTo>
                  <a:pt x="181546" y="1524"/>
                </a:lnTo>
                <a:lnTo>
                  <a:pt x="178498" y="4572"/>
                </a:lnTo>
                <a:lnTo>
                  <a:pt x="176974" y="4572"/>
                </a:lnTo>
                <a:lnTo>
                  <a:pt x="176974" y="254990"/>
                </a:lnTo>
                <a:lnTo>
                  <a:pt x="178498" y="259562"/>
                </a:lnTo>
                <a:lnTo>
                  <a:pt x="181546" y="261086"/>
                </a:lnTo>
                <a:lnTo>
                  <a:pt x="184594" y="264134"/>
                </a:lnTo>
                <a:lnTo>
                  <a:pt x="189166" y="265658"/>
                </a:lnTo>
                <a:lnTo>
                  <a:pt x="317373" y="265658"/>
                </a:lnTo>
                <a:lnTo>
                  <a:pt x="320421" y="262610"/>
                </a:lnTo>
                <a:lnTo>
                  <a:pt x="320421" y="261086"/>
                </a:lnTo>
                <a:lnTo>
                  <a:pt x="321945" y="258038"/>
                </a:lnTo>
                <a:lnTo>
                  <a:pt x="321945" y="253466"/>
                </a:lnTo>
                <a:lnTo>
                  <a:pt x="323469" y="250418"/>
                </a:lnTo>
                <a:lnTo>
                  <a:pt x="323469" y="2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6405" y="1372171"/>
            <a:ext cx="1087755" cy="29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217921" y="1370647"/>
            <a:ext cx="346710" cy="292100"/>
            <a:chOff x="5217921" y="1370647"/>
            <a:chExt cx="346710" cy="292100"/>
          </a:xfrm>
        </p:grpSpPr>
        <p:sp>
          <p:nvSpPr>
            <p:cNvPr id="8" name="object 8"/>
            <p:cNvSpPr/>
            <p:nvPr/>
          </p:nvSpPr>
          <p:spPr>
            <a:xfrm>
              <a:off x="5217921" y="1456086"/>
              <a:ext cx="195034" cy="2062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2869" y="1370647"/>
              <a:ext cx="131445" cy="288925"/>
            </a:xfrm>
            <a:custGeom>
              <a:avLst/>
              <a:gdLst/>
              <a:ahLst/>
              <a:cxnLst/>
              <a:rect l="l" t="t" r="r" b="b"/>
              <a:pathLst>
                <a:path w="131445" h="288925">
                  <a:moveTo>
                    <a:pt x="82391" y="90106"/>
                  </a:moveTo>
                  <a:lnTo>
                    <a:pt x="30575" y="90106"/>
                  </a:lnTo>
                  <a:lnTo>
                    <a:pt x="30575" y="74771"/>
                  </a:lnTo>
                  <a:lnTo>
                    <a:pt x="30861" y="65913"/>
                  </a:lnTo>
                  <a:lnTo>
                    <a:pt x="31718" y="57626"/>
                  </a:lnTo>
                  <a:lnTo>
                    <a:pt x="33147" y="49911"/>
                  </a:lnTo>
                  <a:lnTo>
                    <a:pt x="35147" y="42767"/>
                  </a:lnTo>
                  <a:lnTo>
                    <a:pt x="36814" y="35901"/>
                  </a:lnTo>
                  <a:lnTo>
                    <a:pt x="65627" y="4572"/>
                  </a:lnTo>
                  <a:lnTo>
                    <a:pt x="94583" y="0"/>
                  </a:lnTo>
                  <a:lnTo>
                    <a:pt x="105251" y="0"/>
                  </a:lnTo>
                  <a:lnTo>
                    <a:pt x="109918" y="1524"/>
                  </a:lnTo>
                  <a:lnTo>
                    <a:pt x="114490" y="1524"/>
                  </a:lnTo>
                  <a:lnTo>
                    <a:pt x="119062" y="3048"/>
                  </a:lnTo>
                  <a:lnTo>
                    <a:pt x="122110" y="4572"/>
                  </a:lnTo>
                  <a:lnTo>
                    <a:pt x="123634" y="6096"/>
                  </a:lnTo>
                  <a:lnTo>
                    <a:pt x="125158" y="6096"/>
                  </a:lnTo>
                  <a:lnTo>
                    <a:pt x="126682" y="7620"/>
                  </a:lnTo>
                  <a:lnTo>
                    <a:pt x="128206" y="7620"/>
                  </a:lnTo>
                  <a:lnTo>
                    <a:pt x="128206" y="9144"/>
                  </a:lnTo>
                  <a:lnTo>
                    <a:pt x="129730" y="10668"/>
                  </a:lnTo>
                  <a:lnTo>
                    <a:pt x="129730" y="15240"/>
                  </a:lnTo>
                  <a:lnTo>
                    <a:pt x="131254" y="18288"/>
                  </a:lnTo>
                  <a:lnTo>
                    <a:pt x="131254" y="36576"/>
                  </a:lnTo>
                  <a:lnTo>
                    <a:pt x="129730" y="39624"/>
                  </a:lnTo>
                  <a:lnTo>
                    <a:pt x="129730" y="41243"/>
                  </a:lnTo>
                  <a:lnTo>
                    <a:pt x="99155" y="41243"/>
                  </a:lnTo>
                  <a:lnTo>
                    <a:pt x="96107" y="42767"/>
                  </a:lnTo>
                  <a:lnTo>
                    <a:pt x="94583" y="42767"/>
                  </a:lnTo>
                  <a:lnTo>
                    <a:pt x="88487" y="45815"/>
                  </a:lnTo>
                  <a:lnTo>
                    <a:pt x="83915" y="54959"/>
                  </a:lnTo>
                  <a:lnTo>
                    <a:pt x="83915" y="58007"/>
                  </a:lnTo>
                  <a:lnTo>
                    <a:pt x="82391" y="62579"/>
                  </a:lnTo>
                  <a:lnTo>
                    <a:pt x="82391" y="90106"/>
                  </a:lnTo>
                  <a:close/>
                </a:path>
                <a:path w="131445" h="288925">
                  <a:moveTo>
                    <a:pt x="128206" y="45815"/>
                  </a:moveTo>
                  <a:lnTo>
                    <a:pt x="122110" y="45815"/>
                  </a:lnTo>
                  <a:lnTo>
                    <a:pt x="120586" y="44291"/>
                  </a:lnTo>
                  <a:lnTo>
                    <a:pt x="117538" y="44291"/>
                  </a:lnTo>
                  <a:lnTo>
                    <a:pt x="116014" y="42767"/>
                  </a:lnTo>
                  <a:lnTo>
                    <a:pt x="111442" y="42767"/>
                  </a:lnTo>
                  <a:lnTo>
                    <a:pt x="109918" y="41243"/>
                  </a:lnTo>
                  <a:lnTo>
                    <a:pt x="129730" y="41243"/>
                  </a:lnTo>
                  <a:lnTo>
                    <a:pt x="129730" y="42767"/>
                  </a:lnTo>
                  <a:lnTo>
                    <a:pt x="128206" y="44291"/>
                  </a:lnTo>
                  <a:lnTo>
                    <a:pt x="128206" y="45815"/>
                  </a:lnTo>
                  <a:close/>
                </a:path>
                <a:path w="131445" h="288925">
                  <a:moveTo>
                    <a:pt x="119062" y="91630"/>
                  </a:moveTo>
                  <a:lnTo>
                    <a:pt x="4572" y="91630"/>
                  </a:lnTo>
                  <a:lnTo>
                    <a:pt x="6096" y="90106"/>
                  </a:lnTo>
                  <a:lnTo>
                    <a:pt x="117538" y="90106"/>
                  </a:lnTo>
                  <a:lnTo>
                    <a:pt x="119062" y="91630"/>
                  </a:lnTo>
                  <a:close/>
                </a:path>
                <a:path w="131445" h="288925">
                  <a:moveTo>
                    <a:pt x="119062" y="132778"/>
                  </a:moveTo>
                  <a:lnTo>
                    <a:pt x="4572" y="132778"/>
                  </a:lnTo>
                  <a:lnTo>
                    <a:pt x="3048" y="131254"/>
                  </a:lnTo>
                  <a:lnTo>
                    <a:pt x="1524" y="126682"/>
                  </a:lnTo>
                  <a:lnTo>
                    <a:pt x="1524" y="123634"/>
                  </a:lnTo>
                  <a:lnTo>
                    <a:pt x="0" y="119062"/>
                  </a:lnTo>
                  <a:lnTo>
                    <a:pt x="0" y="100774"/>
                  </a:lnTo>
                  <a:lnTo>
                    <a:pt x="1524" y="99250"/>
                  </a:lnTo>
                  <a:lnTo>
                    <a:pt x="1524" y="94678"/>
                  </a:lnTo>
                  <a:lnTo>
                    <a:pt x="3048" y="93154"/>
                  </a:lnTo>
                  <a:lnTo>
                    <a:pt x="3048" y="91630"/>
                  </a:lnTo>
                  <a:lnTo>
                    <a:pt x="120586" y="91630"/>
                  </a:lnTo>
                  <a:lnTo>
                    <a:pt x="120586" y="93154"/>
                  </a:lnTo>
                  <a:lnTo>
                    <a:pt x="122110" y="94678"/>
                  </a:lnTo>
                  <a:lnTo>
                    <a:pt x="122110" y="97726"/>
                  </a:lnTo>
                  <a:lnTo>
                    <a:pt x="123634" y="100774"/>
                  </a:lnTo>
                  <a:lnTo>
                    <a:pt x="123634" y="123634"/>
                  </a:lnTo>
                  <a:lnTo>
                    <a:pt x="119062" y="132778"/>
                  </a:lnTo>
                  <a:close/>
                </a:path>
                <a:path w="131445" h="288925">
                  <a:moveTo>
                    <a:pt x="79343" y="285464"/>
                  </a:moveTo>
                  <a:lnTo>
                    <a:pt x="33623" y="285464"/>
                  </a:lnTo>
                  <a:lnTo>
                    <a:pt x="30575" y="282416"/>
                  </a:lnTo>
                  <a:lnTo>
                    <a:pt x="30575" y="132778"/>
                  </a:lnTo>
                  <a:lnTo>
                    <a:pt x="82391" y="132778"/>
                  </a:lnTo>
                  <a:lnTo>
                    <a:pt x="82391" y="282416"/>
                  </a:lnTo>
                  <a:lnTo>
                    <a:pt x="79343" y="285464"/>
                  </a:lnTo>
                  <a:close/>
                </a:path>
                <a:path w="131445" h="288925">
                  <a:moveTo>
                    <a:pt x="74771" y="286988"/>
                  </a:moveTo>
                  <a:lnTo>
                    <a:pt x="38195" y="286988"/>
                  </a:lnTo>
                  <a:lnTo>
                    <a:pt x="36671" y="285464"/>
                  </a:lnTo>
                  <a:lnTo>
                    <a:pt x="76295" y="285464"/>
                  </a:lnTo>
                  <a:lnTo>
                    <a:pt x="74771" y="286988"/>
                  </a:lnTo>
                  <a:close/>
                </a:path>
                <a:path w="131445" h="288925">
                  <a:moveTo>
                    <a:pt x="65627" y="288607"/>
                  </a:moveTo>
                  <a:lnTo>
                    <a:pt x="47339" y="288607"/>
                  </a:lnTo>
                  <a:lnTo>
                    <a:pt x="44291" y="286988"/>
                  </a:lnTo>
                  <a:lnTo>
                    <a:pt x="68675" y="286988"/>
                  </a:lnTo>
                  <a:lnTo>
                    <a:pt x="65627" y="288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654135" y="1387411"/>
            <a:ext cx="3361054" cy="345440"/>
            <a:chOff x="5654135" y="1387411"/>
            <a:chExt cx="3361054" cy="345440"/>
          </a:xfrm>
        </p:grpSpPr>
        <p:sp>
          <p:nvSpPr>
            <p:cNvPr id="11" name="object 11"/>
            <p:cNvSpPr/>
            <p:nvPr/>
          </p:nvSpPr>
          <p:spPr>
            <a:xfrm>
              <a:off x="5686133" y="1391983"/>
              <a:ext cx="497840" cy="267335"/>
            </a:xfrm>
            <a:custGeom>
              <a:avLst/>
              <a:gdLst/>
              <a:ahLst/>
              <a:cxnLst/>
              <a:rect l="l" t="t" r="r" b="b"/>
              <a:pathLst>
                <a:path w="497839" h="267335">
                  <a:moveTo>
                    <a:pt x="218211" y="6096"/>
                  </a:moveTo>
                  <a:lnTo>
                    <a:pt x="216687" y="4572"/>
                  </a:lnTo>
                  <a:lnTo>
                    <a:pt x="216687" y="3048"/>
                  </a:lnTo>
                  <a:lnTo>
                    <a:pt x="215163" y="3048"/>
                  </a:lnTo>
                  <a:lnTo>
                    <a:pt x="213639" y="1524"/>
                  </a:lnTo>
                  <a:lnTo>
                    <a:pt x="212115" y="1524"/>
                  </a:lnTo>
                  <a:lnTo>
                    <a:pt x="209067" y="0"/>
                  </a:lnTo>
                  <a:lnTo>
                    <a:pt x="180022" y="0"/>
                  </a:lnTo>
                  <a:lnTo>
                    <a:pt x="176974" y="1524"/>
                  </a:lnTo>
                  <a:lnTo>
                    <a:pt x="175450" y="1524"/>
                  </a:lnTo>
                  <a:lnTo>
                    <a:pt x="172402" y="3048"/>
                  </a:lnTo>
                  <a:lnTo>
                    <a:pt x="169354" y="6096"/>
                  </a:lnTo>
                  <a:lnTo>
                    <a:pt x="169354" y="161836"/>
                  </a:lnTo>
                  <a:lnTo>
                    <a:pt x="170230" y="169862"/>
                  </a:lnTo>
                  <a:lnTo>
                    <a:pt x="170688" y="177736"/>
                  </a:lnTo>
                  <a:lnTo>
                    <a:pt x="170776" y="181737"/>
                  </a:lnTo>
                  <a:lnTo>
                    <a:pt x="170878" y="192405"/>
                  </a:lnTo>
                  <a:lnTo>
                    <a:pt x="167830" y="186309"/>
                  </a:lnTo>
                  <a:lnTo>
                    <a:pt x="166306" y="181737"/>
                  </a:lnTo>
                  <a:lnTo>
                    <a:pt x="163258" y="175641"/>
                  </a:lnTo>
                  <a:lnTo>
                    <a:pt x="160210" y="171069"/>
                  </a:lnTo>
                  <a:lnTo>
                    <a:pt x="157162" y="164884"/>
                  </a:lnTo>
                  <a:lnTo>
                    <a:pt x="155638" y="158788"/>
                  </a:lnTo>
                  <a:lnTo>
                    <a:pt x="152590" y="154216"/>
                  </a:lnTo>
                  <a:lnTo>
                    <a:pt x="143446" y="135928"/>
                  </a:lnTo>
                  <a:lnTo>
                    <a:pt x="140398" y="131356"/>
                  </a:lnTo>
                  <a:lnTo>
                    <a:pt x="137350" y="125260"/>
                  </a:lnTo>
                  <a:lnTo>
                    <a:pt x="102438" y="59537"/>
                  </a:lnTo>
                  <a:lnTo>
                    <a:pt x="85432" y="27533"/>
                  </a:lnTo>
                  <a:lnTo>
                    <a:pt x="83908" y="22961"/>
                  </a:lnTo>
                  <a:lnTo>
                    <a:pt x="80860" y="18288"/>
                  </a:lnTo>
                  <a:lnTo>
                    <a:pt x="79336" y="15240"/>
                  </a:lnTo>
                  <a:lnTo>
                    <a:pt x="76288" y="10668"/>
                  </a:lnTo>
                  <a:lnTo>
                    <a:pt x="73240" y="7620"/>
                  </a:lnTo>
                  <a:lnTo>
                    <a:pt x="61048" y="1524"/>
                  </a:lnTo>
                  <a:lnTo>
                    <a:pt x="58000" y="1524"/>
                  </a:lnTo>
                  <a:lnTo>
                    <a:pt x="53428" y="0"/>
                  </a:lnTo>
                  <a:lnTo>
                    <a:pt x="13716" y="0"/>
                  </a:lnTo>
                  <a:lnTo>
                    <a:pt x="9144" y="1524"/>
                  </a:lnTo>
                  <a:lnTo>
                    <a:pt x="1524" y="9144"/>
                  </a:lnTo>
                  <a:lnTo>
                    <a:pt x="0" y="13716"/>
                  </a:lnTo>
                  <a:lnTo>
                    <a:pt x="0" y="261086"/>
                  </a:lnTo>
                  <a:lnTo>
                    <a:pt x="1524" y="261086"/>
                  </a:lnTo>
                  <a:lnTo>
                    <a:pt x="1524" y="262610"/>
                  </a:lnTo>
                  <a:lnTo>
                    <a:pt x="3048" y="264134"/>
                  </a:lnTo>
                  <a:lnTo>
                    <a:pt x="4572" y="264134"/>
                  </a:lnTo>
                  <a:lnTo>
                    <a:pt x="6096" y="265658"/>
                  </a:lnTo>
                  <a:lnTo>
                    <a:pt x="12192" y="265658"/>
                  </a:lnTo>
                  <a:lnTo>
                    <a:pt x="15240" y="267284"/>
                  </a:lnTo>
                  <a:lnTo>
                    <a:pt x="32092" y="267284"/>
                  </a:lnTo>
                  <a:lnTo>
                    <a:pt x="35140" y="265658"/>
                  </a:lnTo>
                  <a:lnTo>
                    <a:pt x="41236" y="265658"/>
                  </a:lnTo>
                  <a:lnTo>
                    <a:pt x="42760" y="264134"/>
                  </a:lnTo>
                  <a:lnTo>
                    <a:pt x="45808" y="264134"/>
                  </a:lnTo>
                  <a:lnTo>
                    <a:pt x="45808" y="262610"/>
                  </a:lnTo>
                  <a:lnTo>
                    <a:pt x="48856" y="259562"/>
                  </a:lnTo>
                  <a:lnTo>
                    <a:pt x="48768" y="108394"/>
                  </a:lnTo>
                  <a:lnTo>
                    <a:pt x="48666" y="103835"/>
                  </a:lnTo>
                  <a:lnTo>
                    <a:pt x="48221" y="96354"/>
                  </a:lnTo>
                  <a:lnTo>
                    <a:pt x="47332" y="88582"/>
                  </a:lnTo>
                  <a:lnTo>
                    <a:pt x="47332" y="59537"/>
                  </a:lnTo>
                  <a:lnTo>
                    <a:pt x="52095" y="71780"/>
                  </a:lnTo>
                  <a:lnTo>
                    <a:pt x="54838" y="78054"/>
                  </a:lnTo>
                  <a:lnTo>
                    <a:pt x="58000" y="84010"/>
                  </a:lnTo>
                  <a:lnTo>
                    <a:pt x="60528" y="90614"/>
                  </a:lnTo>
                  <a:lnTo>
                    <a:pt x="63334" y="96774"/>
                  </a:lnTo>
                  <a:lnTo>
                    <a:pt x="66154" y="102666"/>
                  </a:lnTo>
                  <a:lnTo>
                    <a:pt x="68668" y="108394"/>
                  </a:lnTo>
                  <a:lnTo>
                    <a:pt x="135826" y="232130"/>
                  </a:lnTo>
                  <a:lnTo>
                    <a:pt x="138874" y="239750"/>
                  </a:lnTo>
                  <a:lnTo>
                    <a:pt x="148018" y="253466"/>
                  </a:lnTo>
                  <a:lnTo>
                    <a:pt x="149542" y="256514"/>
                  </a:lnTo>
                  <a:lnTo>
                    <a:pt x="155638" y="262610"/>
                  </a:lnTo>
                  <a:lnTo>
                    <a:pt x="158686" y="264134"/>
                  </a:lnTo>
                  <a:lnTo>
                    <a:pt x="163258" y="264134"/>
                  </a:lnTo>
                  <a:lnTo>
                    <a:pt x="166306" y="265658"/>
                  </a:lnTo>
                  <a:lnTo>
                    <a:pt x="206019" y="265658"/>
                  </a:lnTo>
                  <a:lnTo>
                    <a:pt x="207543" y="264134"/>
                  </a:lnTo>
                  <a:lnTo>
                    <a:pt x="210591" y="262610"/>
                  </a:lnTo>
                  <a:lnTo>
                    <a:pt x="215163" y="258038"/>
                  </a:lnTo>
                  <a:lnTo>
                    <a:pt x="216687" y="254990"/>
                  </a:lnTo>
                  <a:lnTo>
                    <a:pt x="218211" y="253466"/>
                  </a:lnTo>
                  <a:lnTo>
                    <a:pt x="218211" y="192405"/>
                  </a:lnTo>
                  <a:lnTo>
                    <a:pt x="218211" y="6096"/>
                  </a:lnTo>
                  <a:close/>
                </a:path>
                <a:path w="497839" h="267335">
                  <a:moveTo>
                    <a:pt x="497395" y="259562"/>
                  </a:moveTo>
                  <a:lnTo>
                    <a:pt x="495871" y="256514"/>
                  </a:lnTo>
                  <a:lnTo>
                    <a:pt x="495871" y="254990"/>
                  </a:lnTo>
                  <a:lnTo>
                    <a:pt x="492823" y="245846"/>
                  </a:lnTo>
                  <a:lnTo>
                    <a:pt x="478637" y="204597"/>
                  </a:lnTo>
                  <a:lnTo>
                    <a:pt x="464464" y="163360"/>
                  </a:lnTo>
                  <a:lnTo>
                    <a:pt x="425615" y="50393"/>
                  </a:lnTo>
                  <a:lnTo>
                    <a:pt x="411949" y="10668"/>
                  </a:lnTo>
                  <a:lnTo>
                    <a:pt x="410425" y="7620"/>
                  </a:lnTo>
                  <a:lnTo>
                    <a:pt x="408901" y="6096"/>
                  </a:lnTo>
                  <a:lnTo>
                    <a:pt x="408901" y="163360"/>
                  </a:lnTo>
                  <a:lnTo>
                    <a:pt x="334137" y="163360"/>
                  </a:lnTo>
                  <a:lnTo>
                    <a:pt x="370713" y="50393"/>
                  </a:lnTo>
                  <a:lnTo>
                    <a:pt x="372237" y="50393"/>
                  </a:lnTo>
                  <a:lnTo>
                    <a:pt x="408901" y="163360"/>
                  </a:lnTo>
                  <a:lnTo>
                    <a:pt x="408901" y="6096"/>
                  </a:lnTo>
                  <a:lnTo>
                    <a:pt x="408901" y="4572"/>
                  </a:lnTo>
                  <a:lnTo>
                    <a:pt x="405853" y="1524"/>
                  </a:lnTo>
                  <a:lnTo>
                    <a:pt x="402805" y="1524"/>
                  </a:lnTo>
                  <a:lnTo>
                    <a:pt x="399757" y="0"/>
                  </a:lnTo>
                  <a:lnTo>
                    <a:pt x="347853" y="0"/>
                  </a:lnTo>
                  <a:lnTo>
                    <a:pt x="344805" y="1524"/>
                  </a:lnTo>
                  <a:lnTo>
                    <a:pt x="343281" y="1524"/>
                  </a:lnTo>
                  <a:lnTo>
                    <a:pt x="338709" y="6096"/>
                  </a:lnTo>
                  <a:lnTo>
                    <a:pt x="338709" y="7620"/>
                  </a:lnTo>
                  <a:lnTo>
                    <a:pt x="337185" y="9144"/>
                  </a:lnTo>
                  <a:lnTo>
                    <a:pt x="256311" y="245846"/>
                  </a:lnTo>
                  <a:lnTo>
                    <a:pt x="253263" y="250418"/>
                  </a:lnTo>
                  <a:lnTo>
                    <a:pt x="253263" y="256514"/>
                  </a:lnTo>
                  <a:lnTo>
                    <a:pt x="251739" y="259562"/>
                  </a:lnTo>
                  <a:lnTo>
                    <a:pt x="253263" y="261086"/>
                  </a:lnTo>
                  <a:lnTo>
                    <a:pt x="253263" y="262610"/>
                  </a:lnTo>
                  <a:lnTo>
                    <a:pt x="254787" y="265658"/>
                  </a:lnTo>
                  <a:lnTo>
                    <a:pt x="260883" y="265658"/>
                  </a:lnTo>
                  <a:lnTo>
                    <a:pt x="265455" y="267284"/>
                  </a:lnTo>
                  <a:lnTo>
                    <a:pt x="289839" y="267284"/>
                  </a:lnTo>
                  <a:lnTo>
                    <a:pt x="294513" y="265658"/>
                  </a:lnTo>
                  <a:lnTo>
                    <a:pt x="299085" y="265658"/>
                  </a:lnTo>
                  <a:lnTo>
                    <a:pt x="305181" y="259562"/>
                  </a:lnTo>
                  <a:lnTo>
                    <a:pt x="305181" y="256514"/>
                  </a:lnTo>
                  <a:lnTo>
                    <a:pt x="321945" y="204597"/>
                  </a:lnTo>
                  <a:lnTo>
                    <a:pt x="421093" y="204597"/>
                  </a:lnTo>
                  <a:lnTo>
                    <a:pt x="439381" y="258038"/>
                  </a:lnTo>
                  <a:lnTo>
                    <a:pt x="439381" y="259562"/>
                  </a:lnTo>
                  <a:lnTo>
                    <a:pt x="440905" y="261086"/>
                  </a:lnTo>
                  <a:lnTo>
                    <a:pt x="440905" y="262610"/>
                  </a:lnTo>
                  <a:lnTo>
                    <a:pt x="442429" y="264134"/>
                  </a:lnTo>
                  <a:lnTo>
                    <a:pt x="443953" y="264134"/>
                  </a:lnTo>
                  <a:lnTo>
                    <a:pt x="445477" y="265658"/>
                  </a:lnTo>
                  <a:lnTo>
                    <a:pt x="450049" y="265658"/>
                  </a:lnTo>
                  <a:lnTo>
                    <a:pt x="454621" y="267284"/>
                  </a:lnTo>
                  <a:lnTo>
                    <a:pt x="482155" y="267284"/>
                  </a:lnTo>
                  <a:lnTo>
                    <a:pt x="486727" y="265658"/>
                  </a:lnTo>
                  <a:lnTo>
                    <a:pt x="492823" y="265658"/>
                  </a:lnTo>
                  <a:lnTo>
                    <a:pt x="495871" y="262610"/>
                  </a:lnTo>
                  <a:lnTo>
                    <a:pt x="497395" y="259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14014" y="1387411"/>
              <a:ext cx="2784348" cy="3450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54135" y="1706499"/>
              <a:ext cx="3361054" cy="26034"/>
            </a:xfrm>
            <a:custGeom>
              <a:avLst/>
              <a:gdLst/>
              <a:ahLst/>
              <a:cxnLst/>
              <a:rect l="l" t="t" r="r" b="b"/>
              <a:pathLst>
                <a:path w="3361054" h="26035">
                  <a:moveTo>
                    <a:pt x="3360991" y="26003"/>
                  </a:moveTo>
                  <a:lnTo>
                    <a:pt x="0" y="26003"/>
                  </a:lnTo>
                  <a:lnTo>
                    <a:pt x="0" y="0"/>
                  </a:lnTo>
                  <a:lnTo>
                    <a:pt x="3360991" y="0"/>
                  </a:lnTo>
                  <a:lnTo>
                    <a:pt x="3360991" y="26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60441" y="1997964"/>
            <a:ext cx="5495097" cy="3779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49232" y="2346293"/>
            <a:ext cx="1132046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245381" y="2346293"/>
            <a:ext cx="2214245" cy="161925"/>
            <a:chOff x="7245381" y="2346293"/>
            <a:chExt cx="2214245" cy="161925"/>
          </a:xfrm>
        </p:grpSpPr>
        <p:sp>
          <p:nvSpPr>
            <p:cNvPr id="17" name="object 17"/>
            <p:cNvSpPr/>
            <p:nvPr/>
          </p:nvSpPr>
          <p:spPr>
            <a:xfrm>
              <a:off x="7245381" y="2355532"/>
              <a:ext cx="360045" cy="1205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39050" y="2355532"/>
              <a:ext cx="65532" cy="1190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2202" y="2346293"/>
              <a:ext cx="1746885" cy="1619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524713" y="2346293"/>
            <a:ext cx="306705" cy="130175"/>
            <a:chOff x="9524713" y="2346293"/>
            <a:chExt cx="306705" cy="130175"/>
          </a:xfrm>
        </p:grpSpPr>
        <p:sp>
          <p:nvSpPr>
            <p:cNvPr id="21" name="object 21"/>
            <p:cNvSpPr/>
            <p:nvPr/>
          </p:nvSpPr>
          <p:spPr>
            <a:xfrm>
              <a:off x="9524713" y="2364676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7432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975" h="111760">
                  <a:moveTo>
                    <a:pt x="29051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9051" y="1524"/>
                  </a:lnTo>
                  <a:lnTo>
                    <a:pt x="29051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0" y="35052"/>
                  </a:lnTo>
                  <a:lnTo>
                    <a:pt x="0" y="22860"/>
                  </a:lnTo>
                  <a:lnTo>
                    <a:pt x="51911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50387" y="109918"/>
                  </a:moveTo>
                  <a:lnTo>
                    <a:pt x="24384" y="109918"/>
                  </a:lnTo>
                  <a:lnTo>
                    <a:pt x="19812" y="105346"/>
                  </a:lnTo>
                  <a:lnTo>
                    <a:pt x="13716" y="93154"/>
                  </a:lnTo>
                  <a:lnTo>
                    <a:pt x="13716" y="35052"/>
                  </a:lnTo>
                  <a:lnTo>
                    <a:pt x="29051" y="35052"/>
                  </a:lnTo>
                  <a:lnTo>
                    <a:pt x="29051" y="87058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0387" y="109918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1911" y="96202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1760">
                  <a:moveTo>
                    <a:pt x="47339" y="111442"/>
                  </a:moveTo>
                  <a:lnTo>
                    <a:pt x="30575" y="111442"/>
                  </a:lnTo>
                  <a:lnTo>
                    <a:pt x="27432" y="109918"/>
                  </a:lnTo>
                  <a:lnTo>
                    <a:pt x="48863" y="109918"/>
                  </a:lnTo>
                  <a:lnTo>
                    <a:pt x="47339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99485" y="2346293"/>
              <a:ext cx="71723" cy="129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91020" y="2364676"/>
              <a:ext cx="140398" cy="1114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055328" y="26120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284214" y="2573845"/>
            <a:ext cx="427355" cy="130175"/>
            <a:chOff x="6284214" y="2573845"/>
            <a:chExt cx="427355" cy="130175"/>
          </a:xfrm>
        </p:grpSpPr>
        <p:sp>
          <p:nvSpPr>
            <p:cNvPr id="26" name="object 26"/>
            <p:cNvSpPr/>
            <p:nvPr/>
          </p:nvSpPr>
          <p:spPr>
            <a:xfrm>
              <a:off x="6284214" y="2573845"/>
              <a:ext cx="175450" cy="12830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81000" y="2612040"/>
              <a:ext cx="76295" cy="9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80155" y="2612040"/>
              <a:ext cx="131254" cy="916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778561" y="2612040"/>
            <a:ext cx="691134" cy="916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8322467" y="2573274"/>
            <a:ext cx="287020" cy="130810"/>
            <a:chOff x="8322467" y="2573274"/>
            <a:chExt cx="287020" cy="130810"/>
          </a:xfrm>
        </p:grpSpPr>
        <p:sp>
          <p:nvSpPr>
            <p:cNvPr id="31" name="object 31"/>
            <p:cNvSpPr/>
            <p:nvPr/>
          </p:nvSpPr>
          <p:spPr>
            <a:xfrm>
              <a:off x="8322467" y="2573274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63711" y="2613564"/>
              <a:ext cx="71723" cy="90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56770" y="2612040"/>
              <a:ext cx="152590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676417" y="2579941"/>
            <a:ext cx="114935" cy="122555"/>
            <a:chOff x="8676417" y="2579941"/>
            <a:chExt cx="114935" cy="122555"/>
          </a:xfrm>
        </p:grpSpPr>
        <p:sp>
          <p:nvSpPr>
            <p:cNvPr id="35" name="object 35"/>
            <p:cNvSpPr/>
            <p:nvPr/>
          </p:nvSpPr>
          <p:spPr>
            <a:xfrm>
              <a:off x="8676417" y="2579941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5">
                  <a:moveTo>
                    <a:pt x="15335" y="122205"/>
                  </a:moveTo>
                  <a:lnTo>
                    <a:pt x="3048" y="122205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3048" y="33623"/>
                  </a:lnTo>
                  <a:lnTo>
                    <a:pt x="15335" y="33623"/>
                  </a:lnTo>
                  <a:lnTo>
                    <a:pt x="15335" y="35147"/>
                  </a:lnTo>
                  <a:lnTo>
                    <a:pt x="16859" y="35147"/>
                  </a:lnTo>
                  <a:lnTo>
                    <a:pt x="16859" y="120681"/>
                  </a:lnTo>
                  <a:lnTo>
                    <a:pt x="15335" y="120681"/>
                  </a:lnTo>
                  <a:lnTo>
                    <a:pt x="15335" y="122205"/>
                  </a:lnTo>
                  <a:close/>
                </a:path>
                <a:path w="18415" h="122555">
                  <a:moveTo>
                    <a:pt x="12287" y="18288"/>
                  </a:moveTo>
                  <a:lnTo>
                    <a:pt x="4667" y="18288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8383" y="13716"/>
                  </a:lnTo>
                  <a:lnTo>
                    <a:pt x="15335" y="16764"/>
                  </a:lnTo>
                  <a:lnTo>
                    <a:pt x="12287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19184" y="2612040"/>
              <a:ext cx="71723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299453" y="2809017"/>
            <a:ext cx="923290" cy="153035"/>
            <a:chOff x="6299453" y="2809017"/>
            <a:chExt cx="923290" cy="153035"/>
          </a:xfrm>
        </p:grpSpPr>
        <p:sp>
          <p:nvSpPr>
            <p:cNvPr id="38" name="object 38"/>
            <p:cNvSpPr/>
            <p:nvPr/>
          </p:nvSpPr>
          <p:spPr>
            <a:xfrm>
              <a:off x="6299453" y="2809017"/>
              <a:ext cx="210597" cy="1205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29863" y="2809017"/>
              <a:ext cx="129635" cy="1205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91598" y="2809017"/>
              <a:ext cx="67056" cy="11906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66369" y="2949511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192"/>
                  </a:moveTo>
                  <a:lnTo>
                    <a:pt x="0" y="1219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3059" y="1524"/>
                  </a:lnTo>
                  <a:lnTo>
                    <a:pt x="94583" y="3048"/>
                  </a:lnTo>
                  <a:lnTo>
                    <a:pt x="94583" y="10668"/>
                  </a:lnTo>
                  <a:lnTo>
                    <a:pt x="9305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62476" y="2809017"/>
              <a:ext cx="268509" cy="1205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5370" y="2809017"/>
              <a:ext cx="67151" cy="11906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7535227" y="2579941"/>
            <a:ext cx="798004" cy="3802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7230141" y="2807493"/>
            <a:ext cx="287020" cy="154940"/>
            <a:chOff x="7230141" y="2807493"/>
            <a:chExt cx="287020" cy="154940"/>
          </a:xfrm>
        </p:grpSpPr>
        <p:sp>
          <p:nvSpPr>
            <p:cNvPr id="46" name="object 46"/>
            <p:cNvSpPr/>
            <p:nvPr/>
          </p:nvSpPr>
          <p:spPr>
            <a:xfrm>
              <a:off x="7230141" y="2807493"/>
              <a:ext cx="173926" cy="1544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26928" y="2809017"/>
              <a:ext cx="90011" cy="1221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055328" y="30655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99453" y="3027330"/>
            <a:ext cx="1151858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7516939" y="3067050"/>
            <a:ext cx="175895" cy="90170"/>
            <a:chOff x="7516939" y="3067050"/>
            <a:chExt cx="175895" cy="90170"/>
          </a:xfrm>
        </p:grpSpPr>
        <p:sp>
          <p:nvSpPr>
            <p:cNvPr id="51" name="object 51"/>
            <p:cNvSpPr/>
            <p:nvPr/>
          </p:nvSpPr>
          <p:spPr>
            <a:xfrm>
              <a:off x="7516939" y="3067050"/>
              <a:ext cx="83915" cy="9010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22190" y="3067050"/>
              <a:ext cx="70199" cy="8858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7765637" y="3027108"/>
            <a:ext cx="1882711" cy="1559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97929" y="3253359"/>
            <a:ext cx="2346483" cy="1633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8710041" y="3254883"/>
            <a:ext cx="1257300" cy="161925"/>
            <a:chOff x="8710041" y="3254883"/>
            <a:chExt cx="1257300" cy="161925"/>
          </a:xfrm>
        </p:grpSpPr>
        <p:sp>
          <p:nvSpPr>
            <p:cNvPr id="56" name="object 56"/>
            <p:cNvSpPr/>
            <p:nvPr/>
          </p:nvSpPr>
          <p:spPr>
            <a:xfrm>
              <a:off x="8710041" y="3254883"/>
              <a:ext cx="1209865" cy="16182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947338" y="336175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4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5240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6055328" y="35191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88785" y="3489959"/>
            <a:ext cx="238029" cy="1206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6589394" y="3520535"/>
            <a:ext cx="247650" cy="90170"/>
            <a:chOff x="6589394" y="3520535"/>
            <a:chExt cx="247650" cy="90170"/>
          </a:xfrm>
        </p:grpSpPr>
        <p:sp>
          <p:nvSpPr>
            <p:cNvPr id="61" name="object 61"/>
            <p:cNvSpPr/>
            <p:nvPr/>
          </p:nvSpPr>
          <p:spPr>
            <a:xfrm>
              <a:off x="6589394" y="3520535"/>
              <a:ext cx="1479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64845" y="3520535"/>
              <a:ext cx="71628" cy="9010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6908196" y="3520535"/>
            <a:ext cx="244475" cy="90170"/>
            <a:chOff x="6908196" y="3520535"/>
            <a:chExt cx="244475" cy="90170"/>
          </a:xfrm>
        </p:grpSpPr>
        <p:sp>
          <p:nvSpPr>
            <p:cNvPr id="64" name="object 64"/>
            <p:cNvSpPr/>
            <p:nvPr/>
          </p:nvSpPr>
          <p:spPr>
            <a:xfrm>
              <a:off x="6908196" y="3520535"/>
              <a:ext cx="71723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99732" y="3520535"/>
              <a:ext cx="152590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216425" y="3480815"/>
            <a:ext cx="434975" cy="131445"/>
            <a:chOff x="7216425" y="3480815"/>
            <a:chExt cx="434975" cy="131445"/>
          </a:xfrm>
        </p:grpSpPr>
        <p:sp>
          <p:nvSpPr>
            <p:cNvPr id="67" name="object 67"/>
            <p:cNvSpPr/>
            <p:nvPr/>
          </p:nvSpPr>
          <p:spPr>
            <a:xfrm>
              <a:off x="7216425" y="3480815"/>
              <a:ext cx="334137" cy="13134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70374" y="3519011"/>
              <a:ext cx="80867" cy="9315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7698485" y="3499199"/>
            <a:ext cx="152590" cy="11144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15179" y="3480815"/>
            <a:ext cx="823817" cy="1619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8807672" y="3480815"/>
            <a:ext cx="1074420" cy="161925"/>
            <a:chOff x="8807672" y="3480815"/>
            <a:chExt cx="1074420" cy="161925"/>
          </a:xfrm>
        </p:grpSpPr>
        <p:sp>
          <p:nvSpPr>
            <p:cNvPr id="72" name="object 72"/>
            <p:cNvSpPr/>
            <p:nvPr/>
          </p:nvSpPr>
          <p:spPr>
            <a:xfrm>
              <a:off x="8807672" y="3486911"/>
              <a:ext cx="759809" cy="15582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596425" y="3480815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0668" y="128308"/>
                  </a:moveTo>
                  <a:lnTo>
                    <a:pt x="3048" y="128308"/>
                  </a:lnTo>
                  <a:lnTo>
                    <a:pt x="4572" y="129832"/>
                  </a:lnTo>
                  <a:lnTo>
                    <a:pt x="10668" y="129832"/>
                  </a:lnTo>
                  <a:lnTo>
                    <a:pt x="10668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246" y="105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637585" y="3520535"/>
              <a:ext cx="71723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730740" y="3520535"/>
              <a:ext cx="150971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6291834" y="3746563"/>
            <a:ext cx="148590" cy="92075"/>
            <a:chOff x="6291834" y="3746563"/>
            <a:chExt cx="148590" cy="92075"/>
          </a:xfrm>
        </p:grpSpPr>
        <p:sp>
          <p:nvSpPr>
            <p:cNvPr id="77" name="object 77"/>
            <p:cNvSpPr/>
            <p:nvPr/>
          </p:nvSpPr>
          <p:spPr>
            <a:xfrm>
              <a:off x="6291834" y="3746563"/>
              <a:ext cx="68675" cy="9153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81845" y="3746563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343"/>
                  </a:moveTo>
                  <a:lnTo>
                    <a:pt x="30480" y="79343"/>
                  </a:lnTo>
                  <a:lnTo>
                    <a:pt x="33623" y="77819"/>
                  </a:lnTo>
                  <a:lnTo>
                    <a:pt x="35147" y="77819"/>
                  </a:lnTo>
                  <a:lnTo>
                    <a:pt x="36671" y="76295"/>
                  </a:lnTo>
                  <a:lnTo>
                    <a:pt x="38195" y="76295"/>
                  </a:lnTo>
                  <a:lnTo>
                    <a:pt x="41243" y="73247"/>
                  </a:lnTo>
                  <a:lnTo>
                    <a:pt x="41243" y="71723"/>
                  </a:lnTo>
                  <a:lnTo>
                    <a:pt x="42767" y="70199"/>
                  </a:lnTo>
                  <a:lnTo>
                    <a:pt x="42767" y="61055"/>
                  </a:lnTo>
                  <a:lnTo>
                    <a:pt x="38195" y="56483"/>
                  </a:lnTo>
                  <a:lnTo>
                    <a:pt x="36671" y="56483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480" y="51911"/>
                  </a:lnTo>
                  <a:lnTo>
                    <a:pt x="27432" y="51911"/>
                  </a:lnTo>
                  <a:lnTo>
                    <a:pt x="24384" y="50387"/>
                  </a:lnTo>
                  <a:lnTo>
                    <a:pt x="22860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672"/>
                  </a:lnTo>
                  <a:lnTo>
                    <a:pt x="7620" y="41148"/>
                  </a:lnTo>
                  <a:lnTo>
                    <a:pt x="6096" y="39624"/>
                  </a:lnTo>
                  <a:lnTo>
                    <a:pt x="3048" y="33528"/>
                  </a:lnTo>
                  <a:lnTo>
                    <a:pt x="1524" y="32004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38195" y="0"/>
                  </a:lnTo>
                  <a:lnTo>
                    <a:pt x="41243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8288"/>
                  </a:lnTo>
                  <a:lnTo>
                    <a:pt x="16764" y="28956"/>
                  </a:lnTo>
                  <a:lnTo>
                    <a:pt x="21336" y="33528"/>
                  </a:lnTo>
                  <a:lnTo>
                    <a:pt x="22860" y="33528"/>
                  </a:lnTo>
                  <a:lnTo>
                    <a:pt x="24384" y="35052"/>
                  </a:lnTo>
                  <a:lnTo>
                    <a:pt x="27432" y="36576"/>
                  </a:lnTo>
                  <a:lnTo>
                    <a:pt x="28956" y="38100"/>
                  </a:lnTo>
                  <a:lnTo>
                    <a:pt x="32099" y="38100"/>
                  </a:lnTo>
                  <a:lnTo>
                    <a:pt x="35147" y="39624"/>
                  </a:lnTo>
                  <a:lnTo>
                    <a:pt x="36671" y="41148"/>
                  </a:lnTo>
                  <a:lnTo>
                    <a:pt x="39719" y="41148"/>
                  </a:lnTo>
                  <a:lnTo>
                    <a:pt x="42767" y="42672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2767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53435" y="12192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8195" y="90011"/>
                  </a:moveTo>
                  <a:lnTo>
                    <a:pt x="12192" y="90011"/>
                  </a:lnTo>
                  <a:lnTo>
                    <a:pt x="10668" y="88487"/>
                  </a:lnTo>
                  <a:lnTo>
                    <a:pt x="7620" y="88487"/>
                  </a:lnTo>
                  <a:lnTo>
                    <a:pt x="6096" y="86963"/>
                  </a:lnTo>
                  <a:lnTo>
                    <a:pt x="4572" y="86963"/>
                  </a:lnTo>
                  <a:lnTo>
                    <a:pt x="3048" y="85439"/>
                  </a:lnTo>
                  <a:lnTo>
                    <a:pt x="1524" y="85439"/>
                  </a:lnTo>
                  <a:lnTo>
                    <a:pt x="1524" y="83915"/>
                  </a:lnTo>
                  <a:lnTo>
                    <a:pt x="0" y="83915"/>
                  </a:lnTo>
                  <a:lnTo>
                    <a:pt x="0" y="71723"/>
                  </a:lnTo>
                  <a:lnTo>
                    <a:pt x="4572" y="71723"/>
                  </a:lnTo>
                  <a:lnTo>
                    <a:pt x="7620" y="74771"/>
                  </a:lnTo>
                  <a:lnTo>
                    <a:pt x="9144" y="74771"/>
                  </a:lnTo>
                  <a:lnTo>
                    <a:pt x="12192" y="76295"/>
                  </a:lnTo>
                  <a:lnTo>
                    <a:pt x="13716" y="77819"/>
                  </a:lnTo>
                  <a:lnTo>
                    <a:pt x="16764" y="77819"/>
                  </a:lnTo>
                  <a:lnTo>
                    <a:pt x="19812" y="79343"/>
                  </a:lnTo>
                  <a:lnTo>
                    <a:pt x="54959" y="79343"/>
                  </a:lnTo>
                  <a:lnTo>
                    <a:pt x="51911" y="82391"/>
                  </a:lnTo>
                  <a:lnTo>
                    <a:pt x="48863" y="83915"/>
                  </a:lnTo>
                  <a:lnTo>
                    <a:pt x="45815" y="86963"/>
                  </a:lnTo>
                  <a:lnTo>
                    <a:pt x="42767" y="88487"/>
                  </a:lnTo>
                  <a:lnTo>
                    <a:pt x="38195" y="90011"/>
                  </a:lnTo>
                  <a:close/>
                </a:path>
                <a:path w="58420" h="92075">
                  <a:moveTo>
                    <a:pt x="30480" y="91535"/>
                  </a:moveTo>
                  <a:lnTo>
                    <a:pt x="19812" y="91535"/>
                  </a:lnTo>
                  <a:lnTo>
                    <a:pt x="16764" y="90011"/>
                  </a:lnTo>
                  <a:lnTo>
                    <a:pt x="35147" y="90011"/>
                  </a:lnTo>
                  <a:lnTo>
                    <a:pt x="30480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6493192" y="3706844"/>
            <a:ext cx="244475" cy="131445"/>
            <a:chOff x="6493192" y="3706844"/>
            <a:chExt cx="244475" cy="131445"/>
          </a:xfrm>
        </p:grpSpPr>
        <p:sp>
          <p:nvSpPr>
            <p:cNvPr id="80" name="object 80"/>
            <p:cNvSpPr/>
            <p:nvPr/>
          </p:nvSpPr>
          <p:spPr>
            <a:xfrm>
              <a:off x="6493192" y="3725132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9051" y="1524"/>
                  </a:moveTo>
                  <a:lnTo>
                    <a:pt x="18383" y="1524"/>
                  </a:lnTo>
                  <a:lnTo>
                    <a:pt x="19907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w="55245" h="113029">
                  <a:moveTo>
                    <a:pt x="30575" y="22955"/>
                  </a:moveTo>
                  <a:lnTo>
                    <a:pt x="15335" y="22955"/>
                  </a:lnTo>
                  <a:lnTo>
                    <a:pt x="15335" y="1524"/>
                  </a:lnTo>
                  <a:lnTo>
                    <a:pt x="30575" y="1524"/>
                  </a:lnTo>
                  <a:lnTo>
                    <a:pt x="30575" y="22955"/>
                  </a:lnTo>
                  <a:close/>
                </a:path>
                <a:path w="55245" h="113029">
                  <a:moveTo>
                    <a:pt x="53435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7527"/>
                  </a:lnTo>
                  <a:lnTo>
                    <a:pt x="1524" y="26003"/>
                  </a:lnTo>
                  <a:lnTo>
                    <a:pt x="1524" y="24479"/>
                  </a:lnTo>
                  <a:lnTo>
                    <a:pt x="3048" y="22955"/>
                  </a:lnTo>
                  <a:lnTo>
                    <a:pt x="53435" y="22955"/>
                  </a:lnTo>
                  <a:lnTo>
                    <a:pt x="53435" y="24479"/>
                  </a:lnTo>
                  <a:lnTo>
                    <a:pt x="54959" y="24479"/>
                  </a:lnTo>
                  <a:lnTo>
                    <a:pt x="54959" y="33623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3029">
                  <a:moveTo>
                    <a:pt x="50387" y="111442"/>
                  </a:moveTo>
                  <a:lnTo>
                    <a:pt x="29051" y="111442"/>
                  </a:lnTo>
                  <a:lnTo>
                    <a:pt x="22955" y="108394"/>
                  </a:lnTo>
                  <a:lnTo>
                    <a:pt x="21431" y="105346"/>
                  </a:lnTo>
                  <a:lnTo>
                    <a:pt x="18383" y="103822"/>
                  </a:lnTo>
                  <a:lnTo>
                    <a:pt x="18383" y="100774"/>
                  </a:lnTo>
                  <a:lnTo>
                    <a:pt x="16859" y="96202"/>
                  </a:lnTo>
                  <a:lnTo>
                    <a:pt x="15335" y="93154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88582"/>
                  </a:lnTo>
                  <a:lnTo>
                    <a:pt x="35147" y="97726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8394"/>
                  </a:lnTo>
                  <a:lnTo>
                    <a:pt x="53435" y="108394"/>
                  </a:lnTo>
                  <a:lnTo>
                    <a:pt x="53435" y="109918"/>
                  </a:lnTo>
                  <a:lnTo>
                    <a:pt x="51911" y="109918"/>
                  </a:lnTo>
                  <a:lnTo>
                    <a:pt x="50387" y="111442"/>
                  </a:lnTo>
                  <a:close/>
                </a:path>
                <a:path w="55245" h="113029">
                  <a:moveTo>
                    <a:pt x="54959" y="99250"/>
                  </a:moveTo>
                  <a:lnTo>
                    <a:pt x="47339" y="99250"/>
                  </a:lnTo>
                  <a:lnTo>
                    <a:pt x="48863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  <a:path w="55245" h="113029">
                  <a:moveTo>
                    <a:pt x="44291" y="112966"/>
                  </a:moveTo>
                  <a:lnTo>
                    <a:pt x="35147" y="112966"/>
                  </a:lnTo>
                  <a:lnTo>
                    <a:pt x="32099" y="111442"/>
                  </a:lnTo>
                  <a:lnTo>
                    <a:pt x="45815" y="111442"/>
                  </a:lnTo>
                  <a:lnTo>
                    <a:pt x="44291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569487" y="3706844"/>
              <a:ext cx="71723" cy="1297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661022" y="3746563"/>
              <a:ext cx="76295" cy="9153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6802945" y="3706844"/>
            <a:ext cx="2389505" cy="163830"/>
            <a:chOff x="6802945" y="3706844"/>
            <a:chExt cx="2389505" cy="163830"/>
          </a:xfrm>
        </p:grpSpPr>
        <p:sp>
          <p:nvSpPr>
            <p:cNvPr id="84" name="object 84"/>
            <p:cNvSpPr/>
            <p:nvPr/>
          </p:nvSpPr>
          <p:spPr>
            <a:xfrm>
              <a:off x="6802945" y="3712940"/>
              <a:ext cx="764381" cy="15725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94758" y="3706844"/>
              <a:ext cx="1597342" cy="16335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9260776" y="3712940"/>
            <a:ext cx="85439" cy="12515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9399651" y="3706844"/>
            <a:ext cx="434975" cy="131445"/>
            <a:chOff x="9399651" y="3706844"/>
            <a:chExt cx="434975" cy="131445"/>
          </a:xfrm>
        </p:grpSpPr>
        <p:sp>
          <p:nvSpPr>
            <p:cNvPr id="88" name="object 88"/>
            <p:cNvSpPr/>
            <p:nvPr/>
          </p:nvSpPr>
          <p:spPr>
            <a:xfrm>
              <a:off x="9399651" y="3746563"/>
              <a:ext cx="222694" cy="9153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643776" y="3746563"/>
              <a:ext cx="70104" cy="9001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735312" y="3706844"/>
              <a:ext cx="99155" cy="13125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297929" y="3934301"/>
            <a:ext cx="342265" cy="130175"/>
            <a:chOff x="6297929" y="3934301"/>
            <a:chExt cx="342265" cy="130175"/>
          </a:xfrm>
        </p:grpSpPr>
        <p:sp>
          <p:nvSpPr>
            <p:cNvPr id="92" name="object 92"/>
            <p:cNvSpPr/>
            <p:nvPr/>
          </p:nvSpPr>
          <p:spPr>
            <a:xfrm>
              <a:off x="6297929" y="3934301"/>
              <a:ext cx="70199" cy="12982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89465" y="3974020"/>
              <a:ext cx="250221" cy="9010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6705313" y="3934301"/>
            <a:ext cx="1029969" cy="161925"/>
            <a:chOff x="6705313" y="3934301"/>
            <a:chExt cx="1029969" cy="161925"/>
          </a:xfrm>
        </p:grpSpPr>
        <p:sp>
          <p:nvSpPr>
            <p:cNvPr id="95" name="object 95"/>
            <p:cNvSpPr/>
            <p:nvPr/>
          </p:nvSpPr>
          <p:spPr>
            <a:xfrm>
              <a:off x="6705313" y="3934301"/>
              <a:ext cx="990123" cy="16192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15344" y="404279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6095" y="21431"/>
                  </a:lnTo>
                  <a:lnTo>
                    <a:pt x="3047" y="18287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6763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6452" y="1391983"/>
            <a:ext cx="1495139" cy="360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4469" y="1391983"/>
            <a:ext cx="1299778" cy="28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7693" y="1405699"/>
            <a:ext cx="43180" cy="273685"/>
          </a:xfrm>
          <a:custGeom>
            <a:avLst/>
            <a:gdLst/>
            <a:ahLst/>
            <a:cxnLst/>
            <a:rect l="l" t="t" r="r" b="b"/>
            <a:pathLst>
              <a:path w="43179" h="273685">
                <a:moveTo>
                  <a:pt x="35052" y="77914"/>
                </a:moveTo>
                <a:lnTo>
                  <a:pt x="7620" y="77914"/>
                </a:lnTo>
                <a:lnTo>
                  <a:pt x="9144" y="76390"/>
                </a:lnTo>
                <a:lnTo>
                  <a:pt x="33528" y="76390"/>
                </a:lnTo>
                <a:lnTo>
                  <a:pt x="35052" y="77914"/>
                </a:lnTo>
                <a:close/>
              </a:path>
              <a:path w="43179" h="273685">
                <a:moveTo>
                  <a:pt x="35052" y="271843"/>
                </a:moveTo>
                <a:lnTo>
                  <a:pt x="7620" y="271843"/>
                </a:lnTo>
                <a:lnTo>
                  <a:pt x="4572" y="268795"/>
                </a:lnTo>
                <a:lnTo>
                  <a:pt x="4572" y="79438"/>
                </a:lnTo>
                <a:lnTo>
                  <a:pt x="6096" y="77914"/>
                </a:lnTo>
                <a:lnTo>
                  <a:pt x="36576" y="77914"/>
                </a:lnTo>
                <a:lnTo>
                  <a:pt x="36576" y="79438"/>
                </a:lnTo>
                <a:lnTo>
                  <a:pt x="38100" y="79438"/>
                </a:lnTo>
                <a:lnTo>
                  <a:pt x="38100" y="268795"/>
                </a:lnTo>
                <a:lnTo>
                  <a:pt x="36576" y="268795"/>
                </a:lnTo>
                <a:lnTo>
                  <a:pt x="36576" y="270319"/>
                </a:lnTo>
                <a:lnTo>
                  <a:pt x="35052" y="270319"/>
                </a:lnTo>
                <a:lnTo>
                  <a:pt x="35052" y="271843"/>
                </a:lnTo>
                <a:close/>
              </a:path>
              <a:path w="43179" h="273685">
                <a:moveTo>
                  <a:pt x="27432" y="273367"/>
                </a:moveTo>
                <a:lnTo>
                  <a:pt x="15240" y="273367"/>
                </a:lnTo>
                <a:lnTo>
                  <a:pt x="12192" y="271843"/>
                </a:lnTo>
                <a:lnTo>
                  <a:pt x="28956" y="271843"/>
                </a:lnTo>
                <a:lnTo>
                  <a:pt x="27432" y="273367"/>
                </a:lnTo>
                <a:close/>
              </a:path>
              <a:path w="43179" h="273685">
                <a:moveTo>
                  <a:pt x="28956" y="39719"/>
                </a:moveTo>
                <a:lnTo>
                  <a:pt x="13716" y="39719"/>
                </a:lnTo>
                <a:lnTo>
                  <a:pt x="7620" y="38195"/>
                </a:lnTo>
                <a:lnTo>
                  <a:pt x="4572" y="36671"/>
                </a:lnTo>
                <a:lnTo>
                  <a:pt x="1524" y="33623"/>
                </a:lnTo>
                <a:lnTo>
                  <a:pt x="0" y="27527"/>
                </a:lnTo>
                <a:lnTo>
                  <a:pt x="0" y="12287"/>
                </a:lnTo>
                <a:lnTo>
                  <a:pt x="1524" y="6191"/>
                </a:lnTo>
                <a:lnTo>
                  <a:pt x="4572" y="4572"/>
                </a:lnTo>
                <a:lnTo>
                  <a:pt x="7620" y="1524"/>
                </a:lnTo>
                <a:lnTo>
                  <a:pt x="13716" y="0"/>
                </a:lnTo>
                <a:lnTo>
                  <a:pt x="28956" y="0"/>
                </a:lnTo>
                <a:lnTo>
                  <a:pt x="35052" y="1524"/>
                </a:lnTo>
                <a:lnTo>
                  <a:pt x="38100" y="3048"/>
                </a:lnTo>
                <a:lnTo>
                  <a:pt x="41148" y="6191"/>
                </a:lnTo>
                <a:lnTo>
                  <a:pt x="42672" y="12287"/>
                </a:lnTo>
                <a:lnTo>
                  <a:pt x="42672" y="27527"/>
                </a:lnTo>
                <a:lnTo>
                  <a:pt x="41148" y="33623"/>
                </a:lnTo>
                <a:lnTo>
                  <a:pt x="38100" y="35147"/>
                </a:lnTo>
                <a:lnTo>
                  <a:pt x="35052" y="38195"/>
                </a:lnTo>
                <a:lnTo>
                  <a:pt x="28956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6848" y="1479041"/>
            <a:ext cx="158591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04314" y="1408747"/>
            <a:ext cx="2428875" cy="344170"/>
            <a:chOff x="4804314" y="1408747"/>
            <a:chExt cx="2428875" cy="344170"/>
          </a:xfrm>
        </p:grpSpPr>
        <p:sp>
          <p:nvSpPr>
            <p:cNvPr id="7" name="object 7"/>
            <p:cNvSpPr/>
            <p:nvPr/>
          </p:nvSpPr>
          <p:spPr>
            <a:xfrm>
              <a:off x="4804314" y="1410271"/>
              <a:ext cx="347980" cy="269240"/>
            </a:xfrm>
            <a:custGeom>
              <a:avLst/>
              <a:gdLst/>
              <a:ahLst/>
              <a:cxnLst/>
              <a:rect l="l" t="t" r="r" b="b"/>
              <a:pathLst>
                <a:path w="347979" h="269239">
                  <a:moveTo>
                    <a:pt x="27432" y="1619"/>
                  </a:moveTo>
                  <a:lnTo>
                    <a:pt x="7620" y="1619"/>
                  </a:lnTo>
                  <a:lnTo>
                    <a:pt x="9144" y="0"/>
                  </a:lnTo>
                  <a:lnTo>
                    <a:pt x="25908" y="0"/>
                  </a:lnTo>
                  <a:lnTo>
                    <a:pt x="27432" y="1619"/>
                  </a:lnTo>
                  <a:close/>
                </a:path>
                <a:path w="347979" h="269239">
                  <a:moveTo>
                    <a:pt x="183070" y="1619"/>
                  </a:moveTo>
                  <a:lnTo>
                    <a:pt x="163258" y="1619"/>
                  </a:lnTo>
                  <a:lnTo>
                    <a:pt x="166306" y="0"/>
                  </a:lnTo>
                  <a:lnTo>
                    <a:pt x="180022" y="0"/>
                  </a:lnTo>
                  <a:lnTo>
                    <a:pt x="183070" y="1619"/>
                  </a:lnTo>
                  <a:close/>
                </a:path>
                <a:path w="347979" h="269239">
                  <a:moveTo>
                    <a:pt x="340233" y="1619"/>
                  </a:moveTo>
                  <a:lnTo>
                    <a:pt x="321945" y="1619"/>
                  </a:lnTo>
                  <a:lnTo>
                    <a:pt x="323469" y="0"/>
                  </a:lnTo>
                  <a:lnTo>
                    <a:pt x="338709" y="0"/>
                  </a:lnTo>
                  <a:lnTo>
                    <a:pt x="340233" y="1619"/>
                  </a:lnTo>
                  <a:close/>
                </a:path>
                <a:path w="347979" h="269239">
                  <a:moveTo>
                    <a:pt x="115919" y="265747"/>
                  </a:moveTo>
                  <a:lnTo>
                    <a:pt x="74771" y="265747"/>
                  </a:lnTo>
                  <a:lnTo>
                    <a:pt x="71723" y="262699"/>
                  </a:lnTo>
                  <a:lnTo>
                    <a:pt x="71723" y="259651"/>
                  </a:lnTo>
                  <a:lnTo>
                    <a:pt x="1524" y="13811"/>
                  </a:lnTo>
                  <a:lnTo>
                    <a:pt x="0" y="10763"/>
                  </a:lnTo>
                  <a:lnTo>
                    <a:pt x="0" y="4667"/>
                  </a:lnTo>
                  <a:lnTo>
                    <a:pt x="3048" y="1619"/>
                  </a:lnTo>
                  <a:lnTo>
                    <a:pt x="33528" y="1619"/>
                  </a:lnTo>
                  <a:lnTo>
                    <a:pt x="36576" y="4667"/>
                  </a:lnTo>
                  <a:lnTo>
                    <a:pt x="36576" y="7715"/>
                  </a:lnTo>
                  <a:lnTo>
                    <a:pt x="96107" y="230600"/>
                  </a:lnTo>
                  <a:lnTo>
                    <a:pt x="127809" y="230600"/>
                  </a:lnTo>
                  <a:lnTo>
                    <a:pt x="120491" y="259651"/>
                  </a:lnTo>
                  <a:lnTo>
                    <a:pt x="120491" y="261175"/>
                  </a:lnTo>
                  <a:lnTo>
                    <a:pt x="115919" y="265747"/>
                  </a:lnTo>
                  <a:close/>
                </a:path>
                <a:path w="347979" h="269239">
                  <a:moveTo>
                    <a:pt x="189166" y="3143"/>
                  </a:moveTo>
                  <a:lnTo>
                    <a:pt x="157162" y="3143"/>
                  </a:lnTo>
                  <a:lnTo>
                    <a:pt x="158686" y="1619"/>
                  </a:lnTo>
                  <a:lnTo>
                    <a:pt x="187642" y="1619"/>
                  </a:lnTo>
                  <a:lnTo>
                    <a:pt x="189166" y="3143"/>
                  </a:lnTo>
                  <a:close/>
                </a:path>
                <a:path w="347979" h="269239">
                  <a:moveTo>
                    <a:pt x="284425" y="230600"/>
                  </a:moveTo>
                  <a:lnTo>
                    <a:pt x="253269" y="230600"/>
                  </a:lnTo>
                  <a:lnTo>
                    <a:pt x="312801" y="7715"/>
                  </a:lnTo>
                  <a:lnTo>
                    <a:pt x="312801" y="6191"/>
                  </a:lnTo>
                  <a:lnTo>
                    <a:pt x="314325" y="4667"/>
                  </a:lnTo>
                  <a:lnTo>
                    <a:pt x="314325" y="3143"/>
                  </a:lnTo>
                  <a:lnTo>
                    <a:pt x="315849" y="1619"/>
                  </a:lnTo>
                  <a:lnTo>
                    <a:pt x="344805" y="1619"/>
                  </a:lnTo>
                  <a:lnTo>
                    <a:pt x="347853" y="4667"/>
                  </a:lnTo>
                  <a:lnTo>
                    <a:pt x="347853" y="10763"/>
                  </a:lnTo>
                  <a:lnTo>
                    <a:pt x="346329" y="13811"/>
                  </a:lnTo>
                  <a:lnTo>
                    <a:pt x="284425" y="230600"/>
                  </a:lnTo>
                  <a:close/>
                </a:path>
                <a:path w="347979" h="269239">
                  <a:moveTo>
                    <a:pt x="127809" y="230600"/>
                  </a:moveTo>
                  <a:lnTo>
                    <a:pt x="97631" y="230600"/>
                  </a:lnTo>
                  <a:lnTo>
                    <a:pt x="154114" y="7715"/>
                  </a:lnTo>
                  <a:lnTo>
                    <a:pt x="154114" y="6191"/>
                  </a:lnTo>
                  <a:lnTo>
                    <a:pt x="155638" y="4667"/>
                  </a:lnTo>
                  <a:lnTo>
                    <a:pt x="155638" y="3143"/>
                  </a:lnTo>
                  <a:lnTo>
                    <a:pt x="190690" y="3143"/>
                  </a:lnTo>
                  <a:lnTo>
                    <a:pt x="190690" y="4667"/>
                  </a:lnTo>
                  <a:lnTo>
                    <a:pt x="192214" y="6191"/>
                  </a:lnTo>
                  <a:lnTo>
                    <a:pt x="192214" y="7715"/>
                  </a:lnTo>
                  <a:lnTo>
                    <a:pt x="206434" y="59626"/>
                  </a:lnTo>
                  <a:lnTo>
                    <a:pt x="170878" y="59626"/>
                  </a:lnTo>
                  <a:lnTo>
                    <a:pt x="127809" y="230600"/>
                  </a:lnTo>
                  <a:close/>
                </a:path>
                <a:path w="347979" h="269239">
                  <a:moveTo>
                    <a:pt x="271557" y="265747"/>
                  </a:moveTo>
                  <a:lnTo>
                    <a:pt x="230409" y="265747"/>
                  </a:lnTo>
                  <a:lnTo>
                    <a:pt x="228885" y="264223"/>
                  </a:lnTo>
                  <a:lnTo>
                    <a:pt x="228885" y="262699"/>
                  </a:lnTo>
                  <a:lnTo>
                    <a:pt x="227361" y="261175"/>
                  </a:lnTo>
                  <a:lnTo>
                    <a:pt x="227361" y="259651"/>
                  </a:lnTo>
                  <a:lnTo>
                    <a:pt x="172402" y="59626"/>
                  </a:lnTo>
                  <a:lnTo>
                    <a:pt x="206434" y="59626"/>
                  </a:lnTo>
                  <a:lnTo>
                    <a:pt x="253269" y="230600"/>
                  </a:lnTo>
                  <a:lnTo>
                    <a:pt x="284425" y="230600"/>
                  </a:lnTo>
                  <a:lnTo>
                    <a:pt x="276129" y="259651"/>
                  </a:lnTo>
                  <a:lnTo>
                    <a:pt x="276129" y="261175"/>
                  </a:lnTo>
                  <a:lnTo>
                    <a:pt x="271557" y="265747"/>
                  </a:lnTo>
                  <a:close/>
                </a:path>
                <a:path w="347979" h="269239">
                  <a:moveTo>
                    <a:pt x="112871" y="267271"/>
                  </a:moveTo>
                  <a:lnTo>
                    <a:pt x="79343" y="267271"/>
                  </a:lnTo>
                  <a:lnTo>
                    <a:pt x="77819" y="265747"/>
                  </a:lnTo>
                  <a:lnTo>
                    <a:pt x="114395" y="265747"/>
                  </a:lnTo>
                  <a:lnTo>
                    <a:pt x="112871" y="267271"/>
                  </a:lnTo>
                  <a:close/>
                </a:path>
                <a:path w="347979" h="269239">
                  <a:moveTo>
                    <a:pt x="266985" y="267271"/>
                  </a:moveTo>
                  <a:lnTo>
                    <a:pt x="236505" y="267271"/>
                  </a:lnTo>
                  <a:lnTo>
                    <a:pt x="233457" y="265747"/>
                  </a:lnTo>
                  <a:lnTo>
                    <a:pt x="270033" y="265747"/>
                  </a:lnTo>
                  <a:lnTo>
                    <a:pt x="266985" y="267271"/>
                  </a:lnTo>
                  <a:close/>
                </a:path>
                <a:path w="347979" h="269239">
                  <a:moveTo>
                    <a:pt x="103727" y="268795"/>
                  </a:moveTo>
                  <a:lnTo>
                    <a:pt x="88487" y="268795"/>
                  </a:lnTo>
                  <a:lnTo>
                    <a:pt x="85439" y="267271"/>
                  </a:lnTo>
                  <a:lnTo>
                    <a:pt x="106775" y="267271"/>
                  </a:lnTo>
                  <a:lnTo>
                    <a:pt x="103727" y="268795"/>
                  </a:lnTo>
                  <a:close/>
                </a:path>
                <a:path w="347979" h="269239">
                  <a:moveTo>
                    <a:pt x="259365" y="268795"/>
                  </a:moveTo>
                  <a:lnTo>
                    <a:pt x="244125" y="268795"/>
                  </a:lnTo>
                  <a:lnTo>
                    <a:pt x="241077" y="267271"/>
                  </a:lnTo>
                  <a:lnTo>
                    <a:pt x="262413" y="267271"/>
                  </a:lnTo>
                  <a:lnTo>
                    <a:pt x="259365" y="268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1123" y="1408747"/>
              <a:ext cx="2052066" cy="3435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304913" y="1411890"/>
            <a:ext cx="146685" cy="266065"/>
          </a:xfrm>
          <a:custGeom>
            <a:avLst/>
            <a:gdLst/>
            <a:ahLst/>
            <a:cxnLst/>
            <a:rect l="l" t="t" r="r" b="b"/>
            <a:pathLst>
              <a:path w="146684" h="266064">
                <a:moveTo>
                  <a:pt x="141827" y="265652"/>
                </a:moveTo>
                <a:lnTo>
                  <a:pt x="9144" y="265652"/>
                </a:lnTo>
                <a:lnTo>
                  <a:pt x="3048" y="262604"/>
                </a:lnTo>
                <a:lnTo>
                  <a:pt x="0" y="256508"/>
                </a:lnTo>
                <a:lnTo>
                  <a:pt x="0" y="9144"/>
                </a:lnTo>
                <a:lnTo>
                  <a:pt x="3048" y="3048"/>
                </a:lnTo>
                <a:lnTo>
                  <a:pt x="9144" y="0"/>
                </a:lnTo>
                <a:lnTo>
                  <a:pt x="140303" y="0"/>
                </a:lnTo>
                <a:lnTo>
                  <a:pt x="143351" y="3048"/>
                </a:lnTo>
                <a:lnTo>
                  <a:pt x="143351" y="4572"/>
                </a:lnTo>
                <a:lnTo>
                  <a:pt x="144875" y="6096"/>
                </a:lnTo>
                <a:lnTo>
                  <a:pt x="144875" y="22860"/>
                </a:lnTo>
                <a:lnTo>
                  <a:pt x="143351" y="24384"/>
                </a:lnTo>
                <a:lnTo>
                  <a:pt x="143351" y="27432"/>
                </a:lnTo>
                <a:lnTo>
                  <a:pt x="141827" y="27432"/>
                </a:lnTo>
                <a:lnTo>
                  <a:pt x="141827" y="28956"/>
                </a:lnTo>
                <a:lnTo>
                  <a:pt x="35052" y="28956"/>
                </a:lnTo>
                <a:lnTo>
                  <a:pt x="35052" y="112966"/>
                </a:lnTo>
                <a:lnTo>
                  <a:pt x="126587" y="112966"/>
                </a:lnTo>
                <a:lnTo>
                  <a:pt x="126587" y="114490"/>
                </a:lnTo>
                <a:lnTo>
                  <a:pt x="128111" y="114490"/>
                </a:lnTo>
                <a:lnTo>
                  <a:pt x="128111" y="116014"/>
                </a:lnTo>
                <a:lnTo>
                  <a:pt x="129635" y="117538"/>
                </a:lnTo>
                <a:lnTo>
                  <a:pt x="129635" y="122110"/>
                </a:lnTo>
                <a:lnTo>
                  <a:pt x="131159" y="125158"/>
                </a:lnTo>
                <a:lnTo>
                  <a:pt x="131159" y="129730"/>
                </a:lnTo>
                <a:lnTo>
                  <a:pt x="129635" y="131254"/>
                </a:lnTo>
                <a:lnTo>
                  <a:pt x="129635" y="137350"/>
                </a:lnTo>
                <a:lnTo>
                  <a:pt x="128111" y="137350"/>
                </a:lnTo>
                <a:lnTo>
                  <a:pt x="128111" y="140398"/>
                </a:lnTo>
                <a:lnTo>
                  <a:pt x="125063" y="140398"/>
                </a:lnTo>
                <a:lnTo>
                  <a:pt x="125063" y="141922"/>
                </a:lnTo>
                <a:lnTo>
                  <a:pt x="35052" y="141922"/>
                </a:lnTo>
                <a:lnTo>
                  <a:pt x="35052" y="236601"/>
                </a:lnTo>
                <a:lnTo>
                  <a:pt x="143351" y="236601"/>
                </a:lnTo>
                <a:lnTo>
                  <a:pt x="143351" y="238125"/>
                </a:lnTo>
                <a:lnTo>
                  <a:pt x="144875" y="238125"/>
                </a:lnTo>
                <a:lnTo>
                  <a:pt x="144875" y="241173"/>
                </a:lnTo>
                <a:lnTo>
                  <a:pt x="146399" y="242697"/>
                </a:lnTo>
                <a:lnTo>
                  <a:pt x="146399" y="261080"/>
                </a:lnTo>
                <a:lnTo>
                  <a:pt x="141827" y="26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07795" y="1411890"/>
            <a:ext cx="200025" cy="267335"/>
          </a:xfrm>
          <a:custGeom>
            <a:avLst/>
            <a:gdLst/>
            <a:ahLst/>
            <a:cxnLst/>
            <a:rect l="l" t="t" r="r" b="b"/>
            <a:pathLst>
              <a:path w="200025" h="267335">
                <a:moveTo>
                  <a:pt x="32004" y="264128"/>
                </a:moveTo>
                <a:lnTo>
                  <a:pt x="1524" y="264128"/>
                </a:lnTo>
                <a:lnTo>
                  <a:pt x="0" y="262604"/>
                </a:lnTo>
                <a:lnTo>
                  <a:pt x="0" y="10668"/>
                </a:lnTo>
                <a:lnTo>
                  <a:pt x="1524" y="6096"/>
                </a:lnTo>
                <a:lnTo>
                  <a:pt x="4572" y="3048"/>
                </a:lnTo>
                <a:lnTo>
                  <a:pt x="10668" y="0"/>
                </a:lnTo>
                <a:lnTo>
                  <a:pt x="38100" y="0"/>
                </a:lnTo>
                <a:lnTo>
                  <a:pt x="41243" y="1524"/>
                </a:lnTo>
                <a:lnTo>
                  <a:pt x="42767" y="1524"/>
                </a:lnTo>
                <a:lnTo>
                  <a:pt x="45815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1911" y="7620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6764"/>
                </a:lnTo>
                <a:lnTo>
                  <a:pt x="61055" y="21336"/>
                </a:lnTo>
                <a:lnTo>
                  <a:pt x="71145" y="39624"/>
                </a:lnTo>
                <a:lnTo>
                  <a:pt x="32004" y="39624"/>
                </a:lnTo>
                <a:lnTo>
                  <a:pt x="32020" y="70699"/>
                </a:lnTo>
                <a:lnTo>
                  <a:pt x="32242" y="77320"/>
                </a:lnTo>
                <a:lnTo>
                  <a:pt x="33289" y="92742"/>
                </a:lnTo>
                <a:lnTo>
                  <a:pt x="33528" y="100774"/>
                </a:lnTo>
                <a:lnTo>
                  <a:pt x="33528" y="261080"/>
                </a:lnTo>
                <a:lnTo>
                  <a:pt x="32004" y="262604"/>
                </a:lnTo>
                <a:lnTo>
                  <a:pt x="32004" y="264128"/>
                </a:lnTo>
                <a:close/>
              </a:path>
              <a:path w="200025" h="267335">
                <a:moveTo>
                  <a:pt x="195262" y="1524"/>
                </a:moveTo>
                <a:lnTo>
                  <a:pt x="170878" y="1524"/>
                </a:lnTo>
                <a:lnTo>
                  <a:pt x="172402" y="0"/>
                </a:lnTo>
                <a:lnTo>
                  <a:pt x="193738" y="0"/>
                </a:lnTo>
                <a:lnTo>
                  <a:pt x="195262" y="1524"/>
                </a:lnTo>
                <a:close/>
              </a:path>
              <a:path w="200025" h="267335">
                <a:moveTo>
                  <a:pt x="199834" y="216789"/>
                </a:moveTo>
                <a:lnTo>
                  <a:pt x="166306" y="216789"/>
                </a:lnTo>
                <a:lnTo>
                  <a:pt x="166306" y="4572"/>
                </a:lnTo>
                <a:lnTo>
                  <a:pt x="169354" y="1524"/>
                </a:lnTo>
                <a:lnTo>
                  <a:pt x="196786" y="1524"/>
                </a:lnTo>
                <a:lnTo>
                  <a:pt x="199834" y="4572"/>
                </a:lnTo>
                <a:lnTo>
                  <a:pt x="199834" y="216789"/>
                </a:lnTo>
                <a:close/>
              </a:path>
              <a:path w="200025" h="267335">
                <a:moveTo>
                  <a:pt x="193738" y="264128"/>
                </a:moveTo>
                <a:lnTo>
                  <a:pt x="161734" y="264128"/>
                </a:lnTo>
                <a:lnTo>
                  <a:pt x="158686" y="262604"/>
                </a:lnTo>
                <a:lnTo>
                  <a:pt x="157162" y="261080"/>
                </a:lnTo>
                <a:lnTo>
                  <a:pt x="154114" y="259556"/>
                </a:lnTo>
                <a:lnTo>
                  <a:pt x="152590" y="256508"/>
                </a:lnTo>
                <a:lnTo>
                  <a:pt x="149542" y="253460"/>
                </a:lnTo>
                <a:lnTo>
                  <a:pt x="146494" y="248888"/>
                </a:lnTo>
                <a:lnTo>
                  <a:pt x="144970" y="244221"/>
                </a:lnTo>
                <a:lnTo>
                  <a:pt x="141922" y="239649"/>
                </a:lnTo>
                <a:lnTo>
                  <a:pt x="58007" y="88487"/>
                </a:lnTo>
                <a:lnTo>
                  <a:pt x="41728" y="58135"/>
                </a:lnTo>
                <a:lnTo>
                  <a:pt x="38719" y="51863"/>
                </a:lnTo>
                <a:lnTo>
                  <a:pt x="35424" y="45592"/>
                </a:lnTo>
                <a:lnTo>
                  <a:pt x="32004" y="39624"/>
                </a:lnTo>
                <a:lnTo>
                  <a:pt x="71145" y="39624"/>
                </a:lnTo>
                <a:lnTo>
                  <a:pt x="125063" y="137350"/>
                </a:lnTo>
                <a:lnTo>
                  <a:pt x="128206" y="144970"/>
                </a:lnTo>
                <a:lnTo>
                  <a:pt x="132778" y="152685"/>
                </a:lnTo>
                <a:lnTo>
                  <a:pt x="135826" y="158781"/>
                </a:lnTo>
                <a:lnTo>
                  <a:pt x="140398" y="166401"/>
                </a:lnTo>
                <a:lnTo>
                  <a:pt x="149542" y="184689"/>
                </a:lnTo>
                <a:lnTo>
                  <a:pt x="154114" y="192309"/>
                </a:lnTo>
                <a:lnTo>
                  <a:pt x="157162" y="198501"/>
                </a:lnTo>
                <a:lnTo>
                  <a:pt x="166306" y="216789"/>
                </a:lnTo>
                <a:lnTo>
                  <a:pt x="199834" y="216789"/>
                </a:lnTo>
                <a:lnTo>
                  <a:pt x="199834" y="256508"/>
                </a:lnTo>
                <a:lnTo>
                  <a:pt x="198310" y="258032"/>
                </a:lnTo>
                <a:lnTo>
                  <a:pt x="198310" y="259556"/>
                </a:lnTo>
                <a:lnTo>
                  <a:pt x="193738" y="264128"/>
                </a:lnTo>
                <a:close/>
              </a:path>
              <a:path w="200025" h="267335">
                <a:moveTo>
                  <a:pt x="27432" y="265652"/>
                </a:moveTo>
                <a:lnTo>
                  <a:pt x="4572" y="265652"/>
                </a:lnTo>
                <a:lnTo>
                  <a:pt x="3048" y="264128"/>
                </a:lnTo>
                <a:lnTo>
                  <a:pt x="28956" y="264128"/>
                </a:lnTo>
                <a:lnTo>
                  <a:pt x="27432" y="265652"/>
                </a:lnTo>
                <a:close/>
              </a:path>
              <a:path w="200025" h="267335">
                <a:moveTo>
                  <a:pt x="190690" y="265652"/>
                </a:moveTo>
                <a:lnTo>
                  <a:pt x="166306" y="265652"/>
                </a:lnTo>
                <a:lnTo>
                  <a:pt x="164782" y="264128"/>
                </a:lnTo>
                <a:lnTo>
                  <a:pt x="192214" y="264128"/>
                </a:lnTo>
                <a:lnTo>
                  <a:pt x="190690" y="265652"/>
                </a:lnTo>
                <a:close/>
              </a:path>
              <a:path w="200025" h="267335">
                <a:moveTo>
                  <a:pt x="22860" y="267176"/>
                </a:moveTo>
                <a:lnTo>
                  <a:pt x="10668" y="267176"/>
                </a:lnTo>
                <a:lnTo>
                  <a:pt x="7620" y="265652"/>
                </a:lnTo>
                <a:lnTo>
                  <a:pt x="24384" y="265652"/>
                </a:lnTo>
                <a:lnTo>
                  <a:pt x="22860" y="26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62493" y="1408747"/>
            <a:ext cx="192405" cy="272415"/>
          </a:xfrm>
          <a:custGeom>
            <a:avLst/>
            <a:gdLst/>
            <a:ahLst/>
            <a:cxnLst/>
            <a:rect l="l" t="t" r="r" b="b"/>
            <a:pathLst>
              <a:path w="192404" h="272414">
                <a:moveTo>
                  <a:pt x="112966" y="271843"/>
                </a:moveTo>
                <a:lnTo>
                  <a:pt x="65627" y="262699"/>
                </a:lnTo>
                <a:lnTo>
                  <a:pt x="30575" y="238220"/>
                </a:lnTo>
                <a:lnTo>
                  <a:pt x="7620" y="196977"/>
                </a:lnTo>
                <a:lnTo>
                  <a:pt x="547" y="154717"/>
                </a:lnTo>
                <a:lnTo>
                  <a:pt x="0" y="138969"/>
                </a:lnTo>
                <a:lnTo>
                  <a:pt x="571" y="123262"/>
                </a:lnTo>
                <a:lnTo>
                  <a:pt x="9144" y="80962"/>
                </a:lnTo>
                <a:lnTo>
                  <a:pt x="25297" y="46163"/>
                </a:lnTo>
                <a:lnTo>
                  <a:pt x="58674" y="14382"/>
                </a:lnTo>
                <a:lnTo>
                  <a:pt x="104291" y="586"/>
                </a:lnTo>
                <a:lnTo>
                  <a:pt x="117538" y="0"/>
                </a:lnTo>
                <a:lnTo>
                  <a:pt x="131254" y="0"/>
                </a:lnTo>
                <a:lnTo>
                  <a:pt x="138874" y="1524"/>
                </a:lnTo>
                <a:lnTo>
                  <a:pt x="146494" y="3143"/>
                </a:lnTo>
                <a:lnTo>
                  <a:pt x="152590" y="6191"/>
                </a:lnTo>
                <a:lnTo>
                  <a:pt x="164782" y="9239"/>
                </a:lnTo>
                <a:lnTo>
                  <a:pt x="170878" y="12287"/>
                </a:lnTo>
                <a:lnTo>
                  <a:pt x="180022" y="18383"/>
                </a:lnTo>
                <a:lnTo>
                  <a:pt x="183070" y="19907"/>
                </a:lnTo>
                <a:lnTo>
                  <a:pt x="189166" y="26003"/>
                </a:lnTo>
                <a:lnTo>
                  <a:pt x="189166" y="27527"/>
                </a:lnTo>
                <a:lnTo>
                  <a:pt x="190785" y="29051"/>
                </a:lnTo>
                <a:lnTo>
                  <a:pt x="190785" y="30575"/>
                </a:lnTo>
                <a:lnTo>
                  <a:pt x="116014" y="30575"/>
                </a:lnTo>
                <a:lnTo>
                  <a:pt x="107998" y="31122"/>
                </a:lnTo>
                <a:lnTo>
                  <a:pt x="71151" y="46398"/>
                </a:lnTo>
                <a:lnTo>
                  <a:pt x="47101" y="82534"/>
                </a:lnTo>
                <a:lnTo>
                  <a:pt x="38504" y="125157"/>
                </a:lnTo>
                <a:lnTo>
                  <a:pt x="38195" y="137445"/>
                </a:lnTo>
                <a:lnTo>
                  <a:pt x="38504" y="149764"/>
                </a:lnTo>
                <a:lnTo>
                  <a:pt x="39528" y="161341"/>
                </a:lnTo>
                <a:lnTo>
                  <a:pt x="41409" y="172043"/>
                </a:lnTo>
                <a:lnTo>
                  <a:pt x="44291" y="181737"/>
                </a:lnTo>
                <a:lnTo>
                  <a:pt x="46886" y="191467"/>
                </a:lnTo>
                <a:lnTo>
                  <a:pt x="50196" y="200072"/>
                </a:lnTo>
                <a:lnTo>
                  <a:pt x="54363" y="207534"/>
                </a:lnTo>
                <a:lnTo>
                  <a:pt x="59531" y="213836"/>
                </a:lnTo>
                <a:lnTo>
                  <a:pt x="64627" y="220146"/>
                </a:lnTo>
                <a:lnTo>
                  <a:pt x="100155" y="239172"/>
                </a:lnTo>
                <a:lnTo>
                  <a:pt x="117538" y="241268"/>
                </a:lnTo>
                <a:lnTo>
                  <a:pt x="192309" y="241268"/>
                </a:lnTo>
                <a:lnTo>
                  <a:pt x="190785" y="242792"/>
                </a:lnTo>
                <a:lnTo>
                  <a:pt x="190785" y="244316"/>
                </a:lnTo>
                <a:lnTo>
                  <a:pt x="189103" y="245902"/>
                </a:lnTo>
                <a:lnTo>
                  <a:pt x="186118" y="248888"/>
                </a:lnTo>
                <a:lnTo>
                  <a:pt x="183070" y="250507"/>
                </a:lnTo>
                <a:lnTo>
                  <a:pt x="169354" y="259651"/>
                </a:lnTo>
                <a:lnTo>
                  <a:pt x="163258" y="262699"/>
                </a:lnTo>
                <a:lnTo>
                  <a:pt x="155638" y="264223"/>
                </a:lnTo>
                <a:lnTo>
                  <a:pt x="148018" y="267271"/>
                </a:lnTo>
                <a:lnTo>
                  <a:pt x="140398" y="268795"/>
                </a:lnTo>
                <a:lnTo>
                  <a:pt x="133540" y="269914"/>
                </a:lnTo>
                <a:lnTo>
                  <a:pt x="126682" y="270891"/>
                </a:lnTo>
                <a:lnTo>
                  <a:pt x="119824" y="271581"/>
                </a:lnTo>
                <a:lnTo>
                  <a:pt x="112966" y="271843"/>
                </a:lnTo>
                <a:close/>
              </a:path>
              <a:path w="192404" h="272414">
                <a:moveTo>
                  <a:pt x="187642" y="56578"/>
                </a:moveTo>
                <a:lnTo>
                  <a:pt x="183070" y="56578"/>
                </a:lnTo>
                <a:lnTo>
                  <a:pt x="180022" y="55054"/>
                </a:lnTo>
                <a:lnTo>
                  <a:pt x="176974" y="52006"/>
                </a:lnTo>
                <a:lnTo>
                  <a:pt x="173926" y="50387"/>
                </a:lnTo>
                <a:lnTo>
                  <a:pt x="164782" y="44291"/>
                </a:lnTo>
                <a:lnTo>
                  <a:pt x="158686" y="39719"/>
                </a:lnTo>
                <a:lnTo>
                  <a:pt x="152590" y="38195"/>
                </a:lnTo>
                <a:lnTo>
                  <a:pt x="116014" y="30575"/>
                </a:lnTo>
                <a:lnTo>
                  <a:pt x="190785" y="30575"/>
                </a:lnTo>
                <a:lnTo>
                  <a:pt x="190785" y="36671"/>
                </a:lnTo>
                <a:lnTo>
                  <a:pt x="192309" y="38195"/>
                </a:lnTo>
                <a:lnTo>
                  <a:pt x="192309" y="42767"/>
                </a:lnTo>
                <a:lnTo>
                  <a:pt x="190785" y="45815"/>
                </a:lnTo>
                <a:lnTo>
                  <a:pt x="190785" y="52006"/>
                </a:lnTo>
                <a:lnTo>
                  <a:pt x="189166" y="52006"/>
                </a:lnTo>
                <a:lnTo>
                  <a:pt x="189166" y="55054"/>
                </a:lnTo>
                <a:lnTo>
                  <a:pt x="187642" y="55054"/>
                </a:lnTo>
                <a:lnTo>
                  <a:pt x="187642" y="56578"/>
                </a:lnTo>
                <a:close/>
              </a:path>
              <a:path w="192404" h="272414">
                <a:moveTo>
                  <a:pt x="192309" y="241268"/>
                </a:moveTo>
                <a:lnTo>
                  <a:pt x="117538" y="241268"/>
                </a:lnTo>
                <a:lnTo>
                  <a:pt x="125253" y="240982"/>
                </a:lnTo>
                <a:lnTo>
                  <a:pt x="132397" y="240125"/>
                </a:lnTo>
                <a:lnTo>
                  <a:pt x="138969" y="238696"/>
                </a:lnTo>
                <a:lnTo>
                  <a:pt x="144970" y="236696"/>
                </a:lnTo>
                <a:lnTo>
                  <a:pt x="160210" y="230600"/>
                </a:lnTo>
                <a:lnTo>
                  <a:pt x="164782" y="227552"/>
                </a:lnTo>
                <a:lnTo>
                  <a:pt x="170878" y="224504"/>
                </a:lnTo>
                <a:lnTo>
                  <a:pt x="175450" y="221456"/>
                </a:lnTo>
                <a:lnTo>
                  <a:pt x="178498" y="219932"/>
                </a:lnTo>
                <a:lnTo>
                  <a:pt x="183070" y="216884"/>
                </a:lnTo>
                <a:lnTo>
                  <a:pt x="184594" y="215360"/>
                </a:lnTo>
                <a:lnTo>
                  <a:pt x="189166" y="215360"/>
                </a:lnTo>
                <a:lnTo>
                  <a:pt x="190785" y="216884"/>
                </a:lnTo>
                <a:lnTo>
                  <a:pt x="190785" y="218408"/>
                </a:lnTo>
                <a:lnTo>
                  <a:pt x="192309" y="219932"/>
                </a:lnTo>
                <a:lnTo>
                  <a:pt x="192309" y="241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2143" y="1411890"/>
            <a:ext cx="146685" cy="266065"/>
          </a:xfrm>
          <a:custGeom>
            <a:avLst/>
            <a:gdLst/>
            <a:ahLst/>
            <a:cxnLst/>
            <a:rect l="l" t="t" r="r" b="b"/>
            <a:pathLst>
              <a:path w="146684" h="266064">
                <a:moveTo>
                  <a:pt x="141827" y="265652"/>
                </a:moveTo>
                <a:lnTo>
                  <a:pt x="9144" y="265652"/>
                </a:lnTo>
                <a:lnTo>
                  <a:pt x="3048" y="262604"/>
                </a:lnTo>
                <a:lnTo>
                  <a:pt x="0" y="256508"/>
                </a:lnTo>
                <a:lnTo>
                  <a:pt x="0" y="9144"/>
                </a:lnTo>
                <a:lnTo>
                  <a:pt x="3048" y="3048"/>
                </a:lnTo>
                <a:lnTo>
                  <a:pt x="9144" y="0"/>
                </a:lnTo>
                <a:lnTo>
                  <a:pt x="140303" y="0"/>
                </a:lnTo>
                <a:lnTo>
                  <a:pt x="143351" y="3048"/>
                </a:lnTo>
                <a:lnTo>
                  <a:pt x="143351" y="4572"/>
                </a:lnTo>
                <a:lnTo>
                  <a:pt x="144875" y="6096"/>
                </a:lnTo>
                <a:lnTo>
                  <a:pt x="144875" y="22860"/>
                </a:lnTo>
                <a:lnTo>
                  <a:pt x="143351" y="24384"/>
                </a:lnTo>
                <a:lnTo>
                  <a:pt x="143351" y="27432"/>
                </a:lnTo>
                <a:lnTo>
                  <a:pt x="141827" y="27432"/>
                </a:lnTo>
                <a:lnTo>
                  <a:pt x="141827" y="28956"/>
                </a:lnTo>
                <a:lnTo>
                  <a:pt x="35052" y="28956"/>
                </a:lnTo>
                <a:lnTo>
                  <a:pt x="35052" y="112966"/>
                </a:lnTo>
                <a:lnTo>
                  <a:pt x="126587" y="112966"/>
                </a:lnTo>
                <a:lnTo>
                  <a:pt x="128111" y="114490"/>
                </a:lnTo>
                <a:lnTo>
                  <a:pt x="128111" y="116014"/>
                </a:lnTo>
                <a:lnTo>
                  <a:pt x="129635" y="117538"/>
                </a:lnTo>
                <a:lnTo>
                  <a:pt x="129635" y="120586"/>
                </a:lnTo>
                <a:lnTo>
                  <a:pt x="131159" y="122110"/>
                </a:lnTo>
                <a:lnTo>
                  <a:pt x="131159" y="131254"/>
                </a:lnTo>
                <a:lnTo>
                  <a:pt x="129635" y="134302"/>
                </a:lnTo>
                <a:lnTo>
                  <a:pt x="129635" y="137350"/>
                </a:lnTo>
                <a:lnTo>
                  <a:pt x="128111" y="137350"/>
                </a:lnTo>
                <a:lnTo>
                  <a:pt x="128111" y="140398"/>
                </a:lnTo>
                <a:lnTo>
                  <a:pt x="125063" y="140398"/>
                </a:lnTo>
                <a:lnTo>
                  <a:pt x="125063" y="141922"/>
                </a:lnTo>
                <a:lnTo>
                  <a:pt x="35052" y="141922"/>
                </a:lnTo>
                <a:lnTo>
                  <a:pt x="35052" y="236601"/>
                </a:lnTo>
                <a:lnTo>
                  <a:pt x="143351" y="236601"/>
                </a:lnTo>
                <a:lnTo>
                  <a:pt x="143351" y="238125"/>
                </a:lnTo>
                <a:lnTo>
                  <a:pt x="144875" y="238125"/>
                </a:lnTo>
                <a:lnTo>
                  <a:pt x="144875" y="239649"/>
                </a:lnTo>
                <a:lnTo>
                  <a:pt x="146399" y="241173"/>
                </a:lnTo>
                <a:lnTo>
                  <a:pt x="146399" y="261080"/>
                </a:lnTo>
                <a:lnTo>
                  <a:pt x="141827" y="26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9074" y="1726406"/>
            <a:ext cx="3379470" cy="26034"/>
          </a:xfrm>
          <a:custGeom>
            <a:avLst/>
            <a:gdLst/>
            <a:ahLst/>
            <a:cxnLst/>
            <a:rect l="l" t="t" r="r" b="b"/>
            <a:pathLst>
              <a:path w="3379470" h="26035">
                <a:moveTo>
                  <a:pt x="3379374" y="25907"/>
                </a:moveTo>
                <a:lnTo>
                  <a:pt x="0" y="25907"/>
                </a:lnTo>
                <a:lnTo>
                  <a:pt x="0" y="0"/>
                </a:lnTo>
                <a:lnTo>
                  <a:pt x="3379374" y="0"/>
                </a:lnTo>
                <a:lnTo>
                  <a:pt x="337937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075" y="2304288"/>
            <a:ext cx="4002070" cy="3022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18917" y="2517362"/>
            <a:ext cx="794861" cy="161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677882" y="2517362"/>
            <a:ext cx="244475" cy="130175"/>
            <a:chOff x="6677882" y="2517362"/>
            <a:chExt cx="244475" cy="130175"/>
          </a:xfrm>
        </p:grpSpPr>
        <p:sp>
          <p:nvSpPr>
            <p:cNvPr id="17" name="object 17"/>
            <p:cNvSpPr/>
            <p:nvPr/>
          </p:nvSpPr>
          <p:spPr>
            <a:xfrm>
              <a:off x="6677882" y="2535650"/>
              <a:ext cx="53340" cy="111760"/>
            </a:xfrm>
            <a:custGeom>
              <a:avLst/>
              <a:gdLst/>
              <a:ahLst/>
              <a:cxnLst/>
              <a:rect l="l" t="t" r="r" b="b"/>
              <a:pathLst>
                <a:path w="53340" h="111760">
                  <a:moveTo>
                    <a:pt x="28956" y="22955"/>
                  </a:moveTo>
                  <a:lnTo>
                    <a:pt x="13716" y="22955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2955"/>
                  </a:lnTo>
                  <a:close/>
                </a:path>
                <a:path w="53340" h="111760">
                  <a:moveTo>
                    <a:pt x="53340" y="33623"/>
                  </a:moveTo>
                  <a:lnTo>
                    <a:pt x="0" y="33623"/>
                  </a:lnTo>
                  <a:lnTo>
                    <a:pt x="0" y="22955"/>
                  </a:lnTo>
                  <a:lnTo>
                    <a:pt x="53340" y="22955"/>
                  </a:lnTo>
                  <a:lnTo>
                    <a:pt x="53340" y="33623"/>
                  </a:lnTo>
                  <a:close/>
                </a:path>
                <a:path w="53340" h="111760">
                  <a:moveTo>
                    <a:pt x="51816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1816" y="33623"/>
                  </a:lnTo>
                  <a:lnTo>
                    <a:pt x="51816" y="35147"/>
                  </a:lnTo>
                  <a:close/>
                </a:path>
                <a:path w="53340" h="111760">
                  <a:moveTo>
                    <a:pt x="45720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6870"/>
                  </a:lnTo>
                  <a:lnTo>
                    <a:pt x="50292" y="109918"/>
                  </a:lnTo>
                  <a:lnTo>
                    <a:pt x="47244" y="109918"/>
                  </a:lnTo>
                  <a:lnTo>
                    <a:pt x="45720" y="111442"/>
                  </a:lnTo>
                  <a:close/>
                </a:path>
                <a:path w="53340" h="111760">
                  <a:moveTo>
                    <a:pt x="53340" y="99250"/>
                  </a:moveTo>
                  <a:lnTo>
                    <a:pt x="42672" y="99250"/>
                  </a:lnTo>
                  <a:lnTo>
                    <a:pt x="44196" y="97726"/>
                  </a:lnTo>
                  <a:lnTo>
                    <a:pt x="48768" y="97726"/>
                  </a:lnTo>
                  <a:lnTo>
                    <a:pt x="48768" y="96202"/>
                  </a:lnTo>
                  <a:lnTo>
                    <a:pt x="53340" y="96202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2558" y="2517362"/>
              <a:ext cx="71723" cy="128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45617" y="2555557"/>
              <a:ext cx="76295" cy="915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6986016" y="2515838"/>
            <a:ext cx="1391412" cy="163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443055" y="2517044"/>
            <a:ext cx="490220" cy="130175"/>
            <a:chOff x="8443055" y="2517044"/>
            <a:chExt cx="490220" cy="130175"/>
          </a:xfrm>
        </p:grpSpPr>
        <p:sp>
          <p:nvSpPr>
            <p:cNvPr id="22" name="object 22"/>
            <p:cNvSpPr/>
            <p:nvPr/>
          </p:nvSpPr>
          <p:spPr>
            <a:xfrm>
              <a:off x="8443055" y="2517362"/>
              <a:ext cx="169354" cy="1297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269" y="251704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71845" y="2555557"/>
              <a:ext cx="219741" cy="915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14447" y="2561653"/>
              <a:ext cx="18415" cy="85725"/>
            </a:xfrm>
            <a:custGeom>
              <a:avLst/>
              <a:gdLst/>
              <a:ahLst/>
              <a:cxnLst/>
              <a:rect l="l" t="t" r="r" b="b"/>
              <a:pathLst>
                <a:path w="18415" h="85725">
                  <a:moveTo>
                    <a:pt x="18288" y="18288"/>
                  </a:move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8288"/>
                  </a:lnTo>
                  <a:close/>
                </a:path>
                <a:path w="18415" h="85725">
                  <a:moveTo>
                    <a:pt x="16764" y="19812"/>
                  </a:moveTo>
                  <a:lnTo>
                    <a:pt x="1524" y="19812"/>
                  </a:lnTo>
                  <a:lnTo>
                    <a:pt x="1524" y="18288"/>
                  </a:lnTo>
                  <a:lnTo>
                    <a:pt x="16764" y="18288"/>
                  </a:lnTo>
                  <a:lnTo>
                    <a:pt x="16764" y="19812"/>
                  </a:lnTo>
                  <a:close/>
                </a:path>
                <a:path w="18415" h="85725">
                  <a:moveTo>
                    <a:pt x="10668" y="21336"/>
                  </a:moveTo>
                  <a:lnTo>
                    <a:pt x="7620" y="21336"/>
                  </a:lnTo>
                  <a:lnTo>
                    <a:pt x="6096" y="19812"/>
                  </a:lnTo>
                  <a:lnTo>
                    <a:pt x="12192" y="19812"/>
                  </a:lnTo>
                  <a:lnTo>
                    <a:pt x="10668" y="21336"/>
                  </a:lnTo>
                  <a:close/>
                </a:path>
                <a:path w="18415" h="85725">
                  <a:moveTo>
                    <a:pt x="18288" y="82391"/>
                  </a:moveTo>
                  <a:lnTo>
                    <a:pt x="0" y="82391"/>
                  </a:lnTo>
                  <a:lnTo>
                    <a:pt x="0" y="67151"/>
                  </a:lnTo>
                  <a:lnTo>
                    <a:pt x="3048" y="64103"/>
                  </a:lnTo>
                  <a:lnTo>
                    <a:pt x="15240" y="64103"/>
                  </a:lnTo>
                  <a:lnTo>
                    <a:pt x="18288" y="67151"/>
                  </a:lnTo>
                  <a:lnTo>
                    <a:pt x="18288" y="82391"/>
                  </a:lnTo>
                  <a:close/>
                </a:path>
                <a:path w="18415" h="85725">
                  <a:moveTo>
                    <a:pt x="16764" y="83915"/>
                  </a:moveTo>
                  <a:lnTo>
                    <a:pt x="1524" y="83915"/>
                  </a:lnTo>
                  <a:lnTo>
                    <a:pt x="1524" y="82391"/>
                  </a:lnTo>
                  <a:lnTo>
                    <a:pt x="16764" y="82391"/>
                  </a:lnTo>
                  <a:lnTo>
                    <a:pt x="16764" y="83915"/>
                  </a:lnTo>
                  <a:close/>
                </a:path>
                <a:path w="18415" h="85725">
                  <a:moveTo>
                    <a:pt x="10668" y="85439"/>
                  </a:moveTo>
                  <a:lnTo>
                    <a:pt x="7620" y="85439"/>
                  </a:lnTo>
                  <a:lnTo>
                    <a:pt x="6096" y="83915"/>
                  </a:lnTo>
                  <a:lnTo>
                    <a:pt x="12192" y="83915"/>
                  </a:lnTo>
                  <a:lnTo>
                    <a:pt x="106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5812821" y="278158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7708" y="2752534"/>
            <a:ext cx="236505" cy="1221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6352889" y="2743295"/>
            <a:ext cx="343535" cy="131445"/>
            <a:chOff x="6352889" y="2743295"/>
            <a:chExt cx="343535" cy="131445"/>
          </a:xfrm>
        </p:grpSpPr>
        <p:sp>
          <p:nvSpPr>
            <p:cNvPr id="29" name="object 29"/>
            <p:cNvSpPr/>
            <p:nvPr/>
          </p:nvSpPr>
          <p:spPr>
            <a:xfrm>
              <a:off x="6352889" y="2743295"/>
              <a:ext cx="71723" cy="1298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45948" y="2783014"/>
              <a:ext cx="250221" cy="916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761797" y="2743295"/>
            <a:ext cx="523875" cy="163830"/>
            <a:chOff x="6761797" y="2743295"/>
            <a:chExt cx="523875" cy="163830"/>
          </a:xfrm>
        </p:grpSpPr>
        <p:sp>
          <p:nvSpPr>
            <p:cNvPr id="32" name="object 32"/>
            <p:cNvSpPr/>
            <p:nvPr/>
          </p:nvSpPr>
          <p:spPr>
            <a:xfrm>
              <a:off x="6761797" y="2783014"/>
              <a:ext cx="76200" cy="12372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59422" y="2743301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0198" y="1054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5041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94480" y="2744819"/>
              <a:ext cx="390620" cy="1298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7361301" y="2743295"/>
            <a:ext cx="256317" cy="1313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7681721" y="2743295"/>
            <a:ext cx="281305" cy="163830"/>
            <a:chOff x="7681721" y="2743295"/>
            <a:chExt cx="281305" cy="163830"/>
          </a:xfrm>
        </p:grpSpPr>
        <p:sp>
          <p:nvSpPr>
            <p:cNvPr id="37" name="object 37"/>
            <p:cNvSpPr/>
            <p:nvPr/>
          </p:nvSpPr>
          <p:spPr>
            <a:xfrm>
              <a:off x="7681721" y="2783014"/>
              <a:ext cx="76295" cy="12372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9347" y="2743301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15240" y="1054"/>
                  </a:moveTo>
                  <a:lnTo>
                    <a:pt x="10198" y="1054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6096" y="1054"/>
                  </a:lnTo>
                  <a:lnTo>
                    <a:pt x="0" y="1054"/>
                  </a:lnTo>
                  <a:lnTo>
                    <a:pt x="0" y="129324"/>
                  </a:lnTo>
                  <a:lnTo>
                    <a:pt x="15240" y="12932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16024" y="2761678"/>
              <a:ext cx="146399" cy="112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8017382" y="2743295"/>
            <a:ext cx="210820" cy="131445"/>
            <a:chOff x="8017382" y="2743295"/>
            <a:chExt cx="210820" cy="131445"/>
          </a:xfrm>
        </p:grpSpPr>
        <p:sp>
          <p:nvSpPr>
            <p:cNvPr id="41" name="object 41"/>
            <p:cNvSpPr/>
            <p:nvPr/>
          </p:nvSpPr>
          <p:spPr>
            <a:xfrm>
              <a:off x="8017382" y="2743295"/>
              <a:ext cx="141922" cy="13134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79117" y="2783014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69">
                  <a:moveTo>
                    <a:pt x="44196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90169">
                  <a:moveTo>
                    <a:pt x="13716" y="90106"/>
                  </a:moveTo>
                  <a:lnTo>
                    <a:pt x="1524" y="90106"/>
                  </a:lnTo>
                  <a:lnTo>
                    <a:pt x="1524" y="88582"/>
                  </a:lnTo>
                  <a:lnTo>
                    <a:pt x="0" y="8705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16859"/>
                  </a:lnTo>
                  <a:lnTo>
                    <a:pt x="28956" y="16859"/>
                  </a:lnTo>
                  <a:lnTo>
                    <a:pt x="25908" y="19907"/>
                  </a:lnTo>
                  <a:lnTo>
                    <a:pt x="22860" y="21431"/>
                  </a:lnTo>
                  <a:lnTo>
                    <a:pt x="21336" y="24479"/>
                  </a:lnTo>
                  <a:lnTo>
                    <a:pt x="19812" y="26003"/>
                  </a:lnTo>
                  <a:lnTo>
                    <a:pt x="18288" y="29051"/>
                  </a:lnTo>
                  <a:lnTo>
                    <a:pt x="15240" y="32099"/>
                  </a:lnTo>
                  <a:lnTo>
                    <a:pt x="15240" y="88582"/>
                  </a:lnTo>
                  <a:lnTo>
                    <a:pt x="13716" y="90106"/>
                  </a:lnTo>
                  <a:close/>
                </a:path>
                <a:path w="48895" h="90169">
                  <a:moveTo>
                    <a:pt x="28956" y="16859"/>
                  </a:moveTo>
                  <a:lnTo>
                    <a:pt x="13716" y="16859"/>
                  </a:lnTo>
                  <a:lnTo>
                    <a:pt x="16764" y="13716"/>
                  </a:lnTo>
                  <a:lnTo>
                    <a:pt x="18288" y="10668"/>
                  </a:lnTo>
                  <a:lnTo>
                    <a:pt x="25908" y="3048"/>
                  </a:lnTo>
                  <a:lnTo>
                    <a:pt x="28956" y="1524"/>
                  </a:lnTo>
                  <a:lnTo>
                    <a:pt x="47244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5052" y="13716"/>
                  </a:lnTo>
                  <a:lnTo>
                    <a:pt x="33528" y="15240"/>
                  </a:lnTo>
                  <a:lnTo>
                    <a:pt x="30480" y="15240"/>
                  </a:lnTo>
                  <a:lnTo>
                    <a:pt x="28956" y="16859"/>
                  </a:lnTo>
                  <a:close/>
                </a:path>
                <a:path w="48895" h="90169">
                  <a:moveTo>
                    <a:pt x="48768" y="16859"/>
                  </a:moveTo>
                  <a:lnTo>
                    <a:pt x="44196" y="16859"/>
                  </a:lnTo>
                  <a:lnTo>
                    <a:pt x="44196" y="15240"/>
                  </a:lnTo>
                  <a:lnTo>
                    <a:pt x="38100" y="1524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047708" y="2969323"/>
            <a:ext cx="2879090" cy="391160"/>
            <a:chOff x="6047708" y="2969323"/>
            <a:chExt cx="2879090" cy="391160"/>
          </a:xfrm>
        </p:grpSpPr>
        <p:sp>
          <p:nvSpPr>
            <p:cNvPr id="44" name="object 44"/>
            <p:cNvSpPr/>
            <p:nvPr/>
          </p:nvSpPr>
          <p:spPr>
            <a:xfrm>
              <a:off x="6047708" y="2978467"/>
              <a:ext cx="271451" cy="1222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45269" y="2979991"/>
              <a:ext cx="79343" cy="12068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45948" y="2979991"/>
              <a:ext cx="77819" cy="12068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49232" y="2969323"/>
              <a:ext cx="2877407" cy="3909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812821" y="3464052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47708" y="3433476"/>
            <a:ext cx="236505" cy="12220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6348317" y="3464052"/>
            <a:ext cx="247650" cy="92075"/>
            <a:chOff x="6348317" y="3464052"/>
            <a:chExt cx="247650" cy="92075"/>
          </a:xfrm>
        </p:grpSpPr>
        <p:sp>
          <p:nvSpPr>
            <p:cNvPr id="51" name="object 51"/>
            <p:cNvSpPr/>
            <p:nvPr/>
          </p:nvSpPr>
          <p:spPr>
            <a:xfrm>
              <a:off x="6348317" y="3464052"/>
              <a:ext cx="146399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23767" y="3464052"/>
              <a:ext cx="71723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6659498" y="3424332"/>
            <a:ext cx="1300480" cy="131445"/>
            <a:chOff x="6659498" y="3424332"/>
            <a:chExt cx="1300480" cy="131445"/>
          </a:xfrm>
        </p:grpSpPr>
        <p:sp>
          <p:nvSpPr>
            <p:cNvPr id="54" name="object 54"/>
            <p:cNvSpPr/>
            <p:nvPr/>
          </p:nvSpPr>
          <p:spPr>
            <a:xfrm>
              <a:off x="6659498" y="3424332"/>
              <a:ext cx="1061942" cy="13134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748867" y="342433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90021" y="3465576"/>
              <a:ext cx="71723" cy="901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83080" y="3464052"/>
              <a:ext cx="76295" cy="916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18906" y="3424332"/>
            <a:ext cx="436880" cy="131445"/>
            <a:chOff x="8018906" y="3424332"/>
            <a:chExt cx="436880" cy="131445"/>
          </a:xfrm>
        </p:grpSpPr>
        <p:sp>
          <p:nvSpPr>
            <p:cNvPr id="59" name="object 59"/>
            <p:cNvSpPr/>
            <p:nvPr/>
          </p:nvSpPr>
          <p:spPr>
            <a:xfrm>
              <a:off x="8018906" y="3465576"/>
              <a:ext cx="125063" cy="8858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163877" y="3424332"/>
              <a:ext cx="71628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59984" y="3430428"/>
              <a:ext cx="103727" cy="1252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83523" y="3424332"/>
              <a:ext cx="71723" cy="1298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8528494" y="3430428"/>
            <a:ext cx="96107" cy="1252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8688705" y="3424332"/>
            <a:ext cx="209550" cy="161925"/>
            <a:chOff x="8688705" y="3424332"/>
            <a:chExt cx="209550" cy="161925"/>
          </a:xfrm>
        </p:grpSpPr>
        <p:sp>
          <p:nvSpPr>
            <p:cNvPr id="65" name="object 65"/>
            <p:cNvSpPr/>
            <p:nvPr/>
          </p:nvSpPr>
          <p:spPr>
            <a:xfrm>
              <a:off x="8688705" y="3424332"/>
              <a:ext cx="71628" cy="1298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84812" y="3430428"/>
              <a:ext cx="112871" cy="15573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919019" y="3424332"/>
            <a:ext cx="241300" cy="131445"/>
            <a:chOff x="8919019" y="3424332"/>
            <a:chExt cx="241300" cy="131445"/>
          </a:xfrm>
        </p:grpSpPr>
        <p:sp>
          <p:nvSpPr>
            <p:cNvPr id="68" name="object 68"/>
            <p:cNvSpPr/>
            <p:nvPr/>
          </p:nvSpPr>
          <p:spPr>
            <a:xfrm>
              <a:off x="9012078" y="3464052"/>
              <a:ext cx="76295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919019" y="3424332"/>
              <a:ext cx="71723" cy="12982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111233" y="3464052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4291" y="1524"/>
                  </a:moveTo>
                  <a:lnTo>
                    <a:pt x="29051" y="1524"/>
                  </a:lnTo>
                  <a:lnTo>
                    <a:pt x="30575" y="0"/>
                  </a:lnTo>
                  <a:lnTo>
                    <a:pt x="42767" y="0"/>
                  </a:lnTo>
                  <a:lnTo>
                    <a:pt x="44291" y="1524"/>
                  </a:lnTo>
                  <a:close/>
                </a:path>
                <a:path w="48895" h="90170">
                  <a:moveTo>
                    <a:pt x="15335" y="88582"/>
                  </a:moveTo>
                  <a:lnTo>
                    <a:pt x="0" y="88582"/>
                  </a:lnTo>
                  <a:lnTo>
                    <a:pt x="0" y="1524"/>
                  </a:lnTo>
                  <a:lnTo>
                    <a:pt x="12287" y="1524"/>
                  </a:lnTo>
                  <a:lnTo>
                    <a:pt x="12287" y="3048"/>
                  </a:lnTo>
                  <a:lnTo>
                    <a:pt x="13811" y="3048"/>
                  </a:lnTo>
                  <a:lnTo>
                    <a:pt x="13811" y="15240"/>
                  </a:lnTo>
                  <a:lnTo>
                    <a:pt x="29051" y="15240"/>
                  </a:lnTo>
                  <a:lnTo>
                    <a:pt x="22955" y="21336"/>
                  </a:lnTo>
                  <a:lnTo>
                    <a:pt x="21431" y="24384"/>
                  </a:lnTo>
                  <a:lnTo>
                    <a:pt x="19907" y="25908"/>
                  </a:lnTo>
                  <a:lnTo>
                    <a:pt x="16859" y="29051"/>
                  </a:lnTo>
                  <a:lnTo>
                    <a:pt x="15335" y="32099"/>
                  </a:lnTo>
                  <a:lnTo>
                    <a:pt x="15335" y="88582"/>
                  </a:lnTo>
                  <a:close/>
                </a:path>
                <a:path w="48895" h="90170">
                  <a:moveTo>
                    <a:pt x="30575" y="15240"/>
                  </a:moveTo>
                  <a:lnTo>
                    <a:pt x="13811" y="15240"/>
                  </a:lnTo>
                  <a:lnTo>
                    <a:pt x="15335" y="12192"/>
                  </a:lnTo>
                  <a:lnTo>
                    <a:pt x="18383" y="10668"/>
                  </a:lnTo>
                  <a:lnTo>
                    <a:pt x="19907" y="7620"/>
                  </a:lnTo>
                  <a:lnTo>
                    <a:pt x="21431" y="6096"/>
                  </a:lnTo>
                  <a:lnTo>
                    <a:pt x="24479" y="4572"/>
                  </a:lnTo>
                  <a:lnTo>
                    <a:pt x="27527" y="1524"/>
                  </a:lnTo>
                  <a:lnTo>
                    <a:pt x="47339" y="1524"/>
                  </a:lnTo>
                  <a:lnTo>
                    <a:pt x="47339" y="4572"/>
                  </a:lnTo>
                  <a:lnTo>
                    <a:pt x="48863" y="4572"/>
                  </a:lnTo>
                  <a:lnTo>
                    <a:pt x="48863" y="13716"/>
                  </a:lnTo>
                  <a:lnTo>
                    <a:pt x="32099" y="13716"/>
                  </a:lnTo>
                  <a:lnTo>
                    <a:pt x="30575" y="15240"/>
                  </a:lnTo>
                  <a:close/>
                </a:path>
                <a:path w="48895" h="90170">
                  <a:moveTo>
                    <a:pt x="47339" y="16764"/>
                  </a:moveTo>
                  <a:lnTo>
                    <a:pt x="44291" y="16764"/>
                  </a:lnTo>
                  <a:lnTo>
                    <a:pt x="42767" y="15240"/>
                  </a:lnTo>
                  <a:lnTo>
                    <a:pt x="38195" y="15240"/>
                  </a:lnTo>
                  <a:lnTo>
                    <a:pt x="38195" y="13716"/>
                  </a:lnTo>
                  <a:lnTo>
                    <a:pt x="47339" y="13716"/>
                  </a:lnTo>
                  <a:lnTo>
                    <a:pt x="47339" y="16764"/>
                  </a:lnTo>
                  <a:close/>
                </a:path>
                <a:path w="48895" h="90170">
                  <a:moveTo>
                    <a:pt x="12287" y="90106"/>
                  </a:moveTo>
                  <a:lnTo>
                    <a:pt x="1524" y="90106"/>
                  </a:lnTo>
                  <a:lnTo>
                    <a:pt x="1524" y="88582"/>
                  </a:lnTo>
                  <a:lnTo>
                    <a:pt x="12287" y="88582"/>
                  </a:lnTo>
                  <a:lnTo>
                    <a:pt x="12287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6044660" y="3651884"/>
            <a:ext cx="335915" cy="130175"/>
            <a:chOff x="6044660" y="3651884"/>
            <a:chExt cx="335915" cy="130175"/>
          </a:xfrm>
        </p:grpSpPr>
        <p:sp>
          <p:nvSpPr>
            <p:cNvPr id="72" name="object 72"/>
            <p:cNvSpPr/>
            <p:nvPr/>
          </p:nvSpPr>
          <p:spPr>
            <a:xfrm>
              <a:off x="6044660" y="3670172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9051" y="21431"/>
                  </a:moveTo>
                  <a:lnTo>
                    <a:pt x="13716" y="21431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9051" y="0"/>
                  </a:lnTo>
                  <a:lnTo>
                    <a:pt x="29051" y="21431"/>
                  </a:lnTo>
                  <a:close/>
                </a:path>
                <a:path w="53975" h="111760">
                  <a:moveTo>
                    <a:pt x="51911" y="22955"/>
                  </a:moveTo>
                  <a:lnTo>
                    <a:pt x="1524" y="22955"/>
                  </a:lnTo>
                  <a:lnTo>
                    <a:pt x="1524" y="21431"/>
                  </a:lnTo>
                  <a:lnTo>
                    <a:pt x="51911" y="21431"/>
                  </a:lnTo>
                  <a:lnTo>
                    <a:pt x="51911" y="22955"/>
                  </a:lnTo>
                  <a:close/>
                </a:path>
                <a:path w="53975" h="111760">
                  <a:moveTo>
                    <a:pt x="51911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3623"/>
                  </a:lnTo>
                  <a:lnTo>
                    <a:pt x="0" y="22955"/>
                  </a:lnTo>
                  <a:lnTo>
                    <a:pt x="53435" y="22955"/>
                  </a:lnTo>
                  <a:lnTo>
                    <a:pt x="53435" y="33623"/>
                  </a:lnTo>
                  <a:lnTo>
                    <a:pt x="51911" y="35147"/>
                  </a:lnTo>
                  <a:close/>
                </a:path>
                <a:path w="53975" h="111760">
                  <a:moveTo>
                    <a:pt x="45815" y="111442"/>
                  </a:moveTo>
                  <a:lnTo>
                    <a:pt x="30575" y="111442"/>
                  </a:lnTo>
                  <a:lnTo>
                    <a:pt x="21431" y="106870"/>
                  </a:lnTo>
                  <a:lnTo>
                    <a:pt x="19907" y="103822"/>
                  </a:lnTo>
                  <a:lnTo>
                    <a:pt x="18288" y="102298"/>
                  </a:lnTo>
                  <a:lnTo>
                    <a:pt x="15240" y="96202"/>
                  </a:lnTo>
                  <a:lnTo>
                    <a:pt x="15240" y="91630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9051" y="35147"/>
                  </a:lnTo>
                  <a:lnTo>
                    <a:pt x="29051" y="87058"/>
                  </a:lnTo>
                  <a:lnTo>
                    <a:pt x="30575" y="91630"/>
                  </a:lnTo>
                  <a:lnTo>
                    <a:pt x="32099" y="94678"/>
                  </a:lnTo>
                  <a:lnTo>
                    <a:pt x="33623" y="96202"/>
                  </a:lnTo>
                  <a:lnTo>
                    <a:pt x="36671" y="97726"/>
                  </a:lnTo>
                  <a:lnTo>
                    <a:pt x="53435" y="97726"/>
                  </a:lnTo>
                  <a:lnTo>
                    <a:pt x="53435" y="106870"/>
                  </a:lnTo>
                  <a:lnTo>
                    <a:pt x="50387" y="109918"/>
                  </a:lnTo>
                  <a:lnTo>
                    <a:pt x="47339" y="109918"/>
                  </a:lnTo>
                  <a:lnTo>
                    <a:pt x="45815" y="111442"/>
                  </a:lnTo>
                  <a:close/>
                </a:path>
                <a:path w="53975" h="111760">
                  <a:moveTo>
                    <a:pt x="53435" y="97726"/>
                  </a:moveTo>
                  <a:lnTo>
                    <a:pt x="47339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19431" y="3651884"/>
              <a:ext cx="71723" cy="1282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12490" y="3689984"/>
              <a:ext cx="67151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08597" y="3689984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6444424" y="3657980"/>
            <a:ext cx="311785" cy="123825"/>
            <a:chOff x="6444424" y="3657980"/>
            <a:chExt cx="311785" cy="123825"/>
          </a:xfrm>
        </p:grpSpPr>
        <p:sp>
          <p:nvSpPr>
            <p:cNvPr id="77" name="object 77"/>
            <p:cNvSpPr/>
            <p:nvPr/>
          </p:nvSpPr>
          <p:spPr>
            <a:xfrm>
              <a:off x="6444424" y="3657980"/>
              <a:ext cx="270033" cy="1236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735794" y="375875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5812821" y="3917632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56846" y="3886961"/>
            <a:ext cx="90170" cy="122555"/>
          </a:xfrm>
          <a:custGeom>
            <a:avLst/>
            <a:gdLst/>
            <a:ahLst/>
            <a:cxnLst/>
            <a:rect l="l" t="t" r="r" b="b"/>
            <a:pathLst>
              <a:path w="90170" h="122554">
                <a:moveTo>
                  <a:pt x="16865" y="1524"/>
                </a:moveTo>
                <a:lnTo>
                  <a:pt x="15328" y="1524"/>
                </a:lnTo>
                <a:lnTo>
                  <a:pt x="13804" y="0"/>
                </a:lnTo>
                <a:lnTo>
                  <a:pt x="3048" y="0"/>
                </a:lnTo>
                <a:lnTo>
                  <a:pt x="1524" y="1524"/>
                </a:lnTo>
                <a:lnTo>
                  <a:pt x="0" y="1524"/>
                </a:lnTo>
                <a:lnTo>
                  <a:pt x="0" y="119164"/>
                </a:lnTo>
                <a:lnTo>
                  <a:pt x="1524" y="119164"/>
                </a:lnTo>
                <a:lnTo>
                  <a:pt x="3048" y="120688"/>
                </a:lnTo>
                <a:lnTo>
                  <a:pt x="13804" y="120688"/>
                </a:lnTo>
                <a:lnTo>
                  <a:pt x="15328" y="119164"/>
                </a:lnTo>
                <a:lnTo>
                  <a:pt x="16865" y="119164"/>
                </a:lnTo>
                <a:lnTo>
                  <a:pt x="16865" y="1524"/>
                </a:lnTo>
                <a:close/>
              </a:path>
              <a:path w="90170" h="122554">
                <a:moveTo>
                  <a:pt x="90017" y="32105"/>
                </a:moveTo>
                <a:lnTo>
                  <a:pt x="65620" y="32105"/>
                </a:lnTo>
                <a:lnTo>
                  <a:pt x="65620" y="10769"/>
                </a:lnTo>
                <a:lnTo>
                  <a:pt x="64096" y="10769"/>
                </a:lnTo>
                <a:lnTo>
                  <a:pt x="64096" y="9245"/>
                </a:lnTo>
                <a:lnTo>
                  <a:pt x="53428" y="9245"/>
                </a:lnTo>
                <a:lnTo>
                  <a:pt x="53428" y="10769"/>
                </a:lnTo>
                <a:lnTo>
                  <a:pt x="51904" y="10769"/>
                </a:lnTo>
                <a:lnTo>
                  <a:pt x="51904" y="12293"/>
                </a:lnTo>
                <a:lnTo>
                  <a:pt x="50380" y="12293"/>
                </a:lnTo>
                <a:lnTo>
                  <a:pt x="50380" y="32105"/>
                </a:lnTo>
                <a:lnTo>
                  <a:pt x="38188" y="32105"/>
                </a:lnTo>
                <a:lnTo>
                  <a:pt x="38188" y="33629"/>
                </a:lnTo>
                <a:lnTo>
                  <a:pt x="36664" y="33629"/>
                </a:lnTo>
                <a:lnTo>
                  <a:pt x="36664" y="42773"/>
                </a:lnTo>
                <a:lnTo>
                  <a:pt x="38188" y="44297"/>
                </a:lnTo>
                <a:lnTo>
                  <a:pt x="50380" y="44297"/>
                </a:lnTo>
                <a:lnTo>
                  <a:pt x="50380" y="97726"/>
                </a:lnTo>
                <a:lnTo>
                  <a:pt x="51904" y="102400"/>
                </a:lnTo>
                <a:lnTo>
                  <a:pt x="51904" y="105448"/>
                </a:lnTo>
                <a:lnTo>
                  <a:pt x="53428" y="110020"/>
                </a:lnTo>
                <a:lnTo>
                  <a:pt x="54952" y="113068"/>
                </a:lnTo>
                <a:lnTo>
                  <a:pt x="56476" y="114592"/>
                </a:lnTo>
                <a:lnTo>
                  <a:pt x="58000" y="117640"/>
                </a:lnTo>
                <a:lnTo>
                  <a:pt x="61048" y="119164"/>
                </a:lnTo>
                <a:lnTo>
                  <a:pt x="64096" y="119164"/>
                </a:lnTo>
                <a:lnTo>
                  <a:pt x="67144" y="120688"/>
                </a:lnTo>
                <a:lnTo>
                  <a:pt x="71716" y="122212"/>
                </a:lnTo>
                <a:lnTo>
                  <a:pt x="77812" y="122212"/>
                </a:lnTo>
                <a:lnTo>
                  <a:pt x="79336" y="120688"/>
                </a:lnTo>
                <a:lnTo>
                  <a:pt x="85432" y="120688"/>
                </a:lnTo>
                <a:lnTo>
                  <a:pt x="86956" y="119164"/>
                </a:lnTo>
                <a:lnTo>
                  <a:pt x="88480" y="119164"/>
                </a:lnTo>
                <a:lnTo>
                  <a:pt x="88480" y="117640"/>
                </a:lnTo>
                <a:lnTo>
                  <a:pt x="90017" y="117640"/>
                </a:lnTo>
                <a:lnTo>
                  <a:pt x="90017" y="108496"/>
                </a:lnTo>
                <a:lnTo>
                  <a:pt x="90017" y="106972"/>
                </a:lnTo>
                <a:lnTo>
                  <a:pt x="88480" y="105448"/>
                </a:lnTo>
                <a:lnTo>
                  <a:pt x="86956" y="105448"/>
                </a:lnTo>
                <a:lnTo>
                  <a:pt x="86956" y="106972"/>
                </a:lnTo>
                <a:lnTo>
                  <a:pt x="83908" y="106972"/>
                </a:lnTo>
                <a:lnTo>
                  <a:pt x="82384" y="108496"/>
                </a:lnTo>
                <a:lnTo>
                  <a:pt x="73240" y="108496"/>
                </a:lnTo>
                <a:lnTo>
                  <a:pt x="70192" y="106972"/>
                </a:lnTo>
                <a:lnTo>
                  <a:pt x="68668" y="103924"/>
                </a:lnTo>
                <a:lnTo>
                  <a:pt x="67144" y="100774"/>
                </a:lnTo>
                <a:lnTo>
                  <a:pt x="65620" y="96202"/>
                </a:lnTo>
                <a:lnTo>
                  <a:pt x="65620" y="44297"/>
                </a:lnTo>
                <a:lnTo>
                  <a:pt x="90017" y="44297"/>
                </a:lnTo>
                <a:lnTo>
                  <a:pt x="90017" y="32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07918" y="3883914"/>
            <a:ext cx="96107" cy="12525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6368129" y="3896201"/>
            <a:ext cx="240029" cy="113030"/>
            <a:chOff x="6368129" y="3896201"/>
            <a:chExt cx="240029" cy="113030"/>
          </a:xfrm>
        </p:grpSpPr>
        <p:sp>
          <p:nvSpPr>
            <p:cNvPr id="83" name="object 83"/>
            <p:cNvSpPr/>
            <p:nvPr/>
          </p:nvSpPr>
          <p:spPr>
            <a:xfrm>
              <a:off x="6368129" y="3917537"/>
              <a:ext cx="71723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61188" y="3896201"/>
              <a:ext cx="146494" cy="11296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6668643" y="3917537"/>
            <a:ext cx="67151" cy="9163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05993" y="3877817"/>
            <a:ext cx="599598" cy="1634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71219" y="3883914"/>
            <a:ext cx="663606" cy="14963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09597" y="3877817"/>
            <a:ext cx="912399" cy="13134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6044660" y="4105370"/>
            <a:ext cx="470534" cy="130175"/>
            <a:chOff x="6044660" y="4105370"/>
            <a:chExt cx="470534" cy="130175"/>
          </a:xfrm>
        </p:grpSpPr>
        <p:sp>
          <p:nvSpPr>
            <p:cNvPr id="90" name="object 90"/>
            <p:cNvSpPr/>
            <p:nvPr/>
          </p:nvSpPr>
          <p:spPr>
            <a:xfrm>
              <a:off x="6044660" y="4145089"/>
              <a:ext cx="155638" cy="9001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229248" y="4105376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2280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4572" y="129730"/>
                  </a:lnTo>
                  <a:lnTo>
                    <a:pt x="10756" y="129730"/>
                  </a:lnTo>
                  <a:lnTo>
                    <a:pt x="10756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270497" y="4145089"/>
              <a:ext cx="71723" cy="9001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63557" y="4145089"/>
              <a:ext cx="151066" cy="9001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6578631" y="4105370"/>
            <a:ext cx="845248" cy="1297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7487983" y="4105370"/>
            <a:ext cx="266065" cy="130175"/>
            <a:chOff x="7487983" y="4105370"/>
            <a:chExt cx="266065" cy="130175"/>
          </a:xfrm>
        </p:grpSpPr>
        <p:sp>
          <p:nvSpPr>
            <p:cNvPr id="96" name="object 96"/>
            <p:cNvSpPr/>
            <p:nvPr/>
          </p:nvSpPr>
          <p:spPr>
            <a:xfrm>
              <a:off x="7487983" y="4145089"/>
              <a:ext cx="67151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582566" y="4145089"/>
              <a:ext cx="71723" cy="9001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75625" y="4105370"/>
              <a:ext cx="77819" cy="1297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7819072" y="4145089"/>
            <a:ext cx="216598" cy="9001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8087582" y="4105370"/>
            <a:ext cx="242570" cy="130175"/>
            <a:chOff x="8087582" y="4105370"/>
            <a:chExt cx="242570" cy="130175"/>
          </a:xfrm>
        </p:grpSpPr>
        <p:sp>
          <p:nvSpPr>
            <p:cNvPr id="101" name="object 101"/>
            <p:cNvSpPr/>
            <p:nvPr/>
          </p:nvSpPr>
          <p:spPr>
            <a:xfrm>
              <a:off x="8087582" y="4111466"/>
              <a:ext cx="161734" cy="1236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273694" y="4105376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4572" y="128206"/>
                  </a:lnTo>
                  <a:lnTo>
                    <a:pt x="4572" y="129730"/>
                  </a:lnTo>
                  <a:lnTo>
                    <a:pt x="10668" y="129730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  <a:path w="56515" h="130175">
                  <a:moveTo>
                    <a:pt x="56388" y="1524"/>
                  </a:moveTo>
                  <a:lnTo>
                    <a:pt x="54864" y="1524"/>
                  </a:lnTo>
                  <a:lnTo>
                    <a:pt x="54864" y="0"/>
                  </a:lnTo>
                  <a:lnTo>
                    <a:pt x="44196" y="0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41148" y="126682"/>
                  </a:lnTo>
                  <a:lnTo>
                    <a:pt x="42672" y="128206"/>
                  </a:lnTo>
                  <a:lnTo>
                    <a:pt x="45720" y="128206"/>
                  </a:lnTo>
                  <a:lnTo>
                    <a:pt x="47244" y="129730"/>
                  </a:lnTo>
                  <a:lnTo>
                    <a:pt x="51816" y="129730"/>
                  </a:lnTo>
                  <a:lnTo>
                    <a:pt x="53340" y="128206"/>
                  </a:lnTo>
                  <a:lnTo>
                    <a:pt x="56388" y="128206"/>
                  </a:lnTo>
                  <a:lnTo>
                    <a:pt x="5638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/>
          <p:nvPr/>
        </p:nvSpPr>
        <p:spPr>
          <a:xfrm>
            <a:off x="8406383" y="4105370"/>
            <a:ext cx="167830" cy="12973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38317" y="4105370"/>
            <a:ext cx="871156" cy="16182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6044660" y="4331303"/>
            <a:ext cx="349885" cy="131445"/>
            <a:chOff x="6044660" y="4331303"/>
            <a:chExt cx="349885" cy="131445"/>
          </a:xfrm>
        </p:grpSpPr>
        <p:sp>
          <p:nvSpPr>
            <p:cNvPr id="106" name="object 106"/>
            <p:cNvSpPr/>
            <p:nvPr/>
          </p:nvSpPr>
          <p:spPr>
            <a:xfrm>
              <a:off x="6044660" y="4331303"/>
              <a:ext cx="206025" cy="1313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270497" y="4371022"/>
              <a:ext cx="123539" cy="9010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6465760" y="4331303"/>
            <a:ext cx="930910" cy="163830"/>
            <a:chOff x="6465760" y="4331303"/>
            <a:chExt cx="930910" cy="163830"/>
          </a:xfrm>
        </p:grpSpPr>
        <p:sp>
          <p:nvSpPr>
            <p:cNvPr id="109" name="object 109"/>
            <p:cNvSpPr/>
            <p:nvPr/>
          </p:nvSpPr>
          <p:spPr>
            <a:xfrm>
              <a:off x="6465760" y="4331303"/>
              <a:ext cx="887920" cy="16344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76636" y="443979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3047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5503" y="1384363"/>
            <a:ext cx="1496663" cy="360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93425" y="1384363"/>
            <a:ext cx="1299778" cy="29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8173" y="1398079"/>
            <a:ext cx="41275" cy="273685"/>
          </a:xfrm>
          <a:custGeom>
            <a:avLst/>
            <a:gdLst/>
            <a:ahLst/>
            <a:cxnLst/>
            <a:rect l="l" t="t" r="r" b="b"/>
            <a:pathLst>
              <a:path w="41275" h="273685">
                <a:moveTo>
                  <a:pt x="33528" y="271843"/>
                </a:moveTo>
                <a:lnTo>
                  <a:pt x="6096" y="271843"/>
                </a:lnTo>
                <a:lnTo>
                  <a:pt x="6096" y="270319"/>
                </a:lnTo>
                <a:lnTo>
                  <a:pt x="4572" y="270319"/>
                </a:lnTo>
                <a:lnTo>
                  <a:pt x="4572" y="268795"/>
                </a:lnTo>
                <a:lnTo>
                  <a:pt x="3048" y="268795"/>
                </a:lnTo>
                <a:lnTo>
                  <a:pt x="3048" y="80962"/>
                </a:lnTo>
                <a:lnTo>
                  <a:pt x="7620" y="76390"/>
                </a:lnTo>
                <a:lnTo>
                  <a:pt x="32004" y="76390"/>
                </a:lnTo>
                <a:lnTo>
                  <a:pt x="33528" y="77914"/>
                </a:lnTo>
                <a:lnTo>
                  <a:pt x="35052" y="77914"/>
                </a:lnTo>
                <a:lnTo>
                  <a:pt x="35052" y="79438"/>
                </a:lnTo>
                <a:lnTo>
                  <a:pt x="36576" y="79438"/>
                </a:lnTo>
                <a:lnTo>
                  <a:pt x="36576" y="268795"/>
                </a:lnTo>
                <a:lnTo>
                  <a:pt x="33528" y="271843"/>
                </a:lnTo>
                <a:close/>
              </a:path>
              <a:path w="41275" h="273685">
                <a:moveTo>
                  <a:pt x="28956" y="273367"/>
                </a:moveTo>
                <a:lnTo>
                  <a:pt x="12192" y="273367"/>
                </a:lnTo>
                <a:lnTo>
                  <a:pt x="9144" y="271843"/>
                </a:lnTo>
                <a:lnTo>
                  <a:pt x="30480" y="271843"/>
                </a:lnTo>
                <a:lnTo>
                  <a:pt x="28956" y="273367"/>
                </a:lnTo>
                <a:close/>
              </a:path>
              <a:path w="41275" h="273685">
                <a:moveTo>
                  <a:pt x="27432" y="41243"/>
                </a:moveTo>
                <a:lnTo>
                  <a:pt x="12192" y="41243"/>
                </a:lnTo>
                <a:lnTo>
                  <a:pt x="6096" y="39719"/>
                </a:lnTo>
                <a:lnTo>
                  <a:pt x="3048" y="36671"/>
                </a:lnTo>
                <a:lnTo>
                  <a:pt x="1524" y="33623"/>
                </a:lnTo>
                <a:lnTo>
                  <a:pt x="0" y="27527"/>
                </a:lnTo>
                <a:lnTo>
                  <a:pt x="0" y="7620"/>
                </a:lnTo>
                <a:lnTo>
                  <a:pt x="6096" y="1524"/>
                </a:lnTo>
                <a:lnTo>
                  <a:pt x="12192" y="0"/>
                </a:lnTo>
                <a:lnTo>
                  <a:pt x="28956" y="0"/>
                </a:lnTo>
                <a:lnTo>
                  <a:pt x="33528" y="1524"/>
                </a:lnTo>
                <a:lnTo>
                  <a:pt x="36576" y="4572"/>
                </a:lnTo>
                <a:lnTo>
                  <a:pt x="39624" y="6096"/>
                </a:lnTo>
                <a:lnTo>
                  <a:pt x="41148" y="12192"/>
                </a:lnTo>
                <a:lnTo>
                  <a:pt x="41148" y="27527"/>
                </a:lnTo>
                <a:lnTo>
                  <a:pt x="39624" y="33623"/>
                </a:lnTo>
                <a:lnTo>
                  <a:pt x="33528" y="39719"/>
                </a:lnTo>
                <a:lnTo>
                  <a:pt x="27432" y="41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5804" y="1471422"/>
            <a:ext cx="158686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8692" y="1404175"/>
            <a:ext cx="795020" cy="267335"/>
          </a:xfrm>
          <a:custGeom>
            <a:avLst/>
            <a:gdLst/>
            <a:ahLst/>
            <a:cxnLst/>
            <a:rect l="l" t="t" r="r" b="b"/>
            <a:pathLst>
              <a:path w="795020" h="267335">
                <a:moveTo>
                  <a:pt x="227368" y="256616"/>
                </a:moveTo>
                <a:lnTo>
                  <a:pt x="225844" y="253466"/>
                </a:lnTo>
                <a:lnTo>
                  <a:pt x="204952" y="195453"/>
                </a:lnTo>
                <a:lnTo>
                  <a:pt x="195072" y="168021"/>
                </a:lnTo>
                <a:lnTo>
                  <a:pt x="158686" y="66979"/>
                </a:lnTo>
                <a:lnTo>
                  <a:pt x="158686" y="168021"/>
                </a:lnTo>
                <a:lnTo>
                  <a:pt x="65620" y="168021"/>
                </a:lnTo>
                <a:lnTo>
                  <a:pt x="111442" y="35153"/>
                </a:lnTo>
                <a:lnTo>
                  <a:pt x="158686" y="168021"/>
                </a:lnTo>
                <a:lnTo>
                  <a:pt x="158686" y="66979"/>
                </a:lnTo>
                <a:lnTo>
                  <a:pt x="147231" y="35153"/>
                </a:lnTo>
                <a:lnTo>
                  <a:pt x="137350" y="7721"/>
                </a:lnTo>
                <a:lnTo>
                  <a:pt x="135826" y="6096"/>
                </a:lnTo>
                <a:lnTo>
                  <a:pt x="135826" y="4572"/>
                </a:lnTo>
                <a:lnTo>
                  <a:pt x="134302" y="3048"/>
                </a:lnTo>
                <a:lnTo>
                  <a:pt x="134302" y="1524"/>
                </a:lnTo>
                <a:lnTo>
                  <a:pt x="132778" y="1524"/>
                </a:lnTo>
                <a:lnTo>
                  <a:pt x="131254" y="0"/>
                </a:lnTo>
                <a:lnTo>
                  <a:pt x="96100" y="0"/>
                </a:lnTo>
                <a:lnTo>
                  <a:pt x="94576" y="1524"/>
                </a:lnTo>
                <a:lnTo>
                  <a:pt x="93052" y="1524"/>
                </a:lnTo>
                <a:lnTo>
                  <a:pt x="91528" y="3048"/>
                </a:lnTo>
                <a:lnTo>
                  <a:pt x="91528" y="4572"/>
                </a:lnTo>
                <a:lnTo>
                  <a:pt x="90004" y="4572"/>
                </a:lnTo>
                <a:lnTo>
                  <a:pt x="90004" y="6096"/>
                </a:lnTo>
                <a:lnTo>
                  <a:pt x="1524" y="253466"/>
                </a:lnTo>
                <a:lnTo>
                  <a:pt x="0" y="256616"/>
                </a:lnTo>
                <a:lnTo>
                  <a:pt x="0" y="264236"/>
                </a:lnTo>
                <a:lnTo>
                  <a:pt x="1524" y="264236"/>
                </a:lnTo>
                <a:lnTo>
                  <a:pt x="1524" y="265760"/>
                </a:lnTo>
                <a:lnTo>
                  <a:pt x="6096" y="265760"/>
                </a:lnTo>
                <a:lnTo>
                  <a:pt x="9144" y="267284"/>
                </a:lnTo>
                <a:lnTo>
                  <a:pt x="25996" y="267284"/>
                </a:lnTo>
                <a:lnTo>
                  <a:pt x="27520" y="265760"/>
                </a:lnTo>
                <a:lnTo>
                  <a:pt x="30568" y="265760"/>
                </a:lnTo>
                <a:lnTo>
                  <a:pt x="32092" y="264236"/>
                </a:lnTo>
                <a:lnTo>
                  <a:pt x="33616" y="264236"/>
                </a:lnTo>
                <a:lnTo>
                  <a:pt x="33616" y="262712"/>
                </a:lnTo>
                <a:lnTo>
                  <a:pt x="35140" y="262712"/>
                </a:lnTo>
                <a:lnTo>
                  <a:pt x="35140" y="259664"/>
                </a:lnTo>
                <a:lnTo>
                  <a:pt x="56476" y="195453"/>
                </a:lnTo>
                <a:lnTo>
                  <a:pt x="167830" y="195453"/>
                </a:lnTo>
                <a:lnTo>
                  <a:pt x="189255" y="261188"/>
                </a:lnTo>
                <a:lnTo>
                  <a:pt x="190779" y="261188"/>
                </a:lnTo>
                <a:lnTo>
                  <a:pt x="190779" y="262712"/>
                </a:lnTo>
                <a:lnTo>
                  <a:pt x="193827" y="265760"/>
                </a:lnTo>
                <a:lnTo>
                  <a:pt x="198399" y="265760"/>
                </a:lnTo>
                <a:lnTo>
                  <a:pt x="199923" y="267284"/>
                </a:lnTo>
                <a:lnTo>
                  <a:pt x="221259" y="267284"/>
                </a:lnTo>
                <a:lnTo>
                  <a:pt x="222783" y="265760"/>
                </a:lnTo>
                <a:lnTo>
                  <a:pt x="224307" y="265760"/>
                </a:lnTo>
                <a:lnTo>
                  <a:pt x="225844" y="264236"/>
                </a:lnTo>
                <a:lnTo>
                  <a:pt x="227368" y="264236"/>
                </a:lnTo>
                <a:lnTo>
                  <a:pt x="227368" y="256616"/>
                </a:lnTo>
                <a:close/>
              </a:path>
              <a:path w="795020" h="267335">
                <a:moveTo>
                  <a:pt x="558457" y="10769"/>
                </a:moveTo>
                <a:lnTo>
                  <a:pt x="556920" y="9245"/>
                </a:lnTo>
                <a:lnTo>
                  <a:pt x="556920" y="7721"/>
                </a:lnTo>
                <a:lnTo>
                  <a:pt x="555396" y="6096"/>
                </a:lnTo>
                <a:lnTo>
                  <a:pt x="550824" y="1524"/>
                </a:lnTo>
                <a:lnTo>
                  <a:pt x="547776" y="1524"/>
                </a:lnTo>
                <a:lnTo>
                  <a:pt x="544728" y="0"/>
                </a:lnTo>
                <a:lnTo>
                  <a:pt x="517207" y="0"/>
                </a:lnTo>
                <a:lnTo>
                  <a:pt x="514159" y="1524"/>
                </a:lnTo>
                <a:lnTo>
                  <a:pt x="512635" y="1524"/>
                </a:lnTo>
                <a:lnTo>
                  <a:pt x="509587" y="3048"/>
                </a:lnTo>
                <a:lnTo>
                  <a:pt x="506539" y="3048"/>
                </a:lnTo>
                <a:lnTo>
                  <a:pt x="505015" y="6096"/>
                </a:lnTo>
                <a:lnTo>
                  <a:pt x="503491" y="7721"/>
                </a:lnTo>
                <a:lnTo>
                  <a:pt x="500443" y="9245"/>
                </a:lnTo>
                <a:lnTo>
                  <a:pt x="495871" y="18389"/>
                </a:lnTo>
                <a:lnTo>
                  <a:pt x="494347" y="22961"/>
                </a:lnTo>
                <a:lnTo>
                  <a:pt x="414997" y="213842"/>
                </a:lnTo>
                <a:lnTo>
                  <a:pt x="413473" y="213842"/>
                </a:lnTo>
                <a:lnTo>
                  <a:pt x="340207" y="29057"/>
                </a:lnTo>
                <a:lnTo>
                  <a:pt x="337185" y="21437"/>
                </a:lnTo>
                <a:lnTo>
                  <a:pt x="331089" y="9245"/>
                </a:lnTo>
                <a:lnTo>
                  <a:pt x="328041" y="7721"/>
                </a:lnTo>
                <a:lnTo>
                  <a:pt x="326517" y="6096"/>
                </a:lnTo>
                <a:lnTo>
                  <a:pt x="317373" y="1524"/>
                </a:lnTo>
                <a:lnTo>
                  <a:pt x="314325" y="1524"/>
                </a:lnTo>
                <a:lnTo>
                  <a:pt x="309753" y="0"/>
                </a:lnTo>
                <a:lnTo>
                  <a:pt x="280797" y="0"/>
                </a:lnTo>
                <a:lnTo>
                  <a:pt x="277749" y="1524"/>
                </a:lnTo>
                <a:lnTo>
                  <a:pt x="274599" y="4572"/>
                </a:lnTo>
                <a:lnTo>
                  <a:pt x="271551" y="6096"/>
                </a:lnTo>
                <a:lnTo>
                  <a:pt x="270027" y="10769"/>
                </a:lnTo>
                <a:lnTo>
                  <a:pt x="270027" y="262712"/>
                </a:lnTo>
                <a:lnTo>
                  <a:pt x="271551" y="262712"/>
                </a:lnTo>
                <a:lnTo>
                  <a:pt x="271551" y="264236"/>
                </a:lnTo>
                <a:lnTo>
                  <a:pt x="273075" y="265760"/>
                </a:lnTo>
                <a:lnTo>
                  <a:pt x="279273" y="265760"/>
                </a:lnTo>
                <a:lnTo>
                  <a:pt x="280797" y="267284"/>
                </a:lnTo>
                <a:lnTo>
                  <a:pt x="292989" y="267284"/>
                </a:lnTo>
                <a:lnTo>
                  <a:pt x="296037" y="265760"/>
                </a:lnTo>
                <a:lnTo>
                  <a:pt x="300609" y="265760"/>
                </a:lnTo>
                <a:lnTo>
                  <a:pt x="302133" y="264236"/>
                </a:lnTo>
                <a:lnTo>
                  <a:pt x="303657" y="264236"/>
                </a:lnTo>
                <a:lnTo>
                  <a:pt x="303657" y="29057"/>
                </a:lnTo>
                <a:lnTo>
                  <a:pt x="305181" y="29057"/>
                </a:lnTo>
                <a:lnTo>
                  <a:pt x="395185" y="261175"/>
                </a:lnTo>
                <a:lnTo>
                  <a:pt x="395185" y="262712"/>
                </a:lnTo>
                <a:lnTo>
                  <a:pt x="398233" y="265760"/>
                </a:lnTo>
                <a:lnTo>
                  <a:pt x="402805" y="265760"/>
                </a:lnTo>
                <a:lnTo>
                  <a:pt x="404329" y="267284"/>
                </a:lnTo>
                <a:lnTo>
                  <a:pt x="419569" y="267284"/>
                </a:lnTo>
                <a:lnTo>
                  <a:pt x="421093" y="265760"/>
                </a:lnTo>
                <a:lnTo>
                  <a:pt x="425665" y="265760"/>
                </a:lnTo>
                <a:lnTo>
                  <a:pt x="428713" y="262712"/>
                </a:lnTo>
                <a:lnTo>
                  <a:pt x="428713" y="261175"/>
                </a:lnTo>
                <a:lnTo>
                  <a:pt x="448005" y="213842"/>
                </a:lnTo>
                <a:lnTo>
                  <a:pt x="523303" y="29057"/>
                </a:lnTo>
                <a:lnTo>
                  <a:pt x="523303" y="261175"/>
                </a:lnTo>
                <a:lnTo>
                  <a:pt x="524827" y="262712"/>
                </a:lnTo>
                <a:lnTo>
                  <a:pt x="524827" y="264236"/>
                </a:lnTo>
                <a:lnTo>
                  <a:pt x="526351" y="264236"/>
                </a:lnTo>
                <a:lnTo>
                  <a:pt x="527875" y="265760"/>
                </a:lnTo>
                <a:lnTo>
                  <a:pt x="532447" y="265760"/>
                </a:lnTo>
                <a:lnTo>
                  <a:pt x="535495" y="267284"/>
                </a:lnTo>
                <a:lnTo>
                  <a:pt x="547776" y="267284"/>
                </a:lnTo>
                <a:lnTo>
                  <a:pt x="549300" y="265760"/>
                </a:lnTo>
                <a:lnTo>
                  <a:pt x="553872" y="265760"/>
                </a:lnTo>
                <a:lnTo>
                  <a:pt x="555396" y="264236"/>
                </a:lnTo>
                <a:lnTo>
                  <a:pt x="556920" y="264236"/>
                </a:lnTo>
                <a:lnTo>
                  <a:pt x="556920" y="262712"/>
                </a:lnTo>
                <a:lnTo>
                  <a:pt x="558457" y="262712"/>
                </a:lnTo>
                <a:lnTo>
                  <a:pt x="558457" y="29057"/>
                </a:lnTo>
                <a:lnTo>
                  <a:pt x="558457" y="10769"/>
                </a:lnTo>
                <a:close/>
              </a:path>
              <a:path w="795020" h="267335">
                <a:moveTo>
                  <a:pt x="794854" y="9245"/>
                </a:moveTo>
                <a:lnTo>
                  <a:pt x="793330" y="6096"/>
                </a:lnTo>
                <a:lnTo>
                  <a:pt x="793330" y="4572"/>
                </a:lnTo>
                <a:lnTo>
                  <a:pt x="791806" y="3048"/>
                </a:lnTo>
                <a:lnTo>
                  <a:pt x="791806" y="1524"/>
                </a:lnTo>
                <a:lnTo>
                  <a:pt x="790282" y="1524"/>
                </a:lnTo>
                <a:lnTo>
                  <a:pt x="790282" y="0"/>
                </a:lnTo>
                <a:lnTo>
                  <a:pt x="602640" y="0"/>
                </a:lnTo>
                <a:lnTo>
                  <a:pt x="601116" y="1524"/>
                </a:lnTo>
                <a:lnTo>
                  <a:pt x="599592" y="1524"/>
                </a:lnTo>
                <a:lnTo>
                  <a:pt x="599592" y="3048"/>
                </a:lnTo>
                <a:lnTo>
                  <a:pt x="598068" y="4572"/>
                </a:lnTo>
                <a:lnTo>
                  <a:pt x="598068" y="7721"/>
                </a:lnTo>
                <a:lnTo>
                  <a:pt x="596544" y="9245"/>
                </a:lnTo>
                <a:lnTo>
                  <a:pt x="596544" y="22961"/>
                </a:lnTo>
                <a:lnTo>
                  <a:pt x="598068" y="24485"/>
                </a:lnTo>
                <a:lnTo>
                  <a:pt x="598068" y="27533"/>
                </a:lnTo>
                <a:lnTo>
                  <a:pt x="599592" y="29057"/>
                </a:lnTo>
                <a:lnTo>
                  <a:pt x="601116" y="29057"/>
                </a:lnTo>
                <a:lnTo>
                  <a:pt x="601116" y="30581"/>
                </a:lnTo>
                <a:lnTo>
                  <a:pt x="677418" y="30581"/>
                </a:lnTo>
                <a:lnTo>
                  <a:pt x="677418" y="261188"/>
                </a:lnTo>
                <a:lnTo>
                  <a:pt x="678942" y="262712"/>
                </a:lnTo>
                <a:lnTo>
                  <a:pt x="678942" y="264236"/>
                </a:lnTo>
                <a:lnTo>
                  <a:pt x="680466" y="264236"/>
                </a:lnTo>
                <a:lnTo>
                  <a:pt x="681990" y="265760"/>
                </a:lnTo>
                <a:lnTo>
                  <a:pt x="686562" y="265760"/>
                </a:lnTo>
                <a:lnTo>
                  <a:pt x="689610" y="267284"/>
                </a:lnTo>
                <a:lnTo>
                  <a:pt x="701802" y="267284"/>
                </a:lnTo>
                <a:lnTo>
                  <a:pt x="704850" y="265760"/>
                </a:lnTo>
                <a:lnTo>
                  <a:pt x="709422" y="265760"/>
                </a:lnTo>
                <a:lnTo>
                  <a:pt x="710946" y="264236"/>
                </a:lnTo>
                <a:lnTo>
                  <a:pt x="712558" y="264236"/>
                </a:lnTo>
                <a:lnTo>
                  <a:pt x="712558" y="30581"/>
                </a:lnTo>
                <a:lnTo>
                  <a:pt x="790282" y="30581"/>
                </a:lnTo>
                <a:lnTo>
                  <a:pt x="790282" y="29057"/>
                </a:lnTo>
                <a:lnTo>
                  <a:pt x="791806" y="29057"/>
                </a:lnTo>
                <a:lnTo>
                  <a:pt x="791806" y="27533"/>
                </a:lnTo>
                <a:lnTo>
                  <a:pt x="793330" y="27533"/>
                </a:lnTo>
                <a:lnTo>
                  <a:pt x="793330" y="26009"/>
                </a:lnTo>
                <a:lnTo>
                  <a:pt x="794854" y="24485"/>
                </a:lnTo>
                <a:lnTo>
                  <a:pt x="794854" y="9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5084" y="1717262"/>
            <a:ext cx="210820" cy="27940"/>
          </a:xfrm>
          <a:custGeom>
            <a:avLst/>
            <a:gdLst/>
            <a:ahLst/>
            <a:cxnLst/>
            <a:rect l="l" t="t" r="r" b="b"/>
            <a:pathLst>
              <a:path w="210820" h="27939">
                <a:moveTo>
                  <a:pt x="206025" y="27431"/>
                </a:moveTo>
                <a:lnTo>
                  <a:pt x="4667" y="27431"/>
                </a:lnTo>
                <a:lnTo>
                  <a:pt x="0" y="22859"/>
                </a:lnTo>
                <a:lnTo>
                  <a:pt x="0" y="6095"/>
                </a:lnTo>
                <a:lnTo>
                  <a:pt x="1523" y="3047"/>
                </a:lnTo>
                <a:lnTo>
                  <a:pt x="4667" y="0"/>
                </a:lnTo>
                <a:lnTo>
                  <a:pt x="206025" y="0"/>
                </a:lnTo>
                <a:lnTo>
                  <a:pt x="209073" y="3047"/>
                </a:lnTo>
                <a:lnTo>
                  <a:pt x="210597" y="6095"/>
                </a:lnTo>
                <a:lnTo>
                  <a:pt x="210597" y="21335"/>
                </a:lnTo>
                <a:lnTo>
                  <a:pt x="209073" y="24383"/>
                </a:lnTo>
                <a:lnTo>
                  <a:pt x="20907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9209" y="1404175"/>
            <a:ext cx="35560" cy="267335"/>
          </a:xfrm>
          <a:custGeom>
            <a:avLst/>
            <a:gdLst/>
            <a:ahLst/>
            <a:cxnLst/>
            <a:rect l="l" t="t" r="r" b="b"/>
            <a:pathLst>
              <a:path w="35560" h="267335">
                <a:moveTo>
                  <a:pt x="30575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35560" h="267335">
                <a:moveTo>
                  <a:pt x="30575" y="265747"/>
                </a:moveTo>
                <a:lnTo>
                  <a:pt x="3048" y="265747"/>
                </a:lnTo>
                <a:lnTo>
                  <a:pt x="0" y="262699"/>
                </a:lnTo>
                <a:lnTo>
                  <a:pt x="0" y="3048"/>
                </a:lnTo>
                <a:lnTo>
                  <a:pt x="1524" y="1524"/>
                </a:lnTo>
                <a:lnTo>
                  <a:pt x="33623" y="1524"/>
                </a:lnTo>
                <a:lnTo>
                  <a:pt x="33623" y="3048"/>
                </a:lnTo>
                <a:lnTo>
                  <a:pt x="35147" y="4572"/>
                </a:lnTo>
                <a:lnTo>
                  <a:pt x="35147" y="262699"/>
                </a:lnTo>
                <a:lnTo>
                  <a:pt x="33623" y="262699"/>
                </a:lnTo>
                <a:lnTo>
                  <a:pt x="33623" y="264223"/>
                </a:lnTo>
                <a:lnTo>
                  <a:pt x="32099" y="264223"/>
                </a:lnTo>
                <a:lnTo>
                  <a:pt x="30575" y="265747"/>
                </a:lnTo>
                <a:close/>
              </a:path>
              <a:path w="35560" h="267335">
                <a:moveTo>
                  <a:pt x="22955" y="267271"/>
                </a:moveTo>
                <a:lnTo>
                  <a:pt x="10668" y="267271"/>
                </a:lnTo>
                <a:lnTo>
                  <a:pt x="9144" y="265747"/>
                </a:lnTo>
                <a:lnTo>
                  <a:pt x="26003" y="265747"/>
                </a:lnTo>
                <a:lnTo>
                  <a:pt x="22955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74460" y="1404175"/>
            <a:ext cx="200025" cy="267335"/>
          </a:xfrm>
          <a:custGeom>
            <a:avLst/>
            <a:gdLst/>
            <a:ahLst/>
            <a:cxnLst/>
            <a:rect l="l" t="t" r="r" b="b"/>
            <a:pathLst>
              <a:path w="200025" h="267335">
                <a:moveTo>
                  <a:pt x="29051" y="265747"/>
                </a:moveTo>
                <a:lnTo>
                  <a:pt x="3143" y="265747"/>
                </a:lnTo>
                <a:lnTo>
                  <a:pt x="1524" y="264223"/>
                </a:lnTo>
                <a:lnTo>
                  <a:pt x="0" y="262699"/>
                </a:lnTo>
                <a:lnTo>
                  <a:pt x="0" y="10763"/>
                </a:lnTo>
                <a:lnTo>
                  <a:pt x="1524" y="6096"/>
                </a:lnTo>
                <a:lnTo>
                  <a:pt x="4667" y="4572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38195" y="1524"/>
                </a:lnTo>
                <a:lnTo>
                  <a:pt x="44291" y="1524"/>
                </a:lnTo>
                <a:lnTo>
                  <a:pt x="45815" y="3048"/>
                </a:lnTo>
                <a:lnTo>
                  <a:pt x="48863" y="4572"/>
                </a:lnTo>
                <a:lnTo>
                  <a:pt x="50387" y="6096"/>
                </a:lnTo>
                <a:lnTo>
                  <a:pt x="51911" y="9239"/>
                </a:lnTo>
                <a:lnTo>
                  <a:pt x="56483" y="13811"/>
                </a:lnTo>
                <a:lnTo>
                  <a:pt x="58007" y="18383"/>
                </a:lnTo>
                <a:lnTo>
                  <a:pt x="61055" y="21431"/>
                </a:lnTo>
                <a:lnTo>
                  <a:pt x="71029" y="39719"/>
                </a:lnTo>
                <a:lnTo>
                  <a:pt x="32099" y="39719"/>
                </a:lnTo>
                <a:lnTo>
                  <a:pt x="32337" y="46854"/>
                </a:lnTo>
                <a:lnTo>
                  <a:pt x="33385" y="62302"/>
                </a:lnTo>
                <a:lnTo>
                  <a:pt x="33623" y="70294"/>
                </a:lnTo>
                <a:lnTo>
                  <a:pt x="33623" y="262699"/>
                </a:lnTo>
                <a:lnTo>
                  <a:pt x="32099" y="262699"/>
                </a:lnTo>
                <a:lnTo>
                  <a:pt x="32099" y="264223"/>
                </a:lnTo>
                <a:lnTo>
                  <a:pt x="30575" y="264223"/>
                </a:lnTo>
                <a:lnTo>
                  <a:pt x="29051" y="265747"/>
                </a:lnTo>
                <a:close/>
              </a:path>
              <a:path w="200025" h="267335">
                <a:moveTo>
                  <a:pt x="195357" y="1524"/>
                </a:moveTo>
                <a:lnTo>
                  <a:pt x="170878" y="1524"/>
                </a:lnTo>
                <a:lnTo>
                  <a:pt x="173926" y="0"/>
                </a:lnTo>
                <a:lnTo>
                  <a:pt x="193833" y="0"/>
                </a:lnTo>
                <a:lnTo>
                  <a:pt x="195357" y="1524"/>
                </a:lnTo>
                <a:close/>
              </a:path>
              <a:path w="200025" h="267335">
                <a:moveTo>
                  <a:pt x="199929" y="218408"/>
                </a:moveTo>
                <a:lnTo>
                  <a:pt x="167830" y="218408"/>
                </a:lnTo>
                <a:lnTo>
                  <a:pt x="167592" y="210154"/>
                </a:lnTo>
                <a:lnTo>
                  <a:pt x="166544" y="193039"/>
                </a:lnTo>
                <a:lnTo>
                  <a:pt x="166350" y="186309"/>
                </a:lnTo>
                <a:lnTo>
                  <a:pt x="166306" y="4572"/>
                </a:lnTo>
                <a:lnTo>
                  <a:pt x="167830" y="4572"/>
                </a:lnTo>
                <a:lnTo>
                  <a:pt x="167830" y="3048"/>
                </a:lnTo>
                <a:lnTo>
                  <a:pt x="169354" y="1524"/>
                </a:lnTo>
                <a:lnTo>
                  <a:pt x="198405" y="1524"/>
                </a:lnTo>
                <a:lnTo>
                  <a:pt x="198405" y="3048"/>
                </a:lnTo>
                <a:lnTo>
                  <a:pt x="199929" y="4572"/>
                </a:lnTo>
                <a:lnTo>
                  <a:pt x="199929" y="218408"/>
                </a:lnTo>
                <a:close/>
              </a:path>
              <a:path w="200025" h="267335">
                <a:moveTo>
                  <a:pt x="190785" y="265747"/>
                </a:moveTo>
                <a:lnTo>
                  <a:pt x="164782" y="265747"/>
                </a:lnTo>
                <a:lnTo>
                  <a:pt x="161734" y="264223"/>
                </a:lnTo>
                <a:lnTo>
                  <a:pt x="160210" y="262699"/>
                </a:lnTo>
                <a:lnTo>
                  <a:pt x="154114" y="259651"/>
                </a:lnTo>
                <a:lnTo>
                  <a:pt x="152590" y="256603"/>
                </a:lnTo>
                <a:lnTo>
                  <a:pt x="149542" y="253460"/>
                </a:lnTo>
                <a:lnTo>
                  <a:pt x="148018" y="248888"/>
                </a:lnTo>
                <a:lnTo>
                  <a:pt x="144970" y="245840"/>
                </a:lnTo>
                <a:lnTo>
                  <a:pt x="141922" y="239744"/>
                </a:lnTo>
                <a:lnTo>
                  <a:pt x="58007" y="88582"/>
                </a:lnTo>
                <a:lnTo>
                  <a:pt x="55459" y="82843"/>
                </a:lnTo>
                <a:lnTo>
                  <a:pt x="52482" y="76962"/>
                </a:lnTo>
                <a:lnTo>
                  <a:pt x="49220" y="70794"/>
                </a:lnTo>
                <a:lnTo>
                  <a:pt x="45815" y="64198"/>
                </a:lnTo>
                <a:lnTo>
                  <a:pt x="42410" y="58230"/>
                </a:lnTo>
                <a:lnTo>
                  <a:pt x="39147" y="51958"/>
                </a:lnTo>
                <a:lnTo>
                  <a:pt x="36171" y="45687"/>
                </a:lnTo>
                <a:lnTo>
                  <a:pt x="33623" y="39719"/>
                </a:lnTo>
                <a:lnTo>
                  <a:pt x="71029" y="39719"/>
                </a:lnTo>
                <a:lnTo>
                  <a:pt x="125158" y="138969"/>
                </a:lnTo>
                <a:lnTo>
                  <a:pt x="129730" y="145065"/>
                </a:lnTo>
                <a:lnTo>
                  <a:pt x="132778" y="152685"/>
                </a:lnTo>
                <a:lnTo>
                  <a:pt x="135826" y="158877"/>
                </a:lnTo>
                <a:lnTo>
                  <a:pt x="140398" y="166497"/>
                </a:lnTo>
                <a:lnTo>
                  <a:pt x="146494" y="178689"/>
                </a:lnTo>
                <a:lnTo>
                  <a:pt x="151066" y="186309"/>
                </a:lnTo>
                <a:lnTo>
                  <a:pt x="160210" y="204597"/>
                </a:lnTo>
                <a:lnTo>
                  <a:pt x="163258" y="210788"/>
                </a:lnTo>
                <a:lnTo>
                  <a:pt x="167830" y="218408"/>
                </a:lnTo>
                <a:lnTo>
                  <a:pt x="199929" y="218408"/>
                </a:lnTo>
                <a:lnTo>
                  <a:pt x="199929" y="256603"/>
                </a:lnTo>
                <a:lnTo>
                  <a:pt x="198405" y="258127"/>
                </a:lnTo>
                <a:lnTo>
                  <a:pt x="198405" y="259651"/>
                </a:lnTo>
                <a:lnTo>
                  <a:pt x="193833" y="264223"/>
                </a:lnTo>
                <a:lnTo>
                  <a:pt x="192309" y="264223"/>
                </a:lnTo>
                <a:lnTo>
                  <a:pt x="190785" y="265747"/>
                </a:lnTo>
                <a:close/>
              </a:path>
              <a:path w="200025" h="267335">
                <a:moveTo>
                  <a:pt x="22955" y="267271"/>
                </a:moveTo>
                <a:lnTo>
                  <a:pt x="10763" y="267271"/>
                </a:lnTo>
                <a:lnTo>
                  <a:pt x="9239" y="265747"/>
                </a:lnTo>
                <a:lnTo>
                  <a:pt x="24479" y="265747"/>
                </a:lnTo>
                <a:lnTo>
                  <a:pt x="22955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9248" y="1401127"/>
            <a:ext cx="459740" cy="273685"/>
          </a:xfrm>
          <a:custGeom>
            <a:avLst/>
            <a:gdLst/>
            <a:ahLst/>
            <a:cxnLst/>
            <a:rect l="l" t="t" r="r" b="b"/>
            <a:pathLst>
              <a:path w="459740" h="273685">
                <a:moveTo>
                  <a:pt x="192316" y="47345"/>
                </a:moveTo>
                <a:lnTo>
                  <a:pt x="192239" y="35077"/>
                </a:lnTo>
                <a:lnTo>
                  <a:pt x="190779" y="33629"/>
                </a:lnTo>
                <a:lnTo>
                  <a:pt x="190779" y="30581"/>
                </a:lnTo>
                <a:lnTo>
                  <a:pt x="190779" y="27533"/>
                </a:lnTo>
                <a:lnTo>
                  <a:pt x="189255" y="27533"/>
                </a:lnTo>
                <a:lnTo>
                  <a:pt x="189255" y="26009"/>
                </a:lnTo>
                <a:lnTo>
                  <a:pt x="184683" y="21437"/>
                </a:lnTo>
                <a:lnTo>
                  <a:pt x="180022" y="18389"/>
                </a:lnTo>
                <a:lnTo>
                  <a:pt x="170878" y="12293"/>
                </a:lnTo>
                <a:lnTo>
                  <a:pt x="166306" y="10769"/>
                </a:lnTo>
                <a:lnTo>
                  <a:pt x="160210" y="7620"/>
                </a:lnTo>
                <a:lnTo>
                  <a:pt x="154114" y="6096"/>
                </a:lnTo>
                <a:lnTo>
                  <a:pt x="138874" y="3048"/>
                </a:lnTo>
                <a:lnTo>
                  <a:pt x="132778" y="1524"/>
                </a:lnTo>
                <a:lnTo>
                  <a:pt x="125158" y="0"/>
                </a:lnTo>
                <a:lnTo>
                  <a:pt x="117538" y="0"/>
                </a:lnTo>
                <a:lnTo>
                  <a:pt x="104355" y="571"/>
                </a:lnTo>
                <a:lnTo>
                  <a:pt x="59334" y="15201"/>
                </a:lnTo>
                <a:lnTo>
                  <a:pt x="26174" y="46380"/>
                </a:lnTo>
                <a:lnTo>
                  <a:pt x="9232" y="80962"/>
                </a:lnTo>
                <a:lnTo>
                  <a:pt x="571" y="123266"/>
                </a:lnTo>
                <a:lnTo>
                  <a:pt x="0" y="138976"/>
                </a:lnTo>
                <a:lnTo>
                  <a:pt x="571" y="155371"/>
                </a:lnTo>
                <a:lnTo>
                  <a:pt x="9232" y="196977"/>
                </a:lnTo>
                <a:lnTo>
                  <a:pt x="30568" y="238226"/>
                </a:lnTo>
                <a:lnTo>
                  <a:pt x="67144" y="264236"/>
                </a:lnTo>
                <a:lnTo>
                  <a:pt x="112966" y="271856"/>
                </a:lnTo>
                <a:lnTo>
                  <a:pt x="120675" y="271805"/>
                </a:lnTo>
                <a:lnTo>
                  <a:pt x="127825" y="271475"/>
                </a:lnTo>
                <a:lnTo>
                  <a:pt x="134391" y="270560"/>
                </a:lnTo>
                <a:lnTo>
                  <a:pt x="140398" y="268808"/>
                </a:lnTo>
                <a:lnTo>
                  <a:pt x="149542" y="267284"/>
                </a:lnTo>
                <a:lnTo>
                  <a:pt x="157162" y="265760"/>
                </a:lnTo>
                <a:lnTo>
                  <a:pt x="169354" y="259664"/>
                </a:lnTo>
                <a:lnTo>
                  <a:pt x="175450" y="256514"/>
                </a:lnTo>
                <a:lnTo>
                  <a:pt x="178498" y="254990"/>
                </a:lnTo>
                <a:lnTo>
                  <a:pt x="183070" y="251942"/>
                </a:lnTo>
                <a:lnTo>
                  <a:pt x="186207" y="248894"/>
                </a:lnTo>
                <a:lnTo>
                  <a:pt x="187731" y="247370"/>
                </a:lnTo>
                <a:lnTo>
                  <a:pt x="189255" y="247370"/>
                </a:lnTo>
                <a:lnTo>
                  <a:pt x="190703" y="245935"/>
                </a:lnTo>
                <a:lnTo>
                  <a:pt x="190779" y="244322"/>
                </a:lnTo>
                <a:lnTo>
                  <a:pt x="192316" y="242798"/>
                </a:lnTo>
                <a:lnTo>
                  <a:pt x="192316" y="241274"/>
                </a:lnTo>
                <a:lnTo>
                  <a:pt x="192316" y="218414"/>
                </a:lnTo>
                <a:lnTo>
                  <a:pt x="189255" y="215366"/>
                </a:lnTo>
                <a:lnTo>
                  <a:pt x="186207" y="215366"/>
                </a:lnTo>
                <a:lnTo>
                  <a:pt x="183070" y="216890"/>
                </a:lnTo>
                <a:lnTo>
                  <a:pt x="178511" y="219925"/>
                </a:lnTo>
                <a:lnTo>
                  <a:pt x="175450" y="222986"/>
                </a:lnTo>
                <a:lnTo>
                  <a:pt x="170878" y="224510"/>
                </a:lnTo>
                <a:lnTo>
                  <a:pt x="166306" y="229082"/>
                </a:lnTo>
                <a:lnTo>
                  <a:pt x="154114" y="235178"/>
                </a:lnTo>
                <a:lnTo>
                  <a:pt x="144970" y="236702"/>
                </a:lnTo>
                <a:lnTo>
                  <a:pt x="138963" y="238709"/>
                </a:lnTo>
                <a:lnTo>
                  <a:pt x="132397" y="240131"/>
                </a:lnTo>
                <a:lnTo>
                  <a:pt x="125247" y="240995"/>
                </a:lnTo>
                <a:lnTo>
                  <a:pt x="117538" y="241274"/>
                </a:lnTo>
                <a:lnTo>
                  <a:pt x="108635" y="240728"/>
                </a:lnTo>
                <a:lnTo>
                  <a:pt x="71145" y="225653"/>
                </a:lnTo>
                <a:lnTo>
                  <a:pt x="47104" y="191477"/>
                </a:lnTo>
                <a:lnTo>
                  <a:pt x="38722" y="149733"/>
                </a:lnTo>
                <a:lnTo>
                  <a:pt x="38188" y="137452"/>
                </a:lnTo>
                <a:lnTo>
                  <a:pt x="38722" y="125171"/>
                </a:lnTo>
                <a:lnTo>
                  <a:pt x="47764" y="83426"/>
                </a:lnTo>
                <a:lnTo>
                  <a:pt x="71526" y="47167"/>
                </a:lnTo>
                <a:lnTo>
                  <a:pt x="108661" y="31127"/>
                </a:lnTo>
                <a:lnTo>
                  <a:pt x="117538" y="30581"/>
                </a:lnTo>
                <a:lnTo>
                  <a:pt x="125247" y="30861"/>
                </a:lnTo>
                <a:lnTo>
                  <a:pt x="164782" y="44297"/>
                </a:lnTo>
                <a:lnTo>
                  <a:pt x="173926" y="50393"/>
                </a:lnTo>
                <a:lnTo>
                  <a:pt x="176974" y="51917"/>
                </a:lnTo>
                <a:lnTo>
                  <a:pt x="181546" y="54965"/>
                </a:lnTo>
                <a:lnTo>
                  <a:pt x="183070" y="56489"/>
                </a:lnTo>
                <a:lnTo>
                  <a:pt x="187731" y="56489"/>
                </a:lnTo>
                <a:lnTo>
                  <a:pt x="189255" y="54965"/>
                </a:lnTo>
                <a:lnTo>
                  <a:pt x="189255" y="53441"/>
                </a:lnTo>
                <a:lnTo>
                  <a:pt x="190779" y="53441"/>
                </a:lnTo>
                <a:lnTo>
                  <a:pt x="190779" y="50393"/>
                </a:lnTo>
                <a:lnTo>
                  <a:pt x="192316" y="47345"/>
                </a:lnTo>
                <a:close/>
              </a:path>
              <a:path w="459740" h="273685">
                <a:moveTo>
                  <a:pt x="459295" y="132880"/>
                </a:moveTo>
                <a:lnTo>
                  <a:pt x="454799" y="89293"/>
                </a:lnTo>
                <a:lnTo>
                  <a:pt x="436803" y="43103"/>
                </a:lnTo>
                <a:lnTo>
                  <a:pt x="421055" y="24574"/>
                </a:lnTo>
                <a:lnTo>
                  <a:pt x="421055" y="137452"/>
                </a:lnTo>
                <a:lnTo>
                  <a:pt x="420839" y="146202"/>
                </a:lnTo>
                <a:lnTo>
                  <a:pt x="415480" y="185407"/>
                </a:lnTo>
                <a:lnTo>
                  <a:pt x="392518" y="223367"/>
                </a:lnTo>
                <a:lnTo>
                  <a:pt x="350481" y="242227"/>
                </a:lnTo>
                <a:lnTo>
                  <a:pt x="338709" y="242798"/>
                </a:lnTo>
                <a:lnTo>
                  <a:pt x="327825" y="242227"/>
                </a:lnTo>
                <a:lnTo>
                  <a:pt x="286702" y="224701"/>
                </a:lnTo>
                <a:lnTo>
                  <a:pt x="264985" y="187794"/>
                </a:lnTo>
                <a:lnTo>
                  <a:pt x="259727" y="148590"/>
                </a:lnTo>
                <a:lnTo>
                  <a:pt x="259397" y="137452"/>
                </a:lnTo>
                <a:lnTo>
                  <a:pt x="259435" y="132880"/>
                </a:lnTo>
                <a:lnTo>
                  <a:pt x="262407" y="94678"/>
                </a:lnTo>
                <a:lnTo>
                  <a:pt x="282625" y="54533"/>
                </a:lnTo>
                <a:lnTo>
                  <a:pt x="319468" y="32105"/>
                </a:lnTo>
                <a:lnTo>
                  <a:pt x="340233" y="30581"/>
                </a:lnTo>
                <a:lnTo>
                  <a:pt x="351370" y="30911"/>
                </a:lnTo>
                <a:lnTo>
                  <a:pt x="393280" y="47167"/>
                </a:lnTo>
                <a:lnTo>
                  <a:pt x="415480" y="84277"/>
                </a:lnTo>
                <a:lnTo>
                  <a:pt x="420839" y="124739"/>
                </a:lnTo>
                <a:lnTo>
                  <a:pt x="421055" y="137452"/>
                </a:lnTo>
                <a:lnTo>
                  <a:pt x="421055" y="24574"/>
                </a:lnTo>
                <a:lnTo>
                  <a:pt x="382600" y="5143"/>
                </a:lnTo>
                <a:lnTo>
                  <a:pt x="343281" y="0"/>
                </a:lnTo>
                <a:lnTo>
                  <a:pt x="328091" y="571"/>
                </a:lnTo>
                <a:lnTo>
                  <a:pt x="289941" y="9144"/>
                </a:lnTo>
                <a:lnTo>
                  <a:pt x="251739" y="36677"/>
                </a:lnTo>
                <a:lnTo>
                  <a:pt x="228879" y="80962"/>
                </a:lnTo>
                <a:lnTo>
                  <a:pt x="221818" y="121983"/>
                </a:lnTo>
                <a:lnTo>
                  <a:pt x="221259" y="137452"/>
                </a:lnTo>
                <a:lnTo>
                  <a:pt x="221818" y="153200"/>
                </a:lnTo>
                <a:lnTo>
                  <a:pt x="228879" y="195465"/>
                </a:lnTo>
                <a:lnTo>
                  <a:pt x="250215" y="238226"/>
                </a:lnTo>
                <a:lnTo>
                  <a:pt x="285369" y="264236"/>
                </a:lnTo>
                <a:lnTo>
                  <a:pt x="322872" y="272808"/>
                </a:lnTo>
                <a:lnTo>
                  <a:pt x="337185" y="273380"/>
                </a:lnTo>
                <a:lnTo>
                  <a:pt x="352437" y="272567"/>
                </a:lnTo>
                <a:lnTo>
                  <a:pt x="390613" y="262712"/>
                </a:lnTo>
                <a:lnTo>
                  <a:pt x="428713" y="235178"/>
                </a:lnTo>
                <a:lnTo>
                  <a:pt x="451675" y="190893"/>
                </a:lnTo>
                <a:lnTo>
                  <a:pt x="458749" y="148590"/>
                </a:lnTo>
                <a:lnTo>
                  <a:pt x="459295" y="13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4937" y="1404175"/>
            <a:ext cx="288925" cy="267335"/>
          </a:xfrm>
          <a:custGeom>
            <a:avLst/>
            <a:gdLst/>
            <a:ahLst/>
            <a:cxnLst/>
            <a:rect l="l" t="t" r="r" b="b"/>
            <a:pathLst>
              <a:path w="288925" h="267335">
                <a:moveTo>
                  <a:pt x="33623" y="264223"/>
                </a:moveTo>
                <a:lnTo>
                  <a:pt x="1524" y="264223"/>
                </a:lnTo>
                <a:lnTo>
                  <a:pt x="1524" y="262699"/>
                </a:lnTo>
                <a:lnTo>
                  <a:pt x="0" y="262699"/>
                </a:lnTo>
                <a:lnTo>
                  <a:pt x="0" y="10763"/>
                </a:lnTo>
                <a:lnTo>
                  <a:pt x="1524" y="6096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39719" y="0"/>
                </a:lnTo>
                <a:lnTo>
                  <a:pt x="44291" y="1524"/>
                </a:lnTo>
                <a:lnTo>
                  <a:pt x="47339" y="1524"/>
                </a:lnTo>
                <a:lnTo>
                  <a:pt x="56483" y="6096"/>
                </a:lnTo>
                <a:lnTo>
                  <a:pt x="58007" y="7715"/>
                </a:lnTo>
                <a:lnTo>
                  <a:pt x="61055" y="9239"/>
                </a:lnTo>
                <a:lnTo>
                  <a:pt x="67151" y="21431"/>
                </a:lnTo>
                <a:lnTo>
                  <a:pt x="70172" y="29051"/>
                </a:lnTo>
                <a:lnTo>
                  <a:pt x="35147" y="29051"/>
                </a:lnTo>
                <a:lnTo>
                  <a:pt x="35147" y="261175"/>
                </a:lnTo>
                <a:lnTo>
                  <a:pt x="33623" y="262699"/>
                </a:lnTo>
                <a:lnTo>
                  <a:pt x="33623" y="264223"/>
                </a:lnTo>
                <a:close/>
              </a:path>
              <a:path w="288925" h="267335">
                <a:moveTo>
                  <a:pt x="277653" y="1524"/>
                </a:moveTo>
                <a:lnTo>
                  <a:pt x="244125" y="1524"/>
                </a:lnTo>
                <a:lnTo>
                  <a:pt x="247173" y="0"/>
                </a:lnTo>
                <a:lnTo>
                  <a:pt x="276129" y="0"/>
                </a:lnTo>
                <a:lnTo>
                  <a:pt x="277653" y="1524"/>
                </a:lnTo>
                <a:close/>
              </a:path>
              <a:path w="288925" h="267335">
                <a:moveTo>
                  <a:pt x="177975" y="213836"/>
                </a:moveTo>
                <a:lnTo>
                  <a:pt x="144970" y="213836"/>
                </a:lnTo>
                <a:lnTo>
                  <a:pt x="224313" y="22955"/>
                </a:lnTo>
                <a:lnTo>
                  <a:pt x="225837" y="18383"/>
                </a:lnTo>
                <a:lnTo>
                  <a:pt x="230409" y="9239"/>
                </a:lnTo>
                <a:lnTo>
                  <a:pt x="233457" y="7715"/>
                </a:lnTo>
                <a:lnTo>
                  <a:pt x="234981" y="6096"/>
                </a:lnTo>
                <a:lnTo>
                  <a:pt x="236505" y="3048"/>
                </a:lnTo>
                <a:lnTo>
                  <a:pt x="239553" y="3048"/>
                </a:lnTo>
                <a:lnTo>
                  <a:pt x="242601" y="1524"/>
                </a:lnTo>
                <a:lnTo>
                  <a:pt x="280797" y="1524"/>
                </a:lnTo>
                <a:lnTo>
                  <a:pt x="285369" y="6096"/>
                </a:lnTo>
                <a:lnTo>
                  <a:pt x="286893" y="7715"/>
                </a:lnTo>
                <a:lnTo>
                  <a:pt x="286893" y="9239"/>
                </a:lnTo>
                <a:lnTo>
                  <a:pt x="288417" y="10763"/>
                </a:lnTo>
                <a:lnTo>
                  <a:pt x="288417" y="29051"/>
                </a:lnTo>
                <a:lnTo>
                  <a:pt x="253269" y="29051"/>
                </a:lnTo>
                <a:lnTo>
                  <a:pt x="177975" y="213836"/>
                </a:lnTo>
                <a:close/>
              </a:path>
              <a:path w="288925" h="267335">
                <a:moveTo>
                  <a:pt x="155638" y="265747"/>
                </a:moveTo>
                <a:lnTo>
                  <a:pt x="128206" y="265747"/>
                </a:lnTo>
                <a:lnTo>
                  <a:pt x="125158" y="262699"/>
                </a:lnTo>
                <a:lnTo>
                  <a:pt x="125158" y="261175"/>
                </a:lnTo>
                <a:lnTo>
                  <a:pt x="35147" y="29051"/>
                </a:lnTo>
                <a:lnTo>
                  <a:pt x="70172" y="29051"/>
                </a:lnTo>
                <a:lnTo>
                  <a:pt x="143446" y="213836"/>
                </a:lnTo>
                <a:lnTo>
                  <a:pt x="177975" y="213836"/>
                </a:lnTo>
                <a:lnTo>
                  <a:pt x="158686" y="261175"/>
                </a:lnTo>
                <a:lnTo>
                  <a:pt x="158686" y="262699"/>
                </a:lnTo>
                <a:lnTo>
                  <a:pt x="155638" y="265747"/>
                </a:lnTo>
                <a:close/>
              </a:path>
              <a:path w="288925" h="267335">
                <a:moveTo>
                  <a:pt x="285369" y="265747"/>
                </a:moveTo>
                <a:lnTo>
                  <a:pt x="257841" y="265747"/>
                </a:lnTo>
                <a:lnTo>
                  <a:pt x="254793" y="262699"/>
                </a:lnTo>
                <a:lnTo>
                  <a:pt x="254793" y="29051"/>
                </a:lnTo>
                <a:lnTo>
                  <a:pt x="288417" y="29051"/>
                </a:lnTo>
                <a:lnTo>
                  <a:pt x="288417" y="262699"/>
                </a:lnTo>
                <a:lnTo>
                  <a:pt x="286893" y="262699"/>
                </a:lnTo>
                <a:lnTo>
                  <a:pt x="286893" y="264223"/>
                </a:lnTo>
                <a:lnTo>
                  <a:pt x="285369" y="264223"/>
                </a:lnTo>
                <a:lnTo>
                  <a:pt x="285369" y="265747"/>
                </a:lnTo>
                <a:close/>
              </a:path>
              <a:path w="288925" h="267335">
                <a:moveTo>
                  <a:pt x="30575" y="265747"/>
                </a:moveTo>
                <a:lnTo>
                  <a:pt x="3048" y="265747"/>
                </a:lnTo>
                <a:lnTo>
                  <a:pt x="3048" y="264223"/>
                </a:lnTo>
                <a:lnTo>
                  <a:pt x="32099" y="264223"/>
                </a:lnTo>
                <a:lnTo>
                  <a:pt x="30575" y="265747"/>
                </a:lnTo>
                <a:close/>
              </a:path>
              <a:path w="288925" h="267335">
                <a:moveTo>
                  <a:pt x="22955" y="267271"/>
                </a:moveTo>
                <a:lnTo>
                  <a:pt x="10668" y="267271"/>
                </a:lnTo>
                <a:lnTo>
                  <a:pt x="9144" y="265747"/>
                </a:lnTo>
                <a:lnTo>
                  <a:pt x="26003" y="265747"/>
                </a:lnTo>
                <a:lnTo>
                  <a:pt x="22955" y="267271"/>
                </a:lnTo>
                <a:close/>
              </a:path>
              <a:path w="288925" h="267335">
                <a:moveTo>
                  <a:pt x="149542" y="267271"/>
                </a:moveTo>
                <a:lnTo>
                  <a:pt x="134302" y="267271"/>
                </a:lnTo>
                <a:lnTo>
                  <a:pt x="132778" y="265747"/>
                </a:lnTo>
                <a:lnTo>
                  <a:pt x="151066" y="265747"/>
                </a:lnTo>
                <a:lnTo>
                  <a:pt x="149542" y="267271"/>
                </a:lnTo>
                <a:close/>
              </a:path>
              <a:path w="288925" h="267335">
                <a:moveTo>
                  <a:pt x="277653" y="267271"/>
                </a:moveTo>
                <a:lnTo>
                  <a:pt x="265461" y="267271"/>
                </a:lnTo>
                <a:lnTo>
                  <a:pt x="262413" y="265747"/>
                </a:lnTo>
                <a:lnTo>
                  <a:pt x="279273" y="265747"/>
                </a:lnTo>
                <a:lnTo>
                  <a:pt x="277653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3459" y="1404175"/>
            <a:ext cx="148590" cy="266065"/>
          </a:xfrm>
          <a:custGeom>
            <a:avLst/>
            <a:gdLst/>
            <a:ahLst/>
            <a:cxnLst/>
            <a:rect l="l" t="t" r="r" b="b"/>
            <a:pathLst>
              <a:path w="148590" h="266064">
                <a:moveTo>
                  <a:pt x="141922" y="265747"/>
                </a:moveTo>
                <a:lnTo>
                  <a:pt x="10763" y="265747"/>
                </a:lnTo>
                <a:lnTo>
                  <a:pt x="7715" y="264223"/>
                </a:lnTo>
                <a:lnTo>
                  <a:pt x="4572" y="262699"/>
                </a:lnTo>
                <a:lnTo>
                  <a:pt x="1524" y="261175"/>
                </a:lnTo>
                <a:lnTo>
                  <a:pt x="0" y="256603"/>
                </a:lnTo>
                <a:lnTo>
                  <a:pt x="0" y="9239"/>
                </a:lnTo>
                <a:lnTo>
                  <a:pt x="1524" y="6096"/>
                </a:lnTo>
                <a:lnTo>
                  <a:pt x="4572" y="3048"/>
                </a:lnTo>
                <a:lnTo>
                  <a:pt x="7715" y="1524"/>
                </a:lnTo>
                <a:lnTo>
                  <a:pt x="10763" y="0"/>
                </a:lnTo>
                <a:lnTo>
                  <a:pt x="140398" y="0"/>
                </a:lnTo>
                <a:lnTo>
                  <a:pt x="141922" y="1524"/>
                </a:lnTo>
                <a:lnTo>
                  <a:pt x="143446" y="1524"/>
                </a:lnTo>
                <a:lnTo>
                  <a:pt x="143446" y="4572"/>
                </a:lnTo>
                <a:lnTo>
                  <a:pt x="144970" y="4572"/>
                </a:lnTo>
                <a:lnTo>
                  <a:pt x="144970" y="9239"/>
                </a:lnTo>
                <a:lnTo>
                  <a:pt x="146494" y="10763"/>
                </a:lnTo>
                <a:lnTo>
                  <a:pt x="146494" y="19907"/>
                </a:lnTo>
                <a:lnTo>
                  <a:pt x="144970" y="21431"/>
                </a:lnTo>
                <a:lnTo>
                  <a:pt x="144970" y="26003"/>
                </a:lnTo>
                <a:lnTo>
                  <a:pt x="143446" y="26003"/>
                </a:lnTo>
                <a:lnTo>
                  <a:pt x="143446" y="29051"/>
                </a:lnTo>
                <a:lnTo>
                  <a:pt x="141922" y="29051"/>
                </a:lnTo>
                <a:lnTo>
                  <a:pt x="140398" y="30575"/>
                </a:lnTo>
                <a:lnTo>
                  <a:pt x="35147" y="30575"/>
                </a:lnTo>
                <a:lnTo>
                  <a:pt x="35147" y="113061"/>
                </a:lnTo>
                <a:lnTo>
                  <a:pt x="126682" y="113061"/>
                </a:lnTo>
                <a:lnTo>
                  <a:pt x="126682" y="114585"/>
                </a:lnTo>
                <a:lnTo>
                  <a:pt x="128206" y="114585"/>
                </a:lnTo>
                <a:lnTo>
                  <a:pt x="128206" y="116109"/>
                </a:lnTo>
                <a:lnTo>
                  <a:pt x="129730" y="116109"/>
                </a:lnTo>
                <a:lnTo>
                  <a:pt x="129730" y="117633"/>
                </a:lnTo>
                <a:lnTo>
                  <a:pt x="131254" y="119157"/>
                </a:lnTo>
                <a:lnTo>
                  <a:pt x="131254" y="135921"/>
                </a:lnTo>
                <a:lnTo>
                  <a:pt x="129730" y="137445"/>
                </a:lnTo>
                <a:lnTo>
                  <a:pt x="129730" y="138969"/>
                </a:lnTo>
                <a:lnTo>
                  <a:pt x="128206" y="138969"/>
                </a:lnTo>
                <a:lnTo>
                  <a:pt x="128206" y="140493"/>
                </a:lnTo>
                <a:lnTo>
                  <a:pt x="126682" y="140493"/>
                </a:lnTo>
                <a:lnTo>
                  <a:pt x="125158" y="142017"/>
                </a:lnTo>
                <a:lnTo>
                  <a:pt x="35147" y="142017"/>
                </a:lnTo>
                <a:lnTo>
                  <a:pt x="35147" y="236696"/>
                </a:lnTo>
                <a:lnTo>
                  <a:pt x="143446" y="236696"/>
                </a:lnTo>
                <a:lnTo>
                  <a:pt x="146494" y="239744"/>
                </a:lnTo>
                <a:lnTo>
                  <a:pt x="146494" y="242792"/>
                </a:lnTo>
                <a:lnTo>
                  <a:pt x="148018" y="244316"/>
                </a:lnTo>
                <a:lnTo>
                  <a:pt x="148018" y="258127"/>
                </a:lnTo>
                <a:lnTo>
                  <a:pt x="146494" y="259651"/>
                </a:lnTo>
                <a:lnTo>
                  <a:pt x="146494" y="262699"/>
                </a:lnTo>
                <a:lnTo>
                  <a:pt x="144970" y="264223"/>
                </a:lnTo>
                <a:lnTo>
                  <a:pt x="143446" y="264223"/>
                </a:lnTo>
                <a:lnTo>
                  <a:pt x="141922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1289" y="1717262"/>
            <a:ext cx="212725" cy="27940"/>
          </a:xfrm>
          <a:custGeom>
            <a:avLst/>
            <a:gdLst/>
            <a:ahLst/>
            <a:cxnLst/>
            <a:rect l="l" t="t" r="r" b="b"/>
            <a:pathLst>
              <a:path w="212725" h="27939">
                <a:moveTo>
                  <a:pt x="207549" y="27431"/>
                </a:moveTo>
                <a:lnTo>
                  <a:pt x="4571" y="27431"/>
                </a:lnTo>
                <a:lnTo>
                  <a:pt x="1523" y="24383"/>
                </a:lnTo>
                <a:lnTo>
                  <a:pt x="1523" y="22859"/>
                </a:lnTo>
                <a:lnTo>
                  <a:pt x="0" y="18287"/>
                </a:lnTo>
                <a:lnTo>
                  <a:pt x="0" y="9143"/>
                </a:lnTo>
                <a:lnTo>
                  <a:pt x="1523" y="6095"/>
                </a:lnTo>
                <a:lnTo>
                  <a:pt x="1523" y="3047"/>
                </a:lnTo>
                <a:lnTo>
                  <a:pt x="4571" y="0"/>
                </a:lnTo>
                <a:lnTo>
                  <a:pt x="207549" y="0"/>
                </a:lnTo>
                <a:lnTo>
                  <a:pt x="209073" y="1523"/>
                </a:lnTo>
                <a:lnTo>
                  <a:pt x="209073" y="3047"/>
                </a:lnTo>
                <a:lnTo>
                  <a:pt x="212121" y="9143"/>
                </a:lnTo>
                <a:lnTo>
                  <a:pt x="212121" y="18287"/>
                </a:lnTo>
                <a:lnTo>
                  <a:pt x="210597" y="21335"/>
                </a:lnTo>
                <a:lnTo>
                  <a:pt x="210597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4922" y="1401127"/>
            <a:ext cx="1042669" cy="273685"/>
          </a:xfrm>
          <a:custGeom>
            <a:avLst/>
            <a:gdLst/>
            <a:ahLst/>
            <a:cxnLst/>
            <a:rect l="l" t="t" r="r" b="b"/>
            <a:pathLst>
              <a:path w="1042670" h="273685">
                <a:moveTo>
                  <a:pt x="198323" y="9144"/>
                </a:moveTo>
                <a:lnTo>
                  <a:pt x="195262" y="6096"/>
                </a:lnTo>
                <a:lnTo>
                  <a:pt x="195262" y="4572"/>
                </a:lnTo>
                <a:lnTo>
                  <a:pt x="193738" y="4572"/>
                </a:lnTo>
                <a:lnTo>
                  <a:pt x="193738" y="3048"/>
                </a:lnTo>
                <a:lnTo>
                  <a:pt x="6096" y="3048"/>
                </a:lnTo>
                <a:lnTo>
                  <a:pt x="4572" y="4572"/>
                </a:lnTo>
                <a:lnTo>
                  <a:pt x="3048" y="4572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10769"/>
                </a:lnTo>
                <a:lnTo>
                  <a:pt x="0" y="12293"/>
                </a:lnTo>
                <a:lnTo>
                  <a:pt x="0" y="26009"/>
                </a:lnTo>
                <a:lnTo>
                  <a:pt x="1524" y="27533"/>
                </a:lnTo>
                <a:lnTo>
                  <a:pt x="1524" y="30581"/>
                </a:lnTo>
                <a:lnTo>
                  <a:pt x="3048" y="32105"/>
                </a:lnTo>
                <a:lnTo>
                  <a:pt x="4572" y="32105"/>
                </a:lnTo>
                <a:lnTo>
                  <a:pt x="4572" y="33629"/>
                </a:lnTo>
                <a:lnTo>
                  <a:pt x="80873" y="33629"/>
                </a:lnTo>
                <a:lnTo>
                  <a:pt x="80873" y="264236"/>
                </a:lnTo>
                <a:lnTo>
                  <a:pt x="82397" y="265760"/>
                </a:lnTo>
                <a:lnTo>
                  <a:pt x="82397" y="267284"/>
                </a:lnTo>
                <a:lnTo>
                  <a:pt x="83921" y="267284"/>
                </a:lnTo>
                <a:lnTo>
                  <a:pt x="85445" y="268808"/>
                </a:lnTo>
                <a:lnTo>
                  <a:pt x="91541" y="268808"/>
                </a:lnTo>
                <a:lnTo>
                  <a:pt x="93065" y="270332"/>
                </a:lnTo>
                <a:lnTo>
                  <a:pt x="105257" y="270332"/>
                </a:lnTo>
                <a:lnTo>
                  <a:pt x="108305" y="268808"/>
                </a:lnTo>
                <a:lnTo>
                  <a:pt x="112877" y="268808"/>
                </a:lnTo>
                <a:lnTo>
                  <a:pt x="114401" y="267284"/>
                </a:lnTo>
                <a:lnTo>
                  <a:pt x="115925" y="267284"/>
                </a:lnTo>
                <a:lnTo>
                  <a:pt x="115925" y="265760"/>
                </a:lnTo>
                <a:lnTo>
                  <a:pt x="117449" y="264236"/>
                </a:lnTo>
                <a:lnTo>
                  <a:pt x="117449" y="33629"/>
                </a:lnTo>
                <a:lnTo>
                  <a:pt x="193738" y="33629"/>
                </a:lnTo>
                <a:lnTo>
                  <a:pt x="193738" y="32105"/>
                </a:lnTo>
                <a:lnTo>
                  <a:pt x="195262" y="32105"/>
                </a:lnTo>
                <a:lnTo>
                  <a:pt x="195262" y="30581"/>
                </a:lnTo>
                <a:lnTo>
                  <a:pt x="196786" y="30581"/>
                </a:lnTo>
                <a:lnTo>
                  <a:pt x="196786" y="29057"/>
                </a:lnTo>
                <a:lnTo>
                  <a:pt x="198323" y="27533"/>
                </a:lnTo>
                <a:lnTo>
                  <a:pt x="198323" y="9144"/>
                </a:lnTo>
                <a:close/>
              </a:path>
              <a:path w="1042670" h="273685">
                <a:moveTo>
                  <a:pt x="445389" y="137452"/>
                </a:moveTo>
                <a:lnTo>
                  <a:pt x="442277" y="89293"/>
                </a:lnTo>
                <a:lnTo>
                  <a:pt x="424611" y="43103"/>
                </a:lnTo>
                <a:lnTo>
                  <a:pt x="408774" y="25247"/>
                </a:lnTo>
                <a:lnTo>
                  <a:pt x="408774" y="137452"/>
                </a:lnTo>
                <a:lnTo>
                  <a:pt x="408533" y="146202"/>
                </a:lnTo>
                <a:lnTo>
                  <a:pt x="401675" y="185407"/>
                </a:lnTo>
                <a:lnTo>
                  <a:pt x="379476" y="223367"/>
                </a:lnTo>
                <a:lnTo>
                  <a:pt x="337642" y="242227"/>
                </a:lnTo>
                <a:lnTo>
                  <a:pt x="326517" y="242798"/>
                </a:lnTo>
                <a:lnTo>
                  <a:pt x="315366" y="242227"/>
                </a:lnTo>
                <a:lnTo>
                  <a:pt x="274421" y="224701"/>
                </a:lnTo>
                <a:lnTo>
                  <a:pt x="252793" y="187794"/>
                </a:lnTo>
                <a:lnTo>
                  <a:pt x="245935" y="147116"/>
                </a:lnTo>
                <a:lnTo>
                  <a:pt x="245694" y="137452"/>
                </a:lnTo>
                <a:lnTo>
                  <a:pt x="245732" y="132880"/>
                </a:lnTo>
                <a:lnTo>
                  <a:pt x="250228" y="94678"/>
                </a:lnTo>
                <a:lnTo>
                  <a:pt x="269709" y="54533"/>
                </a:lnTo>
                <a:lnTo>
                  <a:pt x="307200" y="32105"/>
                </a:lnTo>
                <a:lnTo>
                  <a:pt x="328041" y="30581"/>
                </a:lnTo>
                <a:lnTo>
                  <a:pt x="339140" y="30911"/>
                </a:lnTo>
                <a:lnTo>
                  <a:pt x="380809" y="47167"/>
                </a:lnTo>
                <a:lnTo>
                  <a:pt x="402551" y="84277"/>
                </a:lnTo>
                <a:lnTo>
                  <a:pt x="404241" y="93154"/>
                </a:lnTo>
                <a:lnTo>
                  <a:pt x="406247" y="103492"/>
                </a:lnTo>
                <a:lnTo>
                  <a:pt x="407670" y="113969"/>
                </a:lnTo>
                <a:lnTo>
                  <a:pt x="408533" y="124739"/>
                </a:lnTo>
                <a:lnTo>
                  <a:pt x="408736" y="132880"/>
                </a:lnTo>
                <a:lnTo>
                  <a:pt x="408774" y="137452"/>
                </a:lnTo>
                <a:lnTo>
                  <a:pt x="408774" y="25247"/>
                </a:lnTo>
                <a:lnTo>
                  <a:pt x="369646" y="5143"/>
                </a:lnTo>
                <a:lnTo>
                  <a:pt x="329565" y="0"/>
                </a:lnTo>
                <a:lnTo>
                  <a:pt x="315201" y="571"/>
                </a:lnTo>
                <a:lnTo>
                  <a:pt x="277660" y="9144"/>
                </a:lnTo>
                <a:lnTo>
                  <a:pt x="239560" y="36677"/>
                </a:lnTo>
                <a:lnTo>
                  <a:pt x="216598" y="80962"/>
                </a:lnTo>
                <a:lnTo>
                  <a:pt x="209537" y="121983"/>
                </a:lnTo>
                <a:lnTo>
                  <a:pt x="208978" y="137452"/>
                </a:lnTo>
                <a:lnTo>
                  <a:pt x="209537" y="153200"/>
                </a:lnTo>
                <a:lnTo>
                  <a:pt x="216598" y="195465"/>
                </a:lnTo>
                <a:lnTo>
                  <a:pt x="236512" y="238226"/>
                </a:lnTo>
                <a:lnTo>
                  <a:pt x="273088" y="264236"/>
                </a:lnTo>
                <a:lnTo>
                  <a:pt x="310629" y="272808"/>
                </a:lnTo>
                <a:lnTo>
                  <a:pt x="324993" y="273380"/>
                </a:lnTo>
                <a:lnTo>
                  <a:pt x="339547" y="272567"/>
                </a:lnTo>
                <a:lnTo>
                  <a:pt x="378333" y="262712"/>
                </a:lnTo>
                <a:lnTo>
                  <a:pt x="408355" y="242798"/>
                </a:lnTo>
                <a:lnTo>
                  <a:pt x="415010" y="235178"/>
                </a:lnTo>
                <a:lnTo>
                  <a:pt x="437870" y="190893"/>
                </a:lnTo>
                <a:lnTo>
                  <a:pt x="445160" y="148590"/>
                </a:lnTo>
                <a:lnTo>
                  <a:pt x="445389" y="137452"/>
                </a:lnTo>
                <a:close/>
              </a:path>
              <a:path w="1042670" h="273685">
                <a:moveTo>
                  <a:pt x="659041" y="16865"/>
                </a:moveTo>
                <a:lnTo>
                  <a:pt x="657517" y="13817"/>
                </a:lnTo>
                <a:lnTo>
                  <a:pt x="657517" y="7620"/>
                </a:lnTo>
                <a:lnTo>
                  <a:pt x="655993" y="7620"/>
                </a:lnTo>
                <a:lnTo>
                  <a:pt x="655993" y="6096"/>
                </a:lnTo>
                <a:lnTo>
                  <a:pt x="652945" y="3048"/>
                </a:lnTo>
                <a:lnTo>
                  <a:pt x="465302" y="3048"/>
                </a:lnTo>
                <a:lnTo>
                  <a:pt x="465302" y="4572"/>
                </a:lnTo>
                <a:lnTo>
                  <a:pt x="463778" y="4572"/>
                </a:lnTo>
                <a:lnTo>
                  <a:pt x="462254" y="6096"/>
                </a:lnTo>
                <a:lnTo>
                  <a:pt x="462254" y="7620"/>
                </a:lnTo>
                <a:lnTo>
                  <a:pt x="460730" y="7620"/>
                </a:lnTo>
                <a:lnTo>
                  <a:pt x="460730" y="29057"/>
                </a:lnTo>
                <a:lnTo>
                  <a:pt x="462254" y="30581"/>
                </a:lnTo>
                <a:lnTo>
                  <a:pt x="462254" y="32105"/>
                </a:lnTo>
                <a:lnTo>
                  <a:pt x="463778" y="32105"/>
                </a:lnTo>
                <a:lnTo>
                  <a:pt x="465302" y="33629"/>
                </a:lnTo>
                <a:lnTo>
                  <a:pt x="541591" y="33629"/>
                </a:lnTo>
                <a:lnTo>
                  <a:pt x="541591" y="265760"/>
                </a:lnTo>
                <a:lnTo>
                  <a:pt x="543115" y="265760"/>
                </a:lnTo>
                <a:lnTo>
                  <a:pt x="543115" y="267284"/>
                </a:lnTo>
                <a:lnTo>
                  <a:pt x="544639" y="267284"/>
                </a:lnTo>
                <a:lnTo>
                  <a:pt x="544639" y="268808"/>
                </a:lnTo>
                <a:lnTo>
                  <a:pt x="550735" y="268808"/>
                </a:lnTo>
                <a:lnTo>
                  <a:pt x="553783" y="270332"/>
                </a:lnTo>
                <a:lnTo>
                  <a:pt x="565975" y="270332"/>
                </a:lnTo>
                <a:lnTo>
                  <a:pt x="567499" y="268808"/>
                </a:lnTo>
                <a:lnTo>
                  <a:pt x="573595" y="268808"/>
                </a:lnTo>
                <a:lnTo>
                  <a:pt x="576643" y="265760"/>
                </a:lnTo>
                <a:lnTo>
                  <a:pt x="576643" y="33629"/>
                </a:lnTo>
                <a:lnTo>
                  <a:pt x="652945" y="33629"/>
                </a:lnTo>
                <a:lnTo>
                  <a:pt x="657517" y="29057"/>
                </a:lnTo>
                <a:lnTo>
                  <a:pt x="657517" y="22961"/>
                </a:lnTo>
                <a:lnTo>
                  <a:pt x="659041" y="21437"/>
                </a:lnTo>
                <a:lnTo>
                  <a:pt x="659041" y="16865"/>
                </a:lnTo>
                <a:close/>
              </a:path>
              <a:path w="1042670" h="273685">
                <a:moveTo>
                  <a:pt x="862025" y="259664"/>
                </a:moveTo>
                <a:lnTo>
                  <a:pt x="860501" y="256514"/>
                </a:lnTo>
                <a:lnTo>
                  <a:pt x="839609" y="198501"/>
                </a:lnTo>
                <a:lnTo>
                  <a:pt x="829729" y="171069"/>
                </a:lnTo>
                <a:lnTo>
                  <a:pt x="793343" y="70027"/>
                </a:lnTo>
                <a:lnTo>
                  <a:pt x="793343" y="171069"/>
                </a:lnTo>
                <a:lnTo>
                  <a:pt x="700278" y="171069"/>
                </a:lnTo>
                <a:lnTo>
                  <a:pt x="745998" y="38201"/>
                </a:lnTo>
                <a:lnTo>
                  <a:pt x="747522" y="38201"/>
                </a:lnTo>
                <a:lnTo>
                  <a:pt x="793343" y="171069"/>
                </a:lnTo>
                <a:lnTo>
                  <a:pt x="793343" y="70027"/>
                </a:lnTo>
                <a:lnTo>
                  <a:pt x="781888" y="38201"/>
                </a:lnTo>
                <a:lnTo>
                  <a:pt x="772007" y="10769"/>
                </a:lnTo>
                <a:lnTo>
                  <a:pt x="772007" y="9144"/>
                </a:lnTo>
                <a:lnTo>
                  <a:pt x="770483" y="7620"/>
                </a:lnTo>
                <a:lnTo>
                  <a:pt x="770483" y="6096"/>
                </a:lnTo>
                <a:lnTo>
                  <a:pt x="768959" y="4572"/>
                </a:lnTo>
                <a:lnTo>
                  <a:pt x="767435" y="4572"/>
                </a:lnTo>
                <a:lnTo>
                  <a:pt x="765911" y="3048"/>
                </a:lnTo>
                <a:lnTo>
                  <a:pt x="730758" y="3048"/>
                </a:lnTo>
                <a:lnTo>
                  <a:pt x="729234" y="4572"/>
                </a:lnTo>
                <a:lnTo>
                  <a:pt x="727710" y="4572"/>
                </a:lnTo>
                <a:lnTo>
                  <a:pt x="727710" y="6096"/>
                </a:lnTo>
                <a:lnTo>
                  <a:pt x="724662" y="9144"/>
                </a:lnTo>
                <a:lnTo>
                  <a:pt x="636181" y="256514"/>
                </a:lnTo>
                <a:lnTo>
                  <a:pt x="634657" y="259664"/>
                </a:lnTo>
                <a:lnTo>
                  <a:pt x="634657" y="267284"/>
                </a:lnTo>
                <a:lnTo>
                  <a:pt x="636181" y="267284"/>
                </a:lnTo>
                <a:lnTo>
                  <a:pt x="637705" y="268808"/>
                </a:lnTo>
                <a:lnTo>
                  <a:pt x="640753" y="268808"/>
                </a:lnTo>
                <a:lnTo>
                  <a:pt x="643801" y="270332"/>
                </a:lnTo>
                <a:lnTo>
                  <a:pt x="660565" y="270332"/>
                </a:lnTo>
                <a:lnTo>
                  <a:pt x="662089" y="268808"/>
                </a:lnTo>
                <a:lnTo>
                  <a:pt x="665137" y="268808"/>
                </a:lnTo>
                <a:lnTo>
                  <a:pt x="666661" y="267284"/>
                </a:lnTo>
                <a:lnTo>
                  <a:pt x="668185" y="267284"/>
                </a:lnTo>
                <a:lnTo>
                  <a:pt x="668185" y="265760"/>
                </a:lnTo>
                <a:lnTo>
                  <a:pt x="669709" y="265760"/>
                </a:lnTo>
                <a:lnTo>
                  <a:pt x="669709" y="262712"/>
                </a:lnTo>
                <a:lnTo>
                  <a:pt x="692658" y="198501"/>
                </a:lnTo>
                <a:lnTo>
                  <a:pt x="802487" y="198501"/>
                </a:lnTo>
                <a:lnTo>
                  <a:pt x="825347" y="264236"/>
                </a:lnTo>
                <a:lnTo>
                  <a:pt x="826871" y="265760"/>
                </a:lnTo>
                <a:lnTo>
                  <a:pt x="826871" y="267284"/>
                </a:lnTo>
                <a:lnTo>
                  <a:pt x="828395" y="268808"/>
                </a:lnTo>
                <a:lnTo>
                  <a:pt x="832967" y="268808"/>
                </a:lnTo>
                <a:lnTo>
                  <a:pt x="836015" y="270332"/>
                </a:lnTo>
                <a:lnTo>
                  <a:pt x="855916" y="270332"/>
                </a:lnTo>
                <a:lnTo>
                  <a:pt x="858964" y="268808"/>
                </a:lnTo>
                <a:lnTo>
                  <a:pt x="860501" y="268808"/>
                </a:lnTo>
                <a:lnTo>
                  <a:pt x="860501" y="267284"/>
                </a:lnTo>
                <a:lnTo>
                  <a:pt x="862025" y="267284"/>
                </a:lnTo>
                <a:lnTo>
                  <a:pt x="862025" y="259664"/>
                </a:lnTo>
                <a:close/>
              </a:path>
              <a:path w="1042670" h="273685">
                <a:moveTo>
                  <a:pt x="1042047" y="242798"/>
                </a:moveTo>
                <a:lnTo>
                  <a:pt x="1037463" y="238226"/>
                </a:lnTo>
                <a:lnTo>
                  <a:pt x="939838" y="238226"/>
                </a:lnTo>
                <a:lnTo>
                  <a:pt x="939838" y="4572"/>
                </a:lnTo>
                <a:lnTo>
                  <a:pt x="936790" y="4572"/>
                </a:lnTo>
                <a:lnTo>
                  <a:pt x="935266" y="3048"/>
                </a:lnTo>
                <a:lnTo>
                  <a:pt x="910780" y="3048"/>
                </a:lnTo>
                <a:lnTo>
                  <a:pt x="909256" y="4572"/>
                </a:lnTo>
                <a:lnTo>
                  <a:pt x="906208" y="4572"/>
                </a:lnTo>
                <a:lnTo>
                  <a:pt x="906208" y="7620"/>
                </a:lnTo>
                <a:lnTo>
                  <a:pt x="904684" y="7620"/>
                </a:lnTo>
                <a:lnTo>
                  <a:pt x="904684" y="259664"/>
                </a:lnTo>
                <a:lnTo>
                  <a:pt x="906208" y="264236"/>
                </a:lnTo>
                <a:lnTo>
                  <a:pt x="915352" y="268808"/>
                </a:lnTo>
                <a:lnTo>
                  <a:pt x="1037463" y="268808"/>
                </a:lnTo>
                <a:lnTo>
                  <a:pt x="1042047" y="264236"/>
                </a:lnTo>
                <a:lnTo>
                  <a:pt x="1042047" y="242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4316" y="2296667"/>
            <a:ext cx="4010887" cy="2972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4637" y="2384488"/>
            <a:ext cx="794861" cy="163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723602" y="2384488"/>
            <a:ext cx="244475" cy="131445"/>
            <a:chOff x="6723602" y="2384488"/>
            <a:chExt cx="244475" cy="131445"/>
          </a:xfrm>
        </p:grpSpPr>
        <p:sp>
          <p:nvSpPr>
            <p:cNvPr id="18" name="object 18"/>
            <p:cNvSpPr/>
            <p:nvPr/>
          </p:nvSpPr>
          <p:spPr>
            <a:xfrm>
              <a:off x="6723602" y="2402871"/>
              <a:ext cx="53975" cy="113030"/>
            </a:xfrm>
            <a:custGeom>
              <a:avLst/>
              <a:gdLst/>
              <a:ahLst/>
              <a:cxnLst/>
              <a:rect l="l" t="t" r="r" b="b"/>
              <a:pathLst>
                <a:path w="53975" h="11303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7432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3030">
                  <a:moveTo>
                    <a:pt x="51911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1911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3030">
                  <a:moveTo>
                    <a:pt x="51911" y="109918"/>
                  </a:moveTo>
                  <a:lnTo>
                    <a:pt x="24384" y="109918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107"/>
                  </a:lnTo>
                  <a:lnTo>
                    <a:pt x="15240" y="93059"/>
                  </a:lnTo>
                  <a:lnTo>
                    <a:pt x="13716" y="88487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3528" y="97631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3975" h="113030">
                  <a:moveTo>
                    <a:pt x="53435" y="99250"/>
                  </a:moveTo>
                  <a:lnTo>
                    <a:pt x="45815" y="99250"/>
                  </a:lnTo>
                  <a:lnTo>
                    <a:pt x="47339" y="97631"/>
                  </a:lnTo>
                  <a:lnTo>
                    <a:pt x="50387" y="97631"/>
                  </a:lnTo>
                  <a:lnTo>
                    <a:pt x="50387" y="96107"/>
                  </a:lnTo>
                  <a:lnTo>
                    <a:pt x="51911" y="96107"/>
                  </a:lnTo>
                  <a:lnTo>
                    <a:pt x="53435" y="97631"/>
                  </a:lnTo>
                  <a:lnTo>
                    <a:pt x="53435" y="99250"/>
                  </a:lnTo>
                  <a:close/>
                </a:path>
                <a:path w="53975" h="113030">
                  <a:moveTo>
                    <a:pt x="41243" y="112966"/>
                  </a:moveTo>
                  <a:lnTo>
                    <a:pt x="35052" y="112966"/>
                  </a:lnTo>
                  <a:lnTo>
                    <a:pt x="30480" y="111442"/>
                  </a:lnTo>
                  <a:lnTo>
                    <a:pt x="27432" y="109918"/>
                  </a:lnTo>
                  <a:lnTo>
                    <a:pt x="50387" y="109918"/>
                  </a:lnTo>
                  <a:lnTo>
                    <a:pt x="48863" y="111442"/>
                  </a:lnTo>
                  <a:lnTo>
                    <a:pt x="42767" y="111442"/>
                  </a:lnTo>
                  <a:lnTo>
                    <a:pt x="41243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8373" y="2384488"/>
              <a:ext cx="71723" cy="1298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91432" y="2424207"/>
              <a:ext cx="76295" cy="91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488774" y="2384488"/>
            <a:ext cx="207645" cy="131445"/>
            <a:chOff x="8488774" y="2384488"/>
            <a:chExt cx="207645" cy="131445"/>
          </a:xfrm>
        </p:grpSpPr>
        <p:sp>
          <p:nvSpPr>
            <p:cNvPr id="22" name="object 22"/>
            <p:cNvSpPr/>
            <p:nvPr/>
          </p:nvSpPr>
          <p:spPr>
            <a:xfrm>
              <a:off x="8488774" y="2384488"/>
              <a:ext cx="169354" cy="1313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1072" y="2384488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682608" y="2424207"/>
            <a:ext cx="296545" cy="92075"/>
            <a:chOff x="8682608" y="2424207"/>
            <a:chExt cx="296545" cy="92075"/>
          </a:xfrm>
        </p:grpSpPr>
        <p:sp>
          <p:nvSpPr>
            <p:cNvPr id="25" name="object 25"/>
            <p:cNvSpPr/>
            <p:nvPr/>
          </p:nvSpPr>
          <p:spPr>
            <a:xfrm>
              <a:off x="8682608" y="2512790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2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17660" y="2424207"/>
              <a:ext cx="219646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60262" y="2428779"/>
              <a:ext cx="18415" cy="85725"/>
            </a:xfrm>
            <a:custGeom>
              <a:avLst/>
              <a:gdLst/>
              <a:ahLst/>
              <a:cxnLst/>
              <a:rect l="l" t="t" r="r" b="b"/>
              <a:pathLst>
                <a:path w="18415" h="85725">
                  <a:moveTo>
                    <a:pt x="1524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18415" h="85725">
                  <a:moveTo>
                    <a:pt x="16764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18415" h="85725">
                  <a:moveTo>
                    <a:pt x="13716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18288" y="3048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5240" y="19812"/>
                  </a:lnTo>
                  <a:lnTo>
                    <a:pt x="13716" y="21336"/>
                  </a:lnTo>
                  <a:close/>
                </a:path>
                <a:path w="18415" h="85725">
                  <a:moveTo>
                    <a:pt x="15240" y="65627"/>
                  </a:moveTo>
                  <a:lnTo>
                    <a:pt x="3048" y="65627"/>
                  </a:lnTo>
                  <a:lnTo>
                    <a:pt x="4572" y="64103"/>
                  </a:lnTo>
                  <a:lnTo>
                    <a:pt x="13716" y="64103"/>
                  </a:lnTo>
                  <a:lnTo>
                    <a:pt x="15240" y="65627"/>
                  </a:lnTo>
                  <a:close/>
                </a:path>
                <a:path w="18415" h="85725">
                  <a:moveTo>
                    <a:pt x="16764" y="67151"/>
                  </a:moveTo>
                  <a:lnTo>
                    <a:pt x="1524" y="67151"/>
                  </a:lnTo>
                  <a:lnTo>
                    <a:pt x="1524" y="65627"/>
                  </a:lnTo>
                  <a:lnTo>
                    <a:pt x="16764" y="65627"/>
                  </a:lnTo>
                  <a:lnTo>
                    <a:pt x="16764" y="67151"/>
                  </a:lnTo>
                  <a:close/>
                </a:path>
                <a:path w="18415" h="85725">
                  <a:moveTo>
                    <a:pt x="15240" y="85534"/>
                  </a:moveTo>
                  <a:lnTo>
                    <a:pt x="3048" y="85534"/>
                  </a:lnTo>
                  <a:lnTo>
                    <a:pt x="0" y="82486"/>
                  </a:lnTo>
                  <a:lnTo>
                    <a:pt x="0" y="67151"/>
                  </a:lnTo>
                  <a:lnTo>
                    <a:pt x="18288" y="67151"/>
                  </a:lnTo>
                  <a:lnTo>
                    <a:pt x="18288" y="82486"/>
                  </a:lnTo>
                  <a:lnTo>
                    <a:pt x="15240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7031831" y="2384488"/>
            <a:ext cx="1391412" cy="3893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8541" y="26502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8288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8288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8288"/>
                </a:lnTo>
                <a:lnTo>
                  <a:pt x="47339" y="30480"/>
                </a:lnTo>
                <a:lnTo>
                  <a:pt x="45815" y="36576"/>
                </a:lnTo>
                <a:lnTo>
                  <a:pt x="36671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3523" y="2621184"/>
            <a:ext cx="238029" cy="120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6400133" y="2612040"/>
            <a:ext cx="342265" cy="130175"/>
            <a:chOff x="6400133" y="2612040"/>
            <a:chExt cx="342265" cy="130175"/>
          </a:xfrm>
        </p:grpSpPr>
        <p:sp>
          <p:nvSpPr>
            <p:cNvPr id="32" name="object 32"/>
            <p:cNvSpPr/>
            <p:nvPr/>
          </p:nvSpPr>
          <p:spPr>
            <a:xfrm>
              <a:off x="6400133" y="2612040"/>
              <a:ext cx="70199" cy="12973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91668" y="2650236"/>
              <a:ext cx="250221" cy="9153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807517" y="2611723"/>
            <a:ext cx="523875" cy="162560"/>
            <a:chOff x="6807517" y="2611723"/>
            <a:chExt cx="523875" cy="162560"/>
          </a:xfrm>
        </p:grpSpPr>
        <p:sp>
          <p:nvSpPr>
            <p:cNvPr id="35" name="object 35"/>
            <p:cNvSpPr/>
            <p:nvPr/>
          </p:nvSpPr>
          <p:spPr>
            <a:xfrm>
              <a:off x="6807517" y="2650236"/>
              <a:ext cx="76295" cy="1236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05143" y="261172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0668" y="128524"/>
                  </a:moveTo>
                  <a:lnTo>
                    <a:pt x="3048" y="128524"/>
                  </a:lnTo>
                  <a:lnTo>
                    <a:pt x="4572" y="130048"/>
                  </a:lnTo>
                  <a:lnTo>
                    <a:pt x="9144" y="130048"/>
                  </a:lnTo>
                  <a:lnTo>
                    <a:pt x="10668" y="128524"/>
                  </a:lnTo>
                  <a:close/>
                </a:path>
                <a:path w="15240" h="130175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1206" y="0"/>
                  </a:lnTo>
                  <a:lnTo>
                    <a:pt x="1206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40296" y="2612040"/>
              <a:ext cx="390525" cy="1298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407116" y="2612040"/>
            <a:ext cx="256317" cy="129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6090475" y="2847117"/>
            <a:ext cx="1703070" cy="154305"/>
            <a:chOff x="6090475" y="2847117"/>
            <a:chExt cx="1703070" cy="154305"/>
          </a:xfrm>
        </p:grpSpPr>
        <p:sp>
          <p:nvSpPr>
            <p:cNvPr id="40" name="object 40"/>
            <p:cNvSpPr/>
            <p:nvPr/>
          </p:nvSpPr>
          <p:spPr>
            <a:xfrm>
              <a:off x="6090475" y="2847117"/>
              <a:ext cx="102203" cy="1206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12490" y="2848736"/>
              <a:ext cx="236505" cy="11906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48984" y="2847123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5">
                  <a:moveTo>
                    <a:pt x="94589" y="143535"/>
                  </a:moveTo>
                  <a:lnTo>
                    <a:pt x="93065" y="142011"/>
                  </a:lnTo>
                  <a:lnTo>
                    <a:pt x="1524" y="142011"/>
                  </a:lnTo>
                  <a:lnTo>
                    <a:pt x="0" y="143535"/>
                  </a:lnTo>
                  <a:lnTo>
                    <a:pt x="0" y="152781"/>
                  </a:lnTo>
                  <a:lnTo>
                    <a:pt x="1524" y="154305"/>
                  </a:lnTo>
                  <a:lnTo>
                    <a:pt x="93065" y="154305"/>
                  </a:lnTo>
                  <a:lnTo>
                    <a:pt x="94589" y="152781"/>
                  </a:lnTo>
                  <a:lnTo>
                    <a:pt x="94589" y="143535"/>
                  </a:lnTo>
                  <a:close/>
                </a:path>
                <a:path w="127000" h="154305">
                  <a:moveTo>
                    <a:pt x="123545" y="1612"/>
                  </a:moveTo>
                  <a:lnTo>
                    <a:pt x="122021" y="0"/>
                  </a:lnTo>
                  <a:lnTo>
                    <a:pt x="114401" y="0"/>
                  </a:lnTo>
                  <a:lnTo>
                    <a:pt x="112877" y="1612"/>
                  </a:lnTo>
                  <a:lnTo>
                    <a:pt x="123545" y="1612"/>
                  </a:lnTo>
                  <a:close/>
                </a:path>
                <a:path w="127000" h="154305">
                  <a:moveTo>
                    <a:pt x="125069" y="119164"/>
                  </a:moveTo>
                  <a:lnTo>
                    <a:pt x="111353" y="119164"/>
                  </a:lnTo>
                  <a:lnTo>
                    <a:pt x="111353" y="120688"/>
                  </a:lnTo>
                  <a:lnTo>
                    <a:pt x="125069" y="120688"/>
                  </a:lnTo>
                  <a:lnTo>
                    <a:pt x="125069" y="119164"/>
                  </a:lnTo>
                  <a:close/>
                </a:path>
                <a:path w="127000" h="154305">
                  <a:moveTo>
                    <a:pt x="126593" y="2070"/>
                  </a:moveTo>
                  <a:lnTo>
                    <a:pt x="109829" y="2070"/>
                  </a:lnTo>
                  <a:lnTo>
                    <a:pt x="109829" y="118910"/>
                  </a:lnTo>
                  <a:lnTo>
                    <a:pt x="126593" y="118910"/>
                  </a:lnTo>
                  <a:lnTo>
                    <a:pt x="126593" y="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09207" y="2848736"/>
              <a:ext cx="90011" cy="1190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22078" y="2847117"/>
              <a:ext cx="208978" cy="1222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55536" y="2848736"/>
              <a:ext cx="129635" cy="11906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17270" y="2848736"/>
              <a:ext cx="67056" cy="11906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91946" y="2989135"/>
              <a:ext cx="95250" cy="12700"/>
            </a:xfrm>
            <a:custGeom>
              <a:avLst/>
              <a:gdLst/>
              <a:ahLst/>
              <a:cxnLst/>
              <a:rect l="l" t="t" r="r" b="b"/>
              <a:pathLst>
                <a:path w="95250" h="12700">
                  <a:moveTo>
                    <a:pt x="94678" y="12287"/>
                  </a:moveTo>
                  <a:lnTo>
                    <a:pt x="1524" y="12287"/>
                  </a:lnTo>
                  <a:lnTo>
                    <a:pt x="1524" y="10763"/>
                  </a:lnTo>
                  <a:lnTo>
                    <a:pt x="0" y="9239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3154" y="0"/>
                  </a:lnTo>
                  <a:lnTo>
                    <a:pt x="94678" y="1524"/>
                  </a:lnTo>
                  <a:lnTo>
                    <a:pt x="94678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88149" y="2847117"/>
              <a:ext cx="387477" cy="1222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95425" y="2847123"/>
              <a:ext cx="97790" cy="121285"/>
            </a:xfrm>
            <a:custGeom>
              <a:avLst/>
              <a:gdLst/>
              <a:ahLst/>
              <a:cxnLst/>
              <a:rect l="l" t="t" r="r" b="b"/>
              <a:pathLst>
                <a:path w="97790" h="121285">
                  <a:moveTo>
                    <a:pt x="62585" y="113055"/>
                  </a:moveTo>
                  <a:lnTo>
                    <a:pt x="61061" y="111531"/>
                  </a:lnTo>
                  <a:lnTo>
                    <a:pt x="61061" y="106959"/>
                  </a:lnTo>
                  <a:lnTo>
                    <a:pt x="15240" y="106959"/>
                  </a:lnTo>
                  <a:lnTo>
                    <a:pt x="15240" y="1612"/>
                  </a:lnTo>
                  <a:lnTo>
                    <a:pt x="12192" y="1612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612"/>
                  </a:lnTo>
                  <a:lnTo>
                    <a:pt x="0" y="1612"/>
                  </a:lnTo>
                  <a:lnTo>
                    <a:pt x="0" y="117640"/>
                  </a:lnTo>
                  <a:lnTo>
                    <a:pt x="3048" y="120688"/>
                  </a:lnTo>
                  <a:lnTo>
                    <a:pt x="59537" y="120688"/>
                  </a:lnTo>
                  <a:lnTo>
                    <a:pt x="61061" y="119164"/>
                  </a:lnTo>
                  <a:lnTo>
                    <a:pt x="61061" y="116116"/>
                  </a:lnTo>
                  <a:lnTo>
                    <a:pt x="62585" y="114592"/>
                  </a:lnTo>
                  <a:lnTo>
                    <a:pt x="62585" y="113055"/>
                  </a:lnTo>
                  <a:close/>
                </a:path>
                <a:path w="97790" h="121285">
                  <a:moveTo>
                    <a:pt x="97637" y="106959"/>
                  </a:moveTo>
                  <a:lnTo>
                    <a:pt x="96113" y="103911"/>
                  </a:lnTo>
                  <a:lnTo>
                    <a:pt x="91541" y="99250"/>
                  </a:lnTo>
                  <a:lnTo>
                    <a:pt x="83921" y="99250"/>
                  </a:lnTo>
                  <a:lnTo>
                    <a:pt x="80873" y="100863"/>
                  </a:lnTo>
                  <a:lnTo>
                    <a:pt x="77825" y="103911"/>
                  </a:lnTo>
                  <a:lnTo>
                    <a:pt x="77825" y="117627"/>
                  </a:lnTo>
                  <a:lnTo>
                    <a:pt x="80873" y="120675"/>
                  </a:lnTo>
                  <a:lnTo>
                    <a:pt x="93065" y="120675"/>
                  </a:lnTo>
                  <a:lnTo>
                    <a:pt x="96113" y="117627"/>
                  </a:lnTo>
                  <a:lnTo>
                    <a:pt x="97637" y="114579"/>
                  </a:lnTo>
                  <a:lnTo>
                    <a:pt x="97637" y="106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5858541" y="3105245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93523" y="3074670"/>
            <a:ext cx="238029" cy="1222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6394037" y="3105245"/>
            <a:ext cx="247650" cy="92075"/>
            <a:chOff x="6394037" y="3105245"/>
            <a:chExt cx="247650" cy="92075"/>
          </a:xfrm>
        </p:grpSpPr>
        <p:sp>
          <p:nvSpPr>
            <p:cNvPr id="53" name="object 53"/>
            <p:cNvSpPr/>
            <p:nvPr/>
          </p:nvSpPr>
          <p:spPr>
            <a:xfrm>
              <a:off x="6394037" y="3105245"/>
              <a:ext cx="146494" cy="916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69487" y="3105245"/>
              <a:ext cx="71723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6705313" y="3105245"/>
            <a:ext cx="247173" cy="916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11923" y="3105245"/>
            <a:ext cx="68675" cy="916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7144702" y="3065526"/>
            <a:ext cx="513080" cy="156210"/>
            <a:chOff x="7144702" y="3065526"/>
            <a:chExt cx="513080" cy="156210"/>
          </a:xfrm>
        </p:grpSpPr>
        <p:sp>
          <p:nvSpPr>
            <p:cNvPr id="58" name="object 58"/>
            <p:cNvSpPr/>
            <p:nvPr/>
          </p:nvSpPr>
          <p:spPr>
            <a:xfrm>
              <a:off x="7144702" y="3105245"/>
              <a:ext cx="82391" cy="916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48429" y="3083814"/>
              <a:ext cx="141922" cy="11306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410158" y="3065525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3048" y="128219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19"/>
                  </a:lnTo>
                  <a:lnTo>
                    <a:pt x="15240" y="128219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449788" y="3071622"/>
              <a:ext cx="114490" cy="12525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87138" y="3105245"/>
              <a:ext cx="70199" cy="11601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7726012" y="3065526"/>
            <a:ext cx="1479899" cy="16182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95047" y="3292506"/>
            <a:ext cx="2023014" cy="1303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182165" y="3299174"/>
            <a:ext cx="94583" cy="1236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8330088" y="3292983"/>
            <a:ext cx="244475" cy="130175"/>
            <a:chOff x="8330088" y="3292983"/>
            <a:chExt cx="244475" cy="130175"/>
          </a:xfrm>
        </p:grpSpPr>
        <p:sp>
          <p:nvSpPr>
            <p:cNvPr id="67" name="object 67"/>
            <p:cNvSpPr/>
            <p:nvPr/>
          </p:nvSpPr>
          <p:spPr>
            <a:xfrm>
              <a:off x="8330088" y="3311366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575" y="22860"/>
                  </a:moveTo>
                  <a:lnTo>
                    <a:pt x="15335" y="22860"/>
                  </a:lnTo>
                  <a:lnTo>
                    <a:pt x="15335" y="1524"/>
                  </a:lnTo>
                  <a:lnTo>
                    <a:pt x="16859" y="0"/>
                  </a:lnTo>
                  <a:lnTo>
                    <a:pt x="29051" y="0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1760">
                  <a:moveTo>
                    <a:pt x="53435" y="35147"/>
                  </a:moveTo>
                  <a:lnTo>
                    <a:pt x="3143" y="35147"/>
                  </a:lnTo>
                  <a:lnTo>
                    <a:pt x="1524" y="33623"/>
                  </a:lnTo>
                  <a:lnTo>
                    <a:pt x="1524" y="32004"/>
                  </a:lnTo>
                  <a:lnTo>
                    <a:pt x="0" y="30480"/>
                  </a:lnTo>
                  <a:lnTo>
                    <a:pt x="0" y="27432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4959" y="24384"/>
                  </a:lnTo>
                  <a:lnTo>
                    <a:pt x="54959" y="32004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1760">
                  <a:moveTo>
                    <a:pt x="47339" y="111442"/>
                  </a:moveTo>
                  <a:lnTo>
                    <a:pt x="32099" y="111442"/>
                  </a:lnTo>
                  <a:lnTo>
                    <a:pt x="22955" y="106870"/>
                  </a:lnTo>
                  <a:lnTo>
                    <a:pt x="21431" y="103822"/>
                  </a:lnTo>
                  <a:lnTo>
                    <a:pt x="19907" y="102298"/>
                  </a:lnTo>
                  <a:lnTo>
                    <a:pt x="16859" y="96202"/>
                  </a:lnTo>
                  <a:lnTo>
                    <a:pt x="15335" y="91630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87058"/>
                  </a:lnTo>
                  <a:lnTo>
                    <a:pt x="32099" y="91630"/>
                  </a:lnTo>
                  <a:lnTo>
                    <a:pt x="35147" y="97726"/>
                  </a:lnTo>
                  <a:lnTo>
                    <a:pt x="54959" y="97726"/>
                  </a:lnTo>
                  <a:lnTo>
                    <a:pt x="54959" y="106870"/>
                  </a:lnTo>
                  <a:lnTo>
                    <a:pt x="53435" y="10687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lnTo>
                    <a:pt x="47339" y="109918"/>
                  </a:lnTo>
                  <a:lnTo>
                    <a:pt x="47339" y="111442"/>
                  </a:lnTo>
                  <a:close/>
                </a:path>
                <a:path w="55245" h="111760">
                  <a:moveTo>
                    <a:pt x="54959" y="97726"/>
                  </a:moveTo>
                  <a:lnTo>
                    <a:pt x="48863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4959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406383" y="3292983"/>
              <a:ext cx="71723" cy="12830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97918" y="3331178"/>
              <a:ext cx="76295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8644413" y="3296126"/>
            <a:ext cx="768985" cy="127000"/>
            <a:chOff x="8644413" y="3296126"/>
            <a:chExt cx="768985" cy="127000"/>
          </a:xfrm>
        </p:grpSpPr>
        <p:sp>
          <p:nvSpPr>
            <p:cNvPr id="71" name="object 71"/>
            <p:cNvSpPr/>
            <p:nvPr/>
          </p:nvSpPr>
          <p:spPr>
            <a:xfrm>
              <a:off x="8644413" y="3296126"/>
              <a:ext cx="360045" cy="12668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25794" y="3331178"/>
              <a:ext cx="131254" cy="901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179908" y="3332702"/>
              <a:ext cx="79343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282112" y="3331178"/>
              <a:ext cx="131254" cy="9010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6088951" y="3519011"/>
            <a:ext cx="414020" cy="131445"/>
            <a:chOff x="6088951" y="3519011"/>
            <a:chExt cx="414020" cy="131445"/>
          </a:xfrm>
        </p:grpSpPr>
        <p:sp>
          <p:nvSpPr>
            <p:cNvPr id="76" name="object 76"/>
            <p:cNvSpPr/>
            <p:nvPr/>
          </p:nvSpPr>
          <p:spPr>
            <a:xfrm>
              <a:off x="6088951" y="3557206"/>
              <a:ext cx="166306" cy="9315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279629" y="3519017"/>
              <a:ext cx="22860" cy="130175"/>
            </a:xfrm>
            <a:custGeom>
              <a:avLst/>
              <a:gdLst/>
              <a:ahLst/>
              <a:cxnLst/>
              <a:rect l="l" t="t" r="r" b="b"/>
              <a:pathLst>
                <a:path w="22860" h="130175">
                  <a:moveTo>
                    <a:pt x="18288" y="1524"/>
                  </a:moveTo>
                  <a:lnTo>
                    <a:pt x="1676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8288" y="1524"/>
                  </a:lnTo>
                  <a:close/>
                </a:path>
                <a:path w="22860" h="130175">
                  <a:moveTo>
                    <a:pt x="19812" y="128308"/>
                  </a:moveTo>
                  <a:lnTo>
                    <a:pt x="3048" y="128308"/>
                  </a:lnTo>
                  <a:lnTo>
                    <a:pt x="4572" y="129832"/>
                  </a:lnTo>
                  <a:lnTo>
                    <a:pt x="18288" y="129832"/>
                  </a:lnTo>
                  <a:lnTo>
                    <a:pt x="19812" y="128308"/>
                  </a:lnTo>
                  <a:close/>
                </a:path>
                <a:path w="22860" h="130175">
                  <a:moveTo>
                    <a:pt x="22860" y="2057"/>
                  </a:moveTo>
                  <a:lnTo>
                    <a:pt x="0" y="2057"/>
                  </a:lnTo>
                  <a:lnTo>
                    <a:pt x="0" y="127787"/>
                  </a:lnTo>
                  <a:lnTo>
                    <a:pt x="22860" y="127787"/>
                  </a:lnTo>
                  <a:lnTo>
                    <a:pt x="22860" y="2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25457" y="3557206"/>
              <a:ext cx="176974" cy="9315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6563391" y="3525107"/>
            <a:ext cx="116205" cy="123825"/>
            <a:chOff x="6563391" y="3525107"/>
            <a:chExt cx="116205" cy="123825"/>
          </a:xfrm>
        </p:grpSpPr>
        <p:sp>
          <p:nvSpPr>
            <p:cNvPr id="80" name="object 80"/>
            <p:cNvSpPr/>
            <p:nvPr/>
          </p:nvSpPr>
          <p:spPr>
            <a:xfrm>
              <a:off x="6563391" y="3525107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20" h="123825">
                  <a:moveTo>
                    <a:pt x="16764" y="122205"/>
                  </a:moveTo>
                  <a:lnTo>
                    <a:pt x="3048" y="122205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36671"/>
                  </a:lnTo>
                  <a:lnTo>
                    <a:pt x="18288" y="36671"/>
                  </a:lnTo>
                  <a:lnTo>
                    <a:pt x="18288" y="120681"/>
                  </a:lnTo>
                  <a:lnTo>
                    <a:pt x="16764" y="122205"/>
                  </a:lnTo>
                  <a:close/>
                </a:path>
                <a:path w="20320" h="123825">
                  <a:moveTo>
                    <a:pt x="15240" y="123729"/>
                  </a:moveTo>
                  <a:lnTo>
                    <a:pt x="4572" y="123729"/>
                  </a:lnTo>
                  <a:lnTo>
                    <a:pt x="4572" y="122205"/>
                  </a:lnTo>
                  <a:lnTo>
                    <a:pt x="15240" y="122205"/>
                  </a:lnTo>
                  <a:lnTo>
                    <a:pt x="15240" y="123729"/>
                  </a:lnTo>
                  <a:close/>
                </a:path>
                <a:path w="20320" h="123825">
                  <a:moveTo>
                    <a:pt x="1524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0320" h="123825">
                  <a:moveTo>
                    <a:pt x="15240" y="18383"/>
                  </a:moveTo>
                  <a:lnTo>
                    <a:pt x="4572" y="18383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2192"/>
                  </a:lnTo>
                  <a:lnTo>
                    <a:pt x="18288" y="15240"/>
                  </a:lnTo>
                  <a:lnTo>
                    <a:pt x="16764" y="16764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607682" y="3558730"/>
              <a:ext cx="71723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740366" y="3526631"/>
            <a:ext cx="1703070" cy="156210"/>
            <a:chOff x="6740366" y="3526631"/>
            <a:chExt cx="1703070" cy="156210"/>
          </a:xfrm>
        </p:grpSpPr>
        <p:sp>
          <p:nvSpPr>
            <p:cNvPr id="83" name="object 83"/>
            <p:cNvSpPr/>
            <p:nvPr/>
          </p:nvSpPr>
          <p:spPr>
            <a:xfrm>
              <a:off x="6740366" y="3528155"/>
              <a:ext cx="102203" cy="12068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62476" y="3528155"/>
              <a:ext cx="236410" cy="12068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98881" y="3527678"/>
              <a:ext cx="125730" cy="154940"/>
            </a:xfrm>
            <a:custGeom>
              <a:avLst/>
              <a:gdLst/>
              <a:ahLst/>
              <a:cxnLst/>
              <a:rect l="l" t="t" r="r" b="b"/>
              <a:pathLst>
                <a:path w="125729" h="154939">
                  <a:moveTo>
                    <a:pt x="94589" y="144018"/>
                  </a:moveTo>
                  <a:lnTo>
                    <a:pt x="93052" y="142494"/>
                  </a:lnTo>
                  <a:lnTo>
                    <a:pt x="93052" y="140970"/>
                  </a:lnTo>
                  <a:lnTo>
                    <a:pt x="1524" y="140970"/>
                  </a:lnTo>
                  <a:lnTo>
                    <a:pt x="0" y="142494"/>
                  </a:lnTo>
                  <a:lnTo>
                    <a:pt x="0" y="153174"/>
                  </a:lnTo>
                  <a:lnTo>
                    <a:pt x="1524" y="154698"/>
                  </a:lnTo>
                  <a:lnTo>
                    <a:pt x="93052" y="154698"/>
                  </a:lnTo>
                  <a:lnTo>
                    <a:pt x="93052" y="153174"/>
                  </a:lnTo>
                  <a:lnTo>
                    <a:pt x="94589" y="151650"/>
                  </a:lnTo>
                  <a:lnTo>
                    <a:pt x="94589" y="144018"/>
                  </a:lnTo>
                  <a:close/>
                </a:path>
                <a:path w="125729" h="154939">
                  <a:moveTo>
                    <a:pt x="123634" y="119646"/>
                  </a:moveTo>
                  <a:lnTo>
                    <a:pt x="112966" y="119646"/>
                  </a:lnTo>
                  <a:lnTo>
                    <a:pt x="112966" y="121170"/>
                  </a:lnTo>
                  <a:lnTo>
                    <a:pt x="122110" y="121170"/>
                  </a:lnTo>
                  <a:lnTo>
                    <a:pt x="123634" y="119646"/>
                  </a:lnTo>
                  <a:close/>
                </a:path>
                <a:path w="125729" h="154939">
                  <a:moveTo>
                    <a:pt x="125158" y="0"/>
                  </a:moveTo>
                  <a:lnTo>
                    <a:pt x="109918" y="0"/>
                  </a:lnTo>
                  <a:lnTo>
                    <a:pt x="109918" y="119380"/>
                  </a:lnTo>
                  <a:lnTo>
                    <a:pt x="125158" y="119380"/>
                  </a:lnTo>
                  <a:lnTo>
                    <a:pt x="125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257573" y="3528155"/>
              <a:ext cx="90011" cy="12068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371968" y="3526631"/>
              <a:ext cx="209073" cy="12372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605426" y="3528155"/>
              <a:ext cx="129730" cy="12068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67161" y="3528155"/>
              <a:ext cx="67151" cy="11915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841919" y="3668394"/>
              <a:ext cx="94615" cy="13970"/>
            </a:xfrm>
            <a:custGeom>
              <a:avLst/>
              <a:gdLst/>
              <a:ahLst/>
              <a:cxnLst/>
              <a:rect l="l" t="t" r="r" b="b"/>
              <a:pathLst>
                <a:path w="94615" h="13970">
                  <a:moveTo>
                    <a:pt x="94589" y="1270"/>
                  </a:moveTo>
                  <a:lnTo>
                    <a:pt x="93065" y="1270"/>
                  </a:lnTo>
                  <a:lnTo>
                    <a:pt x="93065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1524" y="3810"/>
                  </a:lnTo>
                  <a:lnTo>
                    <a:pt x="0" y="3810"/>
                  </a:lnTo>
                  <a:lnTo>
                    <a:pt x="0" y="11430"/>
                  </a:lnTo>
                  <a:lnTo>
                    <a:pt x="1143" y="11430"/>
                  </a:lnTo>
                  <a:lnTo>
                    <a:pt x="1143" y="12700"/>
                  </a:lnTo>
                  <a:lnTo>
                    <a:pt x="1524" y="12700"/>
                  </a:lnTo>
                  <a:lnTo>
                    <a:pt x="1524" y="13970"/>
                  </a:lnTo>
                  <a:lnTo>
                    <a:pt x="93700" y="13970"/>
                  </a:lnTo>
                  <a:lnTo>
                    <a:pt x="93700" y="12700"/>
                  </a:lnTo>
                  <a:lnTo>
                    <a:pt x="94589" y="12700"/>
                  </a:lnTo>
                  <a:lnTo>
                    <a:pt x="94589" y="11430"/>
                  </a:lnTo>
                  <a:lnTo>
                    <a:pt x="94589" y="3810"/>
                  </a:lnTo>
                  <a:lnTo>
                    <a:pt x="94589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38039" y="3526631"/>
              <a:ext cx="387477" cy="12372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45411" y="3528161"/>
              <a:ext cx="97790" cy="120650"/>
            </a:xfrm>
            <a:custGeom>
              <a:avLst/>
              <a:gdLst/>
              <a:ahLst/>
              <a:cxnLst/>
              <a:rect l="l" t="t" r="r" b="b"/>
              <a:pathLst>
                <a:path w="97790" h="120650">
                  <a:moveTo>
                    <a:pt x="62496" y="111442"/>
                  </a:moveTo>
                  <a:lnTo>
                    <a:pt x="60960" y="109918"/>
                  </a:lnTo>
                  <a:lnTo>
                    <a:pt x="60960" y="106870"/>
                  </a:lnTo>
                  <a:lnTo>
                    <a:pt x="59436" y="106870"/>
                  </a:lnTo>
                  <a:lnTo>
                    <a:pt x="59436" y="105346"/>
                  </a:lnTo>
                  <a:lnTo>
                    <a:pt x="15240" y="105346"/>
                  </a:lnTo>
                  <a:lnTo>
                    <a:pt x="15240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117640"/>
                  </a:lnTo>
                  <a:lnTo>
                    <a:pt x="1524" y="119164"/>
                  </a:lnTo>
                  <a:lnTo>
                    <a:pt x="60960" y="119164"/>
                  </a:lnTo>
                  <a:lnTo>
                    <a:pt x="60960" y="116116"/>
                  </a:lnTo>
                  <a:lnTo>
                    <a:pt x="62496" y="114592"/>
                  </a:lnTo>
                  <a:lnTo>
                    <a:pt x="62496" y="111442"/>
                  </a:lnTo>
                  <a:close/>
                </a:path>
                <a:path w="97790" h="120650">
                  <a:moveTo>
                    <a:pt x="97637" y="105244"/>
                  </a:moveTo>
                  <a:lnTo>
                    <a:pt x="96113" y="102196"/>
                  </a:lnTo>
                  <a:lnTo>
                    <a:pt x="94589" y="100672"/>
                  </a:lnTo>
                  <a:lnTo>
                    <a:pt x="93065" y="100672"/>
                  </a:lnTo>
                  <a:lnTo>
                    <a:pt x="91541" y="99148"/>
                  </a:lnTo>
                  <a:lnTo>
                    <a:pt x="83921" y="99148"/>
                  </a:lnTo>
                  <a:lnTo>
                    <a:pt x="80873" y="100672"/>
                  </a:lnTo>
                  <a:lnTo>
                    <a:pt x="79349" y="102196"/>
                  </a:lnTo>
                  <a:lnTo>
                    <a:pt x="77825" y="102196"/>
                  </a:lnTo>
                  <a:lnTo>
                    <a:pt x="77825" y="117538"/>
                  </a:lnTo>
                  <a:lnTo>
                    <a:pt x="80873" y="120586"/>
                  </a:lnTo>
                  <a:lnTo>
                    <a:pt x="93065" y="120586"/>
                  </a:lnTo>
                  <a:lnTo>
                    <a:pt x="96113" y="117538"/>
                  </a:lnTo>
                  <a:lnTo>
                    <a:pt x="97637" y="114490"/>
                  </a:lnTo>
                  <a:lnTo>
                    <a:pt x="97637" y="105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/>
          <p:nvPr/>
        </p:nvSpPr>
        <p:spPr>
          <a:xfrm>
            <a:off x="5858541" y="37846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288" y="47339"/>
                </a:lnTo>
                <a:lnTo>
                  <a:pt x="12192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6859"/>
                </a:lnTo>
                <a:lnTo>
                  <a:pt x="3048" y="12287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287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6671"/>
                </a:lnTo>
                <a:lnTo>
                  <a:pt x="36671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6088951" y="3746563"/>
            <a:ext cx="271780" cy="130175"/>
            <a:chOff x="6088951" y="3746563"/>
            <a:chExt cx="271780" cy="130175"/>
          </a:xfrm>
        </p:grpSpPr>
        <p:sp>
          <p:nvSpPr>
            <p:cNvPr id="95" name="object 95"/>
            <p:cNvSpPr/>
            <p:nvPr/>
          </p:nvSpPr>
          <p:spPr>
            <a:xfrm>
              <a:off x="6088951" y="3746563"/>
              <a:ext cx="173926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84214" y="3784663"/>
              <a:ext cx="76295" cy="9163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6418516" y="3746246"/>
            <a:ext cx="2506980" cy="162560"/>
            <a:chOff x="6418516" y="3746246"/>
            <a:chExt cx="2506980" cy="162560"/>
          </a:xfrm>
        </p:grpSpPr>
        <p:sp>
          <p:nvSpPr>
            <p:cNvPr id="98" name="object 98"/>
            <p:cNvSpPr/>
            <p:nvPr/>
          </p:nvSpPr>
          <p:spPr>
            <a:xfrm>
              <a:off x="6418516" y="3754183"/>
              <a:ext cx="358521" cy="1221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777024" y="3754183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4">
                  <a:moveTo>
                    <a:pt x="94589" y="143548"/>
                  </a:moveTo>
                  <a:lnTo>
                    <a:pt x="93065" y="142024"/>
                  </a:lnTo>
                  <a:lnTo>
                    <a:pt x="1524" y="142024"/>
                  </a:lnTo>
                  <a:lnTo>
                    <a:pt x="1524" y="143548"/>
                  </a:lnTo>
                  <a:lnTo>
                    <a:pt x="0" y="143548"/>
                  </a:lnTo>
                  <a:lnTo>
                    <a:pt x="0" y="152692"/>
                  </a:lnTo>
                  <a:lnTo>
                    <a:pt x="1524" y="154216"/>
                  </a:lnTo>
                  <a:lnTo>
                    <a:pt x="94589" y="154216"/>
                  </a:lnTo>
                  <a:lnTo>
                    <a:pt x="94589" y="143548"/>
                  </a:lnTo>
                  <a:close/>
                </a:path>
                <a:path w="127000" h="154304">
                  <a:moveTo>
                    <a:pt x="122021" y="120599"/>
                  </a:moveTo>
                  <a:lnTo>
                    <a:pt x="115925" y="120599"/>
                  </a:lnTo>
                  <a:lnTo>
                    <a:pt x="117449" y="122123"/>
                  </a:lnTo>
                  <a:lnTo>
                    <a:pt x="120497" y="122123"/>
                  </a:lnTo>
                  <a:lnTo>
                    <a:pt x="122021" y="120599"/>
                  </a:lnTo>
                  <a:close/>
                </a:path>
                <a:path w="127000" h="154304">
                  <a:moveTo>
                    <a:pt x="126593" y="952"/>
                  </a:moveTo>
                  <a:lnTo>
                    <a:pt x="121450" y="952"/>
                  </a:lnTo>
                  <a:lnTo>
                    <a:pt x="120497" y="0"/>
                  </a:lnTo>
                  <a:lnTo>
                    <a:pt x="117449" y="0"/>
                  </a:lnTo>
                  <a:lnTo>
                    <a:pt x="116497" y="952"/>
                  </a:lnTo>
                  <a:lnTo>
                    <a:pt x="109829" y="952"/>
                  </a:lnTo>
                  <a:lnTo>
                    <a:pt x="109829" y="120332"/>
                  </a:lnTo>
                  <a:lnTo>
                    <a:pt x="126593" y="120332"/>
                  </a:lnTo>
                  <a:lnTo>
                    <a:pt x="126593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37247" y="3755707"/>
              <a:ext cx="90011" cy="12058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050119" y="3754183"/>
              <a:ext cx="208920" cy="12211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85100" y="3755707"/>
              <a:ext cx="129635" cy="12058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45216" y="3755707"/>
              <a:ext cx="67151" cy="11906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519987" y="3746246"/>
              <a:ext cx="1405128" cy="1624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6099619" y="3973544"/>
            <a:ext cx="971835" cy="13030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147750" y="3974020"/>
            <a:ext cx="1347120" cy="16182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65070" y="3980116"/>
            <a:ext cx="96107" cy="12372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8723756" y="3974020"/>
            <a:ext cx="290195" cy="130175"/>
            <a:chOff x="8723756" y="3974020"/>
            <a:chExt cx="290195" cy="130175"/>
          </a:xfrm>
        </p:grpSpPr>
        <p:sp>
          <p:nvSpPr>
            <p:cNvPr id="109" name="object 109"/>
            <p:cNvSpPr/>
            <p:nvPr/>
          </p:nvSpPr>
          <p:spPr>
            <a:xfrm>
              <a:off x="8723756" y="4012215"/>
              <a:ext cx="67151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19863" y="3974020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126777"/>
                  </a:lnTo>
                  <a:lnTo>
                    <a:pt x="13716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54915" y="4012215"/>
              <a:ext cx="158686" cy="916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9077706" y="3981640"/>
            <a:ext cx="114935" cy="121285"/>
            <a:chOff x="9077706" y="3981640"/>
            <a:chExt cx="114935" cy="121285"/>
          </a:xfrm>
        </p:grpSpPr>
        <p:sp>
          <p:nvSpPr>
            <p:cNvPr id="113" name="object 113"/>
            <p:cNvSpPr/>
            <p:nvPr/>
          </p:nvSpPr>
          <p:spPr>
            <a:xfrm>
              <a:off x="9077706" y="3981640"/>
              <a:ext cx="73247" cy="12068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72289" y="408089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5858541" y="42382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8288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8288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8288"/>
                </a:lnTo>
                <a:lnTo>
                  <a:pt x="47339" y="30480"/>
                </a:lnTo>
                <a:lnTo>
                  <a:pt x="45815" y="36576"/>
                </a:lnTo>
                <a:lnTo>
                  <a:pt x="36671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6088951" y="4200048"/>
            <a:ext cx="294640" cy="130175"/>
            <a:chOff x="6088951" y="4200048"/>
            <a:chExt cx="294640" cy="130175"/>
          </a:xfrm>
        </p:grpSpPr>
        <p:sp>
          <p:nvSpPr>
            <p:cNvPr id="117" name="object 117"/>
            <p:cNvSpPr/>
            <p:nvPr/>
          </p:nvSpPr>
          <p:spPr>
            <a:xfrm>
              <a:off x="6088951" y="4200048"/>
              <a:ext cx="173926" cy="1297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88786" y="4206144"/>
              <a:ext cx="94583" cy="12363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6450520" y="4206144"/>
            <a:ext cx="94583" cy="12363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6610731" y="4218336"/>
            <a:ext cx="240029" cy="111760"/>
            <a:chOff x="6610731" y="4218336"/>
            <a:chExt cx="240029" cy="111760"/>
          </a:xfrm>
        </p:grpSpPr>
        <p:sp>
          <p:nvSpPr>
            <p:cNvPr id="121" name="object 121"/>
            <p:cNvSpPr/>
            <p:nvPr/>
          </p:nvSpPr>
          <p:spPr>
            <a:xfrm>
              <a:off x="6610731" y="4239767"/>
              <a:ext cx="71723" cy="9001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702266" y="4218336"/>
              <a:ext cx="148018" cy="11144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6909720" y="4239767"/>
            <a:ext cx="68675" cy="9001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7051643" y="4199731"/>
            <a:ext cx="1329055" cy="162560"/>
            <a:chOff x="7051643" y="4199731"/>
            <a:chExt cx="1329055" cy="162560"/>
          </a:xfrm>
        </p:grpSpPr>
        <p:sp>
          <p:nvSpPr>
            <p:cNvPr id="125" name="object 125"/>
            <p:cNvSpPr/>
            <p:nvPr/>
          </p:nvSpPr>
          <p:spPr>
            <a:xfrm>
              <a:off x="7051643" y="4199731"/>
              <a:ext cx="1287684" cy="16214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60663" y="430844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0" y="16763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3715"/>
                  </a:lnTo>
                  <a:lnTo>
                    <a:pt x="18287" y="16763"/>
                  </a:lnTo>
                  <a:lnTo>
                    <a:pt x="16763" y="18287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8456771" y="4199731"/>
            <a:ext cx="1031875" cy="130175"/>
            <a:chOff x="8456771" y="4199731"/>
            <a:chExt cx="1031875" cy="130175"/>
          </a:xfrm>
        </p:grpSpPr>
        <p:sp>
          <p:nvSpPr>
            <p:cNvPr id="128" name="object 128"/>
            <p:cNvSpPr/>
            <p:nvPr/>
          </p:nvSpPr>
          <p:spPr>
            <a:xfrm>
              <a:off x="8456771" y="4206144"/>
              <a:ext cx="950499" cy="12363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431642" y="4199737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2192" y="128524"/>
                  </a:moveTo>
                  <a:lnTo>
                    <a:pt x="4572" y="128524"/>
                  </a:lnTo>
                  <a:lnTo>
                    <a:pt x="4572" y="130048"/>
                  </a:lnTo>
                  <a:lnTo>
                    <a:pt x="10668" y="130048"/>
                  </a:lnTo>
                  <a:lnTo>
                    <a:pt x="12192" y="128524"/>
                  </a:lnTo>
                  <a:close/>
                </a:path>
                <a:path w="56515" h="130175">
                  <a:moveTo>
                    <a:pt x="15240" y="1270"/>
                  </a:moveTo>
                  <a:lnTo>
                    <a:pt x="14046" y="1270"/>
                  </a:lnTo>
                  <a:lnTo>
                    <a:pt x="14046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  <a:path w="56515" h="130175">
                  <a:moveTo>
                    <a:pt x="53441" y="128524"/>
                  </a:moveTo>
                  <a:lnTo>
                    <a:pt x="45821" y="128524"/>
                  </a:lnTo>
                  <a:lnTo>
                    <a:pt x="47345" y="130048"/>
                  </a:lnTo>
                  <a:lnTo>
                    <a:pt x="51917" y="130048"/>
                  </a:lnTo>
                  <a:lnTo>
                    <a:pt x="53441" y="128524"/>
                  </a:lnTo>
                  <a:close/>
                </a:path>
                <a:path w="56515" h="130175">
                  <a:moveTo>
                    <a:pt x="56489" y="0"/>
                  </a:moveTo>
                  <a:lnTo>
                    <a:pt x="42773" y="0"/>
                  </a:lnTo>
                  <a:lnTo>
                    <a:pt x="42773" y="128270"/>
                  </a:lnTo>
                  <a:lnTo>
                    <a:pt x="56489" y="128270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/>
          <p:nvPr/>
        </p:nvSpPr>
        <p:spPr>
          <a:xfrm>
            <a:off x="6101143" y="4427505"/>
            <a:ext cx="1241869" cy="16192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07116" y="4465701"/>
            <a:ext cx="303561" cy="9163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4563" y="1443545"/>
            <a:ext cx="492759" cy="367030"/>
          </a:xfrm>
          <a:custGeom>
            <a:avLst/>
            <a:gdLst/>
            <a:ahLst/>
            <a:cxnLst/>
            <a:rect l="l" t="t" r="r" b="b"/>
            <a:pathLst>
              <a:path w="492760" h="367030">
                <a:moveTo>
                  <a:pt x="285280" y="0"/>
                </a:moveTo>
                <a:lnTo>
                  <a:pt x="0" y="0"/>
                </a:lnTo>
                <a:lnTo>
                  <a:pt x="0" y="43180"/>
                </a:lnTo>
                <a:lnTo>
                  <a:pt x="118973" y="43180"/>
                </a:lnTo>
                <a:lnTo>
                  <a:pt x="118973" y="360680"/>
                </a:lnTo>
                <a:lnTo>
                  <a:pt x="166306" y="360680"/>
                </a:lnTo>
                <a:lnTo>
                  <a:pt x="166306" y="43180"/>
                </a:lnTo>
                <a:lnTo>
                  <a:pt x="285280" y="43180"/>
                </a:lnTo>
                <a:lnTo>
                  <a:pt x="285280" y="0"/>
                </a:lnTo>
                <a:close/>
              </a:path>
              <a:path w="492760" h="367030">
                <a:moveTo>
                  <a:pt x="492734" y="360692"/>
                </a:moveTo>
                <a:lnTo>
                  <a:pt x="480301" y="318477"/>
                </a:lnTo>
                <a:lnTo>
                  <a:pt x="479018" y="229425"/>
                </a:lnTo>
                <a:lnTo>
                  <a:pt x="478955" y="189712"/>
                </a:lnTo>
                <a:lnTo>
                  <a:pt x="478751" y="179031"/>
                </a:lnTo>
                <a:lnTo>
                  <a:pt x="470827" y="135318"/>
                </a:lnTo>
                <a:lnTo>
                  <a:pt x="441464" y="106387"/>
                </a:lnTo>
                <a:lnTo>
                  <a:pt x="393750" y="94081"/>
                </a:lnTo>
                <a:lnTo>
                  <a:pt x="378333" y="93510"/>
                </a:lnTo>
                <a:lnTo>
                  <a:pt x="361759" y="94081"/>
                </a:lnTo>
                <a:lnTo>
                  <a:pt x="318795" y="102654"/>
                </a:lnTo>
                <a:lnTo>
                  <a:pt x="279171" y="130175"/>
                </a:lnTo>
                <a:lnTo>
                  <a:pt x="260883" y="174472"/>
                </a:lnTo>
                <a:lnTo>
                  <a:pt x="303555" y="180568"/>
                </a:lnTo>
                <a:lnTo>
                  <a:pt x="307543" y="167703"/>
                </a:lnTo>
                <a:lnTo>
                  <a:pt x="312521" y="156857"/>
                </a:lnTo>
                <a:lnTo>
                  <a:pt x="344424" y="133413"/>
                </a:lnTo>
                <a:lnTo>
                  <a:pt x="370713" y="130175"/>
                </a:lnTo>
                <a:lnTo>
                  <a:pt x="386715" y="131279"/>
                </a:lnTo>
                <a:lnTo>
                  <a:pt x="427101" y="152019"/>
                </a:lnTo>
                <a:lnTo>
                  <a:pt x="434809" y="183616"/>
                </a:lnTo>
                <a:lnTo>
                  <a:pt x="434809" y="189712"/>
                </a:lnTo>
                <a:lnTo>
                  <a:pt x="433285" y="195808"/>
                </a:lnTo>
                <a:lnTo>
                  <a:pt x="433285" y="229425"/>
                </a:lnTo>
                <a:lnTo>
                  <a:pt x="431952" y="271805"/>
                </a:lnTo>
                <a:lnTo>
                  <a:pt x="414959" y="308025"/>
                </a:lnTo>
                <a:lnTo>
                  <a:pt x="376428" y="329260"/>
                </a:lnTo>
                <a:lnTo>
                  <a:pt x="352425" y="331736"/>
                </a:lnTo>
                <a:lnTo>
                  <a:pt x="340436" y="331139"/>
                </a:lnTo>
                <a:lnTo>
                  <a:pt x="302412" y="306882"/>
                </a:lnTo>
                <a:lnTo>
                  <a:pt x="298983" y="290487"/>
                </a:lnTo>
                <a:lnTo>
                  <a:pt x="298983" y="282867"/>
                </a:lnTo>
                <a:lnTo>
                  <a:pt x="330022" y="253047"/>
                </a:lnTo>
                <a:lnTo>
                  <a:pt x="384136" y="242722"/>
                </a:lnTo>
                <a:lnTo>
                  <a:pt x="403720" y="238950"/>
                </a:lnTo>
                <a:lnTo>
                  <a:pt x="420154" y="234619"/>
                </a:lnTo>
                <a:lnTo>
                  <a:pt x="433285" y="229425"/>
                </a:lnTo>
                <a:lnTo>
                  <a:pt x="433285" y="195808"/>
                </a:lnTo>
                <a:lnTo>
                  <a:pt x="418985" y="200113"/>
                </a:lnTo>
                <a:lnTo>
                  <a:pt x="401243" y="204000"/>
                </a:lnTo>
                <a:lnTo>
                  <a:pt x="380060" y="207594"/>
                </a:lnTo>
                <a:lnTo>
                  <a:pt x="355473" y="211048"/>
                </a:lnTo>
                <a:lnTo>
                  <a:pt x="342849" y="212445"/>
                </a:lnTo>
                <a:lnTo>
                  <a:pt x="332219" y="214147"/>
                </a:lnTo>
                <a:lnTo>
                  <a:pt x="290893" y="227317"/>
                </a:lnTo>
                <a:lnTo>
                  <a:pt x="260883" y="256857"/>
                </a:lnTo>
                <a:lnTo>
                  <a:pt x="253263" y="292011"/>
                </a:lnTo>
                <a:lnTo>
                  <a:pt x="254698" y="307428"/>
                </a:lnTo>
                <a:lnTo>
                  <a:pt x="276123" y="345452"/>
                </a:lnTo>
                <a:lnTo>
                  <a:pt x="321386" y="365455"/>
                </a:lnTo>
                <a:lnTo>
                  <a:pt x="341757" y="366877"/>
                </a:lnTo>
                <a:lnTo>
                  <a:pt x="354304" y="366306"/>
                </a:lnTo>
                <a:lnTo>
                  <a:pt x="401993" y="353110"/>
                </a:lnTo>
                <a:lnTo>
                  <a:pt x="433984" y="331736"/>
                </a:lnTo>
                <a:lnTo>
                  <a:pt x="437870" y="328676"/>
                </a:lnTo>
                <a:lnTo>
                  <a:pt x="439293" y="337540"/>
                </a:lnTo>
                <a:lnTo>
                  <a:pt x="441299" y="345833"/>
                </a:lnTo>
                <a:lnTo>
                  <a:pt x="443865" y="353542"/>
                </a:lnTo>
                <a:lnTo>
                  <a:pt x="447014" y="360692"/>
                </a:lnTo>
                <a:lnTo>
                  <a:pt x="492734" y="360692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7678" y="1537055"/>
            <a:ext cx="375285" cy="372745"/>
          </a:xfrm>
          <a:custGeom>
            <a:avLst/>
            <a:gdLst/>
            <a:ahLst/>
            <a:cxnLst/>
            <a:rect l="l" t="t" r="r" b="b"/>
            <a:pathLst>
              <a:path w="375285" h="372744">
                <a:moveTo>
                  <a:pt x="141922" y="15240"/>
                </a:moveTo>
                <a:lnTo>
                  <a:pt x="130441" y="8356"/>
                </a:lnTo>
                <a:lnTo>
                  <a:pt x="118973" y="3619"/>
                </a:lnTo>
                <a:lnTo>
                  <a:pt x="107543" y="876"/>
                </a:lnTo>
                <a:lnTo>
                  <a:pt x="96113" y="0"/>
                </a:lnTo>
                <a:lnTo>
                  <a:pt x="88366" y="571"/>
                </a:lnTo>
                <a:lnTo>
                  <a:pt x="54571" y="22910"/>
                </a:lnTo>
                <a:lnTo>
                  <a:pt x="39624" y="45808"/>
                </a:lnTo>
                <a:lnTo>
                  <a:pt x="39624" y="6096"/>
                </a:lnTo>
                <a:lnTo>
                  <a:pt x="0" y="6096"/>
                </a:lnTo>
                <a:lnTo>
                  <a:pt x="0" y="267169"/>
                </a:lnTo>
                <a:lnTo>
                  <a:pt x="44297" y="267169"/>
                </a:lnTo>
                <a:lnTo>
                  <a:pt x="44297" y="131343"/>
                </a:lnTo>
                <a:lnTo>
                  <a:pt x="44627" y="116979"/>
                </a:lnTo>
                <a:lnTo>
                  <a:pt x="51917" y="79438"/>
                </a:lnTo>
                <a:lnTo>
                  <a:pt x="80302" y="48094"/>
                </a:lnTo>
                <a:lnTo>
                  <a:pt x="94589" y="45808"/>
                </a:lnTo>
                <a:lnTo>
                  <a:pt x="102590" y="46405"/>
                </a:lnTo>
                <a:lnTo>
                  <a:pt x="110591" y="48285"/>
                </a:lnTo>
                <a:lnTo>
                  <a:pt x="118592" y="51600"/>
                </a:lnTo>
                <a:lnTo>
                  <a:pt x="126593" y="56476"/>
                </a:lnTo>
                <a:lnTo>
                  <a:pt x="141922" y="15240"/>
                </a:lnTo>
                <a:close/>
              </a:path>
              <a:path w="375285" h="372744">
                <a:moveTo>
                  <a:pt x="375285" y="6096"/>
                </a:moveTo>
                <a:lnTo>
                  <a:pt x="334137" y="6096"/>
                </a:lnTo>
                <a:lnTo>
                  <a:pt x="334137" y="38188"/>
                </a:lnTo>
                <a:lnTo>
                  <a:pt x="334060" y="132867"/>
                </a:lnTo>
                <a:lnTo>
                  <a:pt x="334060" y="135915"/>
                </a:lnTo>
                <a:lnTo>
                  <a:pt x="332968" y="157848"/>
                </a:lnTo>
                <a:lnTo>
                  <a:pt x="314325" y="207645"/>
                </a:lnTo>
                <a:lnTo>
                  <a:pt x="276936" y="229171"/>
                </a:lnTo>
                <a:lnTo>
                  <a:pt x="262420" y="230593"/>
                </a:lnTo>
                <a:lnTo>
                  <a:pt x="248119" y="229171"/>
                </a:lnTo>
                <a:lnTo>
                  <a:pt x="212026" y="207645"/>
                </a:lnTo>
                <a:lnTo>
                  <a:pt x="192100" y="156349"/>
                </a:lnTo>
                <a:lnTo>
                  <a:pt x="190690" y="132867"/>
                </a:lnTo>
                <a:lnTo>
                  <a:pt x="192100" y="110477"/>
                </a:lnTo>
                <a:lnTo>
                  <a:pt x="212026" y="61048"/>
                </a:lnTo>
                <a:lnTo>
                  <a:pt x="248119" y="38341"/>
                </a:lnTo>
                <a:lnTo>
                  <a:pt x="262420" y="36664"/>
                </a:lnTo>
                <a:lnTo>
                  <a:pt x="276707" y="38341"/>
                </a:lnTo>
                <a:lnTo>
                  <a:pt x="312801" y="61048"/>
                </a:lnTo>
                <a:lnTo>
                  <a:pt x="332943" y="111772"/>
                </a:lnTo>
                <a:lnTo>
                  <a:pt x="334060" y="132867"/>
                </a:lnTo>
                <a:lnTo>
                  <a:pt x="334060" y="38112"/>
                </a:lnTo>
                <a:lnTo>
                  <a:pt x="300748" y="9918"/>
                </a:lnTo>
                <a:lnTo>
                  <a:pt x="259372" y="0"/>
                </a:lnTo>
                <a:lnTo>
                  <a:pt x="241896" y="1143"/>
                </a:lnTo>
                <a:lnTo>
                  <a:pt x="198310" y="18288"/>
                </a:lnTo>
                <a:lnTo>
                  <a:pt x="166382" y="52031"/>
                </a:lnTo>
                <a:lnTo>
                  <a:pt x="149161" y="99822"/>
                </a:lnTo>
                <a:lnTo>
                  <a:pt x="146494" y="135915"/>
                </a:lnTo>
                <a:lnTo>
                  <a:pt x="148234" y="161645"/>
                </a:lnTo>
                <a:lnTo>
                  <a:pt x="162572" y="208495"/>
                </a:lnTo>
                <a:lnTo>
                  <a:pt x="191757" y="245960"/>
                </a:lnTo>
                <a:lnTo>
                  <a:pt x="232968" y="264871"/>
                </a:lnTo>
                <a:lnTo>
                  <a:pt x="257848" y="267169"/>
                </a:lnTo>
                <a:lnTo>
                  <a:pt x="278714" y="265150"/>
                </a:lnTo>
                <a:lnTo>
                  <a:pt x="297891" y="258978"/>
                </a:lnTo>
                <a:lnTo>
                  <a:pt x="315353" y="248526"/>
                </a:lnTo>
                <a:lnTo>
                  <a:pt x="331089" y="233641"/>
                </a:lnTo>
                <a:lnTo>
                  <a:pt x="330822" y="253403"/>
                </a:lnTo>
                <a:lnTo>
                  <a:pt x="324040" y="300723"/>
                </a:lnTo>
                <a:lnTo>
                  <a:pt x="295389" y="329755"/>
                </a:lnTo>
                <a:lnTo>
                  <a:pt x="257848" y="337477"/>
                </a:lnTo>
                <a:lnTo>
                  <a:pt x="243840" y="336613"/>
                </a:lnTo>
                <a:lnTo>
                  <a:pt x="206883" y="318528"/>
                </a:lnTo>
                <a:lnTo>
                  <a:pt x="198310" y="294703"/>
                </a:lnTo>
                <a:lnTo>
                  <a:pt x="154114" y="288607"/>
                </a:lnTo>
                <a:lnTo>
                  <a:pt x="161163" y="326377"/>
                </a:lnTo>
                <a:lnTo>
                  <a:pt x="198183" y="361607"/>
                </a:lnTo>
                <a:lnTo>
                  <a:pt x="235877" y="371436"/>
                </a:lnTo>
                <a:lnTo>
                  <a:pt x="257848" y="372618"/>
                </a:lnTo>
                <a:lnTo>
                  <a:pt x="276669" y="371741"/>
                </a:lnTo>
                <a:lnTo>
                  <a:pt x="323469" y="358813"/>
                </a:lnTo>
                <a:lnTo>
                  <a:pt x="350570" y="337477"/>
                </a:lnTo>
                <a:lnTo>
                  <a:pt x="356260" y="330911"/>
                </a:lnTo>
                <a:lnTo>
                  <a:pt x="372046" y="284213"/>
                </a:lnTo>
                <a:lnTo>
                  <a:pt x="375234" y="233641"/>
                </a:lnTo>
                <a:lnTo>
                  <a:pt x="375285" y="230593"/>
                </a:lnTo>
                <a:lnTo>
                  <a:pt x="375285" y="38188"/>
                </a:lnTo>
                <a:lnTo>
                  <a:pt x="375285" y="609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1820" y="1453044"/>
            <a:ext cx="393700" cy="357505"/>
          </a:xfrm>
          <a:custGeom>
            <a:avLst/>
            <a:gdLst/>
            <a:ahLst/>
            <a:cxnLst/>
            <a:rect l="l" t="t" r="r" b="b"/>
            <a:pathLst>
              <a:path w="393700" h="357505">
                <a:moveTo>
                  <a:pt x="239560" y="219925"/>
                </a:moveTo>
                <a:lnTo>
                  <a:pt x="231508" y="162839"/>
                </a:lnTo>
                <a:lnTo>
                  <a:pt x="207467" y="120675"/>
                </a:lnTo>
                <a:lnTo>
                  <a:pt x="193751" y="108483"/>
                </a:lnTo>
                <a:lnTo>
                  <a:pt x="193751" y="195453"/>
                </a:lnTo>
                <a:lnTo>
                  <a:pt x="47244" y="195453"/>
                </a:lnTo>
                <a:lnTo>
                  <a:pt x="61048" y="152298"/>
                </a:lnTo>
                <a:lnTo>
                  <a:pt x="94399" y="126199"/>
                </a:lnTo>
                <a:lnTo>
                  <a:pt x="122021" y="120675"/>
                </a:lnTo>
                <a:lnTo>
                  <a:pt x="138366" y="122377"/>
                </a:lnTo>
                <a:lnTo>
                  <a:pt x="176974" y="146583"/>
                </a:lnTo>
                <a:lnTo>
                  <a:pt x="193751" y="195453"/>
                </a:lnTo>
                <a:lnTo>
                  <a:pt x="193751" y="108483"/>
                </a:lnTo>
                <a:lnTo>
                  <a:pt x="189407" y="104622"/>
                </a:lnTo>
                <a:lnTo>
                  <a:pt x="169354" y="93167"/>
                </a:lnTo>
                <a:lnTo>
                  <a:pt x="146989" y="86296"/>
                </a:lnTo>
                <a:lnTo>
                  <a:pt x="122021" y="84010"/>
                </a:lnTo>
                <a:lnTo>
                  <a:pt x="95999" y="86296"/>
                </a:lnTo>
                <a:lnTo>
                  <a:pt x="51904" y="104622"/>
                </a:lnTo>
                <a:lnTo>
                  <a:pt x="18656" y="140728"/>
                </a:lnTo>
                <a:lnTo>
                  <a:pt x="2032" y="191744"/>
                </a:lnTo>
                <a:lnTo>
                  <a:pt x="0" y="222973"/>
                </a:lnTo>
                <a:lnTo>
                  <a:pt x="2032" y="253301"/>
                </a:lnTo>
                <a:lnTo>
                  <a:pt x="18656" y="303047"/>
                </a:lnTo>
                <a:lnTo>
                  <a:pt x="51244" y="337362"/>
                </a:lnTo>
                <a:lnTo>
                  <a:pt x="96405" y="355104"/>
                </a:lnTo>
                <a:lnTo>
                  <a:pt x="123545" y="357378"/>
                </a:lnTo>
                <a:lnTo>
                  <a:pt x="145338" y="355955"/>
                </a:lnTo>
                <a:lnTo>
                  <a:pt x="182575" y="345084"/>
                </a:lnTo>
                <a:lnTo>
                  <a:pt x="214071" y="320713"/>
                </a:lnTo>
                <a:lnTo>
                  <a:pt x="223316" y="308660"/>
                </a:lnTo>
                <a:lnTo>
                  <a:pt x="232041" y="291934"/>
                </a:lnTo>
                <a:lnTo>
                  <a:pt x="238036" y="273367"/>
                </a:lnTo>
                <a:lnTo>
                  <a:pt x="192227" y="267271"/>
                </a:lnTo>
                <a:lnTo>
                  <a:pt x="187134" y="280035"/>
                </a:lnTo>
                <a:lnTo>
                  <a:pt x="180975" y="291287"/>
                </a:lnTo>
                <a:lnTo>
                  <a:pt x="146646" y="317474"/>
                </a:lnTo>
                <a:lnTo>
                  <a:pt x="123545" y="320713"/>
                </a:lnTo>
                <a:lnTo>
                  <a:pt x="108140" y="319278"/>
                </a:lnTo>
                <a:lnTo>
                  <a:pt x="70205" y="297751"/>
                </a:lnTo>
                <a:lnTo>
                  <a:pt x="48031" y="252488"/>
                </a:lnTo>
                <a:lnTo>
                  <a:pt x="45720" y="232117"/>
                </a:lnTo>
                <a:lnTo>
                  <a:pt x="239560" y="232117"/>
                </a:lnTo>
                <a:lnTo>
                  <a:pt x="239560" y="219925"/>
                </a:lnTo>
                <a:close/>
              </a:path>
              <a:path w="393700" h="357505">
                <a:moveTo>
                  <a:pt x="393585" y="351180"/>
                </a:moveTo>
                <a:lnTo>
                  <a:pt x="387489" y="311556"/>
                </a:lnTo>
                <a:lnTo>
                  <a:pt x="378345" y="313080"/>
                </a:lnTo>
                <a:lnTo>
                  <a:pt x="355485" y="313080"/>
                </a:lnTo>
                <a:lnTo>
                  <a:pt x="352437" y="310032"/>
                </a:lnTo>
                <a:lnTo>
                  <a:pt x="349389" y="308508"/>
                </a:lnTo>
                <a:lnTo>
                  <a:pt x="346341" y="305460"/>
                </a:lnTo>
                <a:lnTo>
                  <a:pt x="344817" y="302323"/>
                </a:lnTo>
                <a:lnTo>
                  <a:pt x="343293" y="297751"/>
                </a:lnTo>
                <a:lnTo>
                  <a:pt x="343293" y="125247"/>
                </a:lnTo>
                <a:lnTo>
                  <a:pt x="387489" y="125247"/>
                </a:lnTo>
                <a:lnTo>
                  <a:pt x="387489" y="90106"/>
                </a:lnTo>
                <a:lnTo>
                  <a:pt x="343293" y="90106"/>
                </a:lnTo>
                <a:lnTo>
                  <a:pt x="343293" y="0"/>
                </a:lnTo>
                <a:lnTo>
                  <a:pt x="298996" y="25996"/>
                </a:lnTo>
                <a:lnTo>
                  <a:pt x="298996" y="90106"/>
                </a:lnTo>
                <a:lnTo>
                  <a:pt x="265468" y="90106"/>
                </a:lnTo>
                <a:lnTo>
                  <a:pt x="265468" y="125247"/>
                </a:lnTo>
                <a:lnTo>
                  <a:pt x="298996" y="125247"/>
                </a:lnTo>
                <a:lnTo>
                  <a:pt x="298996" y="274891"/>
                </a:lnTo>
                <a:lnTo>
                  <a:pt x="299288" y="292862"/>
                </a:lnTo>
                <a:lnTo>
                  <a:pt x="307289" y="333108"/>
                </a:lnTo>
                <a:lnTo>
                  <a:pt x="348310" y="353987"/>
                </a:lnTo>
                <a:lnTo>
                  <a:pt x="360057" y="354330"/>
                </a:lnTo>
                <a:lnTo>
                  <a:pt x="367436" y="354279"/>
                </a:lnTo>
                <a:lnTo>
                  <a:pt x="375678" y="353936"/>
                </a:lnTo>
                <a:lnTo>
                  <a:pt x="384479" y="353009"/>
                </a:lnTo>
                <a:lnTo>
                  <a:pt x="393585" y="35118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8096" y="1443227"/>
            <a:ext cx="48895" cy="361315"/>
          </a:xfrm>
          <a:custGeom>
            <a:avLst/>
            <a:gdLst/>
            <a:ahLst/>
            <a:cxnLst/>
            <a:rect l="l" t="t" r="r" b="b"/>
            <a:pathLst>
              <a:path w="48895" h="361314">
                <a:moveTo>
                  <a:pt x="48767" y="361188"/>
                </a:moveTo>
                <a:lnTo>
                  <a:pt x="0" y="361188"/>
                </a:lnTo>
                <a:lnTo>
                  <a:pt x="0" y="0"/>
                </a:lnTo>
                <a:lnTo>
                  <a:pt x="48767" y="0"/>
                </a:lnTo>
                <a:lnTo>
                  <a:pt x="48767" y="36118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0587" y="1537049"/>
            <a:ext cx="354330" cy="267335"/>
          </a:xfrm>
          <a:custGeom>
            <a:avLst/>
            <a:gdLst/>
            <a:ahLst/>
            <a:cxnLst/>
            <a:rect l="l" t="t" r="r" b="b"/>
            <a:pathLst>
              <a:path w="354329" h="267335">
                <a:moveTo>
                  <a:pt x="353948" y="267176"/>
                </a:moveTo>
                <a:lnTo>
                  <a:pt x="309657" y="267176"/>
                </a:lnTo>
                <a:lnTo>
                  <a:pt x="309657" y="103822"/>
                </a:lnTo>
                <a:lnTo>
                  <a:pt x="309372" y="91224"/>
                </a:lnTo>
                <a:lnTo>
                  <a:pt x="297465" y="50387"/>
                </a:lnTo>
                <a:lnTo>
                  <a:pt x="263937" y="39719"/>
                </a:lnTo>
                <a:lnTo>
                  <a:pt x="250791" y="40647"/>
                </a:lnTo>
                <a:lnTo>
                  <a:pt x="210121" y="67713"/>
                </a:lnTo>
                <a:lnTo>
                  <a:pt x="199834" y="116014"/>
                </a:lnTo>
                <a:lnTo>
                  <a:pt x="199834" y="267176"/>
                </a:lnTo>
                <a:lnTo>
                  <a:pt x="155638" y="267176"/>
                </a:lnTo>
                <a:lnTo>
                  <a:pt x="155638" y="97726"/>
                </a:lnTo>
                <a:lnTo>
                  <a:pt x="154828" y="83947"/>
                </a:lnTo>
                <a:lnTo>
                  <a:pt x="138366" y="47434"/>
                </a:lnTo>
                <a:lnTo>
                  <a:pt x="109823" y="39719"/>
                </a:lnTo>
                <a:lnTo>
                  <a:pt x="100060" y="40290"/>
                </a:lnTo>
                <a:lnTo>
                  <a:pt x="61043" y="61067"/>
                </a:lnTo>
                <a:lnTo>
                  <a:pt x="46291" y="100786"/>
                </a:lnTo>
                <a:lnTo>
                  <a:pt x="44195" y="132873"/>
                </a:lnTo>
                <a:lnTo>
                  <a:pt x="44195" y="267176"/>
                </a:lnTo>
                <a:lnTo>
                  <a:pt x="0" y="267176"/>
                </a:lnTo>
                <a:lnTo>
                  <a:pt x="0" y="6096"/>
                </a:lnTo>
                <a:lnTo>
                  <a:pt x="39624" y="6096"/>
                </a:lnTo>
                <a:lnTo>
                  <a:pt x="39624" y="42767"/>
                </a:lnTo>
                <a:lnTo>
                  <a:pt x="46163" y="33917"/>
                </a:lnTo>
                <a:lnTo>
                  <a:pt x="83177" y="7072"/>
                </a:lnTo>
                <a:lnTo>
                  <a:pt x="118967" y="0"/>
                </a:lnTo>
                <a:lnTo>
                  <a:pt x="133007" y="833"/>
                </a:lnTo>
                <a:lnTo>
                  <a:pt x="174855" y="19374"/>
                </a:lnTo>
                <a:lnTo>
                  <a:pt x="192214" y="45815"/>
                </a:lnTo>
                <a:lnTo>
                  <a:pt x="209136" y="25757"/>
                </a:lnTo>
                <a:lnTo>
                  <a:pt x="228076" y="11441"/>
                </a:lnTo>
                <a:lnTo>
                  <a:pt x="249301" y="2858"/>
                </a:lnTo>
                <a:lnTo>
                  <a:pt x="273081" y="0"/>
                </a:lnTo>
                <a:lnTo>
                  <a:pt x="291384" y="1430"/>
                </a:lnTo>
                <a:lnTo>
                  <a:pt x="332613" y="22955"/>
                </a:lnTo>
                <a:lnTo>
                  <a:pt x="352544" y="67358"/>
                </a:lnTo>
                <a:lnTo>
                  <a:pt x="353948" y="88582"/>
                </a:lnTo>
                <a:lnTo>
                  <a:pt x="353948" y="26717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7109" y="1443900"/>
            <a:ext cx="500380" cy="367030"/>
          </a:xfrm>
          <a:custGeom>
            <a:avLst/>
            <a:gdLst/>
            <a:ahLst/>
            <a:cxnLst/>
            <a:rect l="l" t="t" r="r" b="b"/>
            <a:pathLst>
              <a:path w="500379" h="367030">
                <a:moveTo>
                  <a:pt x="225742" y="226021"/>
                </a:moveTo>
                <a:lnTo>
                  <a:pt x="221259" y="185547"/>
                </a:lnTo>
                <a:lnTo>
                  <a:pt x="201841" y="140131"/>
                </a:lnTo>
                <a:lnTo>
                  <a:pt x="180022" y="115316"/>
                </a:lnTo>
                <a:lnTo>
                  <a:pt x="180022" y="230593"/>
                </a:lnTo>
                <a:lnTo>
                  <a:pt x="178612" y="253428"/>
                </a:lnTo>
                <a:lnTo>
                  <a:pt x="167767" y="291122"/>
                </a:lnTo>
                <a:lnTo>
                  <a:pt x="135737" y="323938"/>
                </a:lnTo>
                <a:lnTo>
                  <a:pt x="108305" y="329844"/>
                </a:lnTo>
                <a:lnTo>
                  <a:pt x="96012" y="328320"/>
                </a:lnTo>
                <a:lnTo>
                  <a:pt x="91973" y="327825"/>
                </a:lnTo>
                <a:lnTo>
                  <a:pt x="51816" y="296227"/>
                </a:lnTo>
                <a:lnTo>
                  <a:pt x="40462" y="249859"/>
                </a:lnTo>
                <a:lnTo>
                  <a:pt x="39725" y="226021"/>
                </a:lnTo>
                <a:lnTo>
                  <a:pt x="41033" y="205803"/>
                </a:lnTo>
                <a:lnTo>
                  <a:pt x="60960" y="155727"/>
                </a:lnTo>
                <a:lnTo>
                  <a:pt x="97053" y="131521"/>
                </a:lnTo>
                <a:lnTo>
                  <a:pt x="111353" y="129819"/>
                </a:lnTo>
                <a:lnTo>
                  <a:pt x="124752" y="131495"/>
                </a:lnTo>
                <a:lnTo>
                  <a:pt x="160121" y="154203"/>
                </a:lnTo>
                <a:lnTo>
                  <a:pt x="178854" y="206209"/>
                </a:lnTo>
                <a:lnTo>
                  <a:pt x="180022" y="230593"/>
                </a:lnTo>
                <a:lnTo>
                  <a:pt x="180022" y="115316"/>
                </a:lnTo>
                <a:lnTo>
                  <a:pt x="138404" y="96202"/>
                </a:lnTo>
                <a:lnTo>
                  <a:pt x="114401" y="93154"/>
                </a:lnTo>
                <a:lnTo>
                  <a:pt x="93776" y="95415"/>
                </a:lnTo>
                <a:lnTo>
                  <a:pt x="75298" y="102120"/>
                </a:lnTo>
                <a:lnTo>
                  <a:pt x="58813" y="113131"/>
                </a:lnTo>
                <a:lnTo>
                  <a:pt x="44196" y="128295"/>
                </a:lnTo>
                <a:lnTo>
                  <a:pt x="44196" y="0"/>
                </a:lnTo>
                <a:lnTo>
                  <a:pt x="0" y="0"/>
                </a:lnTo>
                <a:lnTo>
                  <a:pt x="0" y="360324"/>
                </a:lnTo>
                <a:lnTo>
                  <a:pt x="39624" y="360324"/>
                </a:lnTo>
                <a:lnTo>
                  <a:pt x="39624" y="328320"/>
                </a:lnTo>
                <a:lnTo>
                  <a:pt x="54495" y="345224"/>
                </a:lnTo>
                <a:lnTo>
                  <a:pt x="71678" y="357136"/>
                </a:lnTo>
                <a:lnTo>
                  <a:pt x="91135" y="364197"/>
                </a:lnTo>
                <a:lnTo>
                  <a:pt x="112877" y="366522"/>
                </a:lnTo>
                <a:lnTo>
                  <a:pt x="135128" y="364223"/>
                </a:lnTo>
                <a:lnTo>
                  <a:pt x="175107" y="345871"/>
                </a:lnTo>
                <a:lnTo>
                  <a:pt x="206451" y="309524"/>
                </a:lnTo>
                <a:lnTo>
                  <a:pt x="223507" y="257492"/>
                </a:lnTo>
                <a:lnTo>
                  <a:pt x="225742" y="226021"/>
                </a:lnTo>
                <a:close/>
              </a:path>
              <a:path w="500379" h="367030">
                <a:moveTo>
                  <a:pt x="500354" y="360337"/>
                </a:moveTo>
                <a:lnTo>
                  <a:pt x="488556" y="318122"/>
                </a:lnTo>
                <a:lnTo>
                  <a:pt x="486867" y="276415"/>
                </a:lnTo>
                <a:lnTo>
                  <a:pt x="486638" y="229069"/>
                </a:lnTo>
                <a:lnTo>
                  <a:pt x="486638" y="192405"/>
                </a:lnTo>
                <a:lnTo>
                  <a:pt x="486397" y="178676"/>
                </a:lnTo>
                <a:lnTo>
                  <a:pt x="485876" y="167347"/>
                </a:lnTo>
                <a:lnTo>
                  <a:pt x="485343" y="158038"/>
                </a:lnTo>
                <a:lnTo>
                  <a:pt x="485114" y="151155"/>
                </a:lnTo>
                <a:lnTo>
                  <a:pt x="469874" y="122199"/>
                </a:lnTo>
                <a:lnTo>
                  <a:pt x="464464" y="115836"/>
                </a:lnTo>
                <a:lnTo>
                  <a:pt x="428256" y="98298"/>
                </a:lnTo>
                <a:lnTo>
                  <a:pt x="385953" y="93154"/>
                </a:lnTo>
                <a:lnTo>
                  <a:pt x="369379" y="93726"/>
                </a:lnTo>
                <a:lnTo>
                  <a:pt x="326415" y="102298"/>
                </a:lnTo>
                <a:lnTo>
                  <a:pt x="286791" y="129819"/>
                </a:lnTo>
                <a:lnTo>
                  <a:pt x="268503" y="174117"/>
                </a:lnTo>
                <a:lnTo>
                  <a:pt x="311175" y="180213"/>
                </a:lnTo>
                <a:lnTo>
                  <a:pt x="315163" y="167347"/>
                </a:lnTo>
                <a:lnTo>
                  <a:pt x="320128" y="156502"/>
                </a:lnTo>
                <a:lnTo>
                  <a:pt x="352221" y="133057"/>
                </a:lnTo>
                <a:lnTo>
                  <a:pt x="379857" y="129819"/>
                </a:lnTo>
                <a:lnTo>
                  <a:pt x="395008" y="130924"/>
                </a:lnTo>
                <a:lnTo>
                  <a:pt x="435368" y="151663"/>
                </a:lnTo>
                <a:lnTo>
                  <a:pt x="442429" y="183261"/>
                </a:lnTo>
                <a:lnTo>
                  <a:pt x="442429" y="195453"/>
                </a:lnTo>
                <a:lnTo>
                  <a:pt x="442429" y="229069"/>
                </a:lnTo>
                <a:lnTo>
                  <a:pt x="440334" y="271449"/>
                </a:lnTo>
                <a:lnTo>
                  <a:pt x="423151" y="307670"/>
                </a:lnTo>
                <a:lnTo>
                  <a:pt x="384048" y="328904"/>
                </a:lnTo>
                <a:lnTo>
                  <a:pt x="360045" y="331381"/>
                </a:lnTo>
                <a:lnTo>
                  <a:pt x="348056" y="330784"/>
                </a:lnTo>
                <a:lnTo>
                  <a:pt x="311365" y="306527"/>
                </a:lnTo>
                <a:lnTo>
                  <a:pt x="308127" y="290131"/>
                </a:lnTo>
                <a:lnTo>
                  <a:pt x="308127" y="282511"/>
                </a:lnTo>
                <a:lnTo>
                  <a:pt x="309651" y="276415"/>
                </a:lnTo>
                <a:lnTo>
                  <a:pt x="314223" y="270319"/>
                </a:lnTo>
                <a:lnTo>
                  <a:pt x="317271" y="262597"/>
                </a:lnTo>
                <a:lnTo>
                  <a:pt x="356590" y="248119"/>
                </a:lnTo>
                <a:lnTo>
                  <a:pt x="391782" y="242366"/>
                </a:lnTo>
                <a:lnTo>
                  <a:pt x="411530" y="238594"/>
                </a:lnTo>
                <a:lnTo>
                  <a:pt x="428421" y="234264"/>
                </a:lnTo>
                <a:lnTo>
                  <a:pt x="442429" y="229069"/>
                </a:lnTo>
                <a:lnTo>
                  <a:pt x="442429" y="195453"/>
                </a:lnTo>
                <a:lnTo>
                  <a:pt x="427901" y="199758"/>
                </a:lnTo>
                <a:lnTo>
                  <a:pt x="409625" y="203644"/>
                </a:lnTo>
                <a:lnTo>
                  <a:pt x="387921" y="207238"/>
                </a:lnTo>
                <a:lnTo>
                  <a:pt x="363093" y="210693"/>
                </a:lnTo>
                <a:lnTo>
                  <a:pt x="351104" y="212090"/>
                </a:lnTo>
                <a:lnTo>
                  <a:pt x="340372" y="213791"/>
                </a:lnTo>
                <a:lnTo>
                  <a:pt x="299364" y="226961"/>
                </a:lnTo>
                <a:lnTo>
                  <a:pt x="270027" y="256501"/>
                </a:lnTo>
                <a:lnTo>
                  <a:pt x="260883" y="291655"/>
                </a:lnTo>
                <a:lnTo>
                  <a:pt x="262318" y="307073"/>
                </a:lnTo>
                <a:lnTo>
                  <a:pt x="283743" y="345097"/>
                </a:lnTo>
                <a:lnTo>
                  <a:pt x="329006" y="365099"/>
                </a:lnTo>
                <a:lnTo>
                  <a:pt x="349377" y="366522"/>
                </a:lnTo>
                <a:lnTo>
                  <a:pt x="362572" y="365950"/>
                </a:lnTo>
                <a:lnTo>
                  <a:pt x="409613" y="352755"/>
                </a:lnTo>
                <a:lnTo>
                  <a:pt x="441604" y="331381"/>
                </a:lnTo>
                <a:lnTo>
                  <a:pt x="445490" y="328320"/>
                </a:lnTo>
                <a:lnTo>
                  <a:pt x="446913" y="337185"/>
                </a:lnTo>
                <a:lnTo>
                  <a:pt x="448919" y="345478"/>
                </a:lnTo>
                <a:lnTo>
                  <a:pt x="451485" y="353187"/>
                </a:lnTo>
                <a:lnTo>
                  <a:pt x="454634" y="360337"/>
                </a:lnTo>
                <a:lnTo>
                  <a:pt x="500354" y="36033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7755" y="1443227"/>
            <a:ext cx="44450" cy="361315"/>
          </a:xfrm>
          <a:custGeom>
            <a:avLst/>
            <a:gdLst/>
            <a:ahLst/>
            <a:cxnLst/>
            <a:rect l="l" t="t" r="r" b="b"/>
            <a:pathLst>
              <a:path w="44450" h="361314">
                <a:moveTo>
                  <a:pt x="44196" y="361188"/>
                </a:moveTo>
                <a:lnTo>
                  <a:pt x="0" y="361188"/>
                </a:lnTo>
                <a:lnTo>
                  <a:pt x="0" y="0"/>
                </a:lnTo>
                <a:lnTo>
                  <a:pt x="44196" y="0"/>
                </a:lnTo>
                <a:lnTo>
                  <a:pt x="44196" y="36118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2434" y="1537049"/>
            <a:ext cx="241300" cy="273685"/>
          </a:xfrm>
          <a:custGeom>
            <a:avLst/>
            <a:gdLst/>
            <a:ahLst/>
            <a:cxnLst/>
            <a:rect l="l" t="t" r="r" b="b"/>
            <a:pathLst>
              <a:path w="241300" h="273685">
                <a:moveTo>
                  <a:pt x="51911" y="87058"/>
                </a:moveTo>
                <a:lnTo>
                  <a:pt x="7620" y="80962"/>
                </a:lnTo>
                <a:lnTo>
                  <a:pt x="11358" y="67786"/>
                </a:lnTo>
                <a:lnTo>
                  <a:pt x="15811" y="55923"/>
                </a:lnTo>
                <a:lnTo>
                  <a:pt x="44434" y="20621"/>
                </a:lnTo>
                <a:lnTo>
                  <a:pt x="80297" y="5143"/>
                </a:lnTo>
                <a:lnTo>
                  <a:pt x="126682" y="0"/>
                </a:lnTo>
                <a:lnTo>
                  <a:pt x="142089" y="571"/>
                </a:lnTo>
                <a:lnTo>
                  <a:pt x="180022" y="9144"/>
                </a:lnTo>
                <a:lnTo>
                  <a:pt x="214843" y="35075"/>
                </a:lnTo>
                <a:lnTo>
                  <a:pt x="215729" y="36671"/>
                </a:lnTo>
                <a:lnTo>
                  <a:pt x="118967" y="36671"/>
                </a:lnTo>
                <a:lnTo>
                  <a:pt x="104965" y="37504"/>
                </a:lnTo>
                <a:lnTo>
                  <a:pt x="66698" y="54817"/>
                </a:lnTo>
                <a:lnTo>
                  <a:pt x="55887" y="74192"/>
                </a:lnTo>
                <a:lnTo>
                  <a:pt x="51911" y="87058"/>
                </a:lnTo>
                <a:close/>
              </a:path>
              <a:path w="241300" h="273685">
                <a:moveTo>
                  <a:pt x="90011" y="273367"/>
                </a:moveTo>
                <a:lnTo>
                  <a:pt x="52089" y="267795"/>
                </a:lnTo>
                <a:lnTo>
                  <a:pt x="14144" y="240800"/>
                </a:lnTo>
                <a:lnTo>
                  <a:pt x="0" y="198501"/>
                </a:lnTo>
                <a:lnTo>
                  <a:pt x="575" y="189357"/>
                </a:lnTo>
                <a:lnTo>
                  <a:pt x="19431" y="149447"/>
                </a:lnTo>
                <a:lnTo>
                  <a:pt x="55243" y="126325"/>
                </a:lnTo>
                <a:lnTo>
                  <a:pt x="103727" y="117538"/>
                </a:lnTo>
                <a:lnTo>
                  <a:pt x="128356" y="114085"/>
                </a:lnTo>
                <a:lnTo>
                  <a:pt x="149530" y="110490"/>
                </a:lnTo>
                <a:lnTo>
                  <a:pt x="167257" y="106608"/>
                </a:lnTo>
                <a:lnTo>
                  <a:pt x="181546" y="102298"/>
                </a:lnTo>
                <a:lnTo>
                  <a:pt x="181546" y="96202"/>
                </a:lnTo>
                <a:lnTo>
                  <a:pt x="183070" y="91630"/>
                </a:lnTo>
                <a:lnTo>
                  <a:pt x="183070" y="90106"/>
                </a:lnTo>
                <a:lnTo>
                  <a:pt x="182213" y="77454"/>
                </a:lnTo>
                <a:lnTo>
                  <a:pt x="160209" y="45672"/>
                </a:lnTo>
                <a:lnTo>
                  <a:pt x="118967" y="36671"/>
                </a:lnTo>
                <a:lnTo>
                  <a:pt x="215729" y="36671"/>
                </a:lnTo>
                <a:lnTo>
                  <a:pt x="226417" y="74192"/>
                </a:lnTo>
                <a:lnTo>
                  <a:pt x="227361" y="135921"/>
                </a:lnTo>
                <a:lnTo>
                  <a:pt x="181546" y="135921"/>
                </a:lnTo>
                <a:lnTo>
                  <a:pt x="168424" y="141112"/>
                </a:lnTo>
                <a:lnTo>
                  <a:pt x="152007" y="145446"/>
                </a:lnTo>
                <a:lnTo>
                  <a:pt x="132428" y="149209"/>
                </a:lnTo>
                <a:lnTo>
                  <a:pt x="109823" y="152685"/>
                </a:lnTo>
                <a:lnTo>
                  <a:pt x="97226" y="154971"/>
                </a:lnTo>
                <a:lnTo>
                  <a:pt x="58007" y="169449"/>
                </a:lnTo>
                <a:lnTo>
                  <a:pt x="47339" y="189357"/>
                </a:lnTo>
                <a:lnTo>
                  <a:pt x="47339" y="196977"/>
                </a:lnTo>
                <a:lnTo>
                  <a:pt x="68746" y="232433"/>
                </a:lnTo>
                <a:lnTo>
                  <a:pt x="100679" y="238220"/>
                </a:lnTo>
                <a:lnTo>
                  <a:pt x="182237" y="238220"/>
                </a:lnTo>
                <a:lnTo>
                  <a:pt x="173807" y="244840"/>
                </a:lnTo>
                <a:lnTo>
                  <a:pt x="138874" y="264128"/>
                </a:lnTo>
                <a:lnTo>
                  <a:pt x="102561" y="272794"/>
                </a:lnTo>
                <a:lnTo>
                  <a:pt x="90011" y="273367"/>
                </a:lnTo>
                <a:close/>
              </a:path>
              <a:path w="241300" h="273685">
                <a:moveTo>
                  <a:pt x="182237" y="238220"/>
                </a:moveTo>
                <a:lnTo>
                  <a:pt x="100679" y="238220"/>
                </a:lnTo>
                <a:lnTo>
                  <a:pt x="112981" y="237624"/>
                </a:lnTo>
                <a:lnTo>
                  <a:pt x="124729" y="235743"/>
                </a:lnTo>
                <a:lnTo>
                  <a:pt x="163258" y="214514"/>
                </a:lnTo>
                <a:lnTo>
                  <a:pt x="180213" y="178296"/>
                </a:lnTo>
                <a:lnTo>
                  <a:pt x="181546" y="135921"/>
                </a:lnTo>
                <a:lnTo>
                  <a:pt x="227361" y="135921"/>
                </a:lnTo>
                <a:lnTo>
                  <a:pt x="227460" y="189379"/>
                </a:lnTo>
                <a:lnTo>
                  <a:pt x="227742" y="208061"/>
                </a:lnTo>
                <a:lnTo>
                  <a:pt x="228647" y="224964"/>
                </a:lnTo>
                <a:lnTo>
                  <a:pt x="230180" y="235172"/>
                </a:lnTo>
                <a:lnTo>
                  <a:pt x="186118" y="235172"/>
                </a:lnTo>
                <a:lnTo>
                  <a:pt x="182237" y="238220"/>
                </a:lnTo>
                <a:close/>
              </a:path>
              <a:path w="241300" h="273685">
                <a:moveTo>
                  <a:pt x="241077" y="267176"/>
                </a:moveTo>
                <a:lnTo>
                  <a:pt x="195262" y="267176"/>
                </a:lnTo>
                <a:lnTo>
                  <a:pt x="192119" y="260032"/>
                </a:lnTo>
                <a:lnTo>
                  <a:pt x="189547" y="252317"/>
                </a:lnTo>
                <a:lnTo>
                  <a:pt x="187547" y="244030"/>
                </a:lnTo>
                <a:lnTo>
                  <a:pt x="186118" y="235172"/>
                </a:lnTo>
                <a:lnTo>
                  <a:pt x="230180" y="235172"/>
                </a:lnTo>
                <a:lnTo>
                  <a:pt x="230409" y="236696"/>
                </a:lnTo>
                <a:lnTo>
                  <a:pt x="231862" y="244673"/>
                </a:lnTo>
                <a:lnTo>
                  <a:pt x="234029" y="252507"/>
                </a:lnTo>
                <a:lnTo>
                  <a:pt x="237053" y="260056"/>
                </a:lnTo>
                <a:lnTo>
                  <a:pt x="241077" y="26717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3804" y="1537049"/>
            <a:ext cx="212725" cy="267335"/>
          </a:xfrm>
          <a:custGeom>
            <a:avLst/>
            <a:gdLst/>
            <a:ahLst/>
            <a:cxnLst/>
            <a:rect l="l" t="t" r="r" b="b"/>
            <a:pathLst>
              <a:path w="212725" h="267335">
                <a:moveTo>
                  <a:pt x="212121" y="267176"/>
                </a:moveTo>
                <a:lnTo>
                  <a:pt x="167830" y="267176"/>
                </a:lnTo>
                <a:lnTo>
                  <a:pt x="167830" y="108394"/>
                </a:lnTo>
                <a:lnTo>
                  <a:pt x="167544" y="95772"/>
                </a:lnTo>
                <a:lnTo>
                  <a:pt x="155257" y="56292"/>
                </a:lnTo>
                <a:lnTo>
                  <a:pt x="114490" y="39719"/>
                </a:lnTo>
                <a:lnTo>
                  <a:pt x="100386" y="40624"/>
                </a:lnTo>
                <a:lnTo>
                  <a:pt x="65627" y="56483"/>
                </a:lnTo>
                <a:lnTo>
                  <a:pt x="45696" y="102038"/>
                </a:lnTo>
                <a:lnTo>
                  <a:pt x="44291" y="125253"/>
                </a:lnTo>
                <a:lnTo>
                  <a:pt x="44291" y="267176"/>
                </a:lnTo>
                <a:lnTo>
                  <a:pt x="0" y="267176"/>
                </a:lnTo>
                <a:lnTo>
                  <a:pt x="0" y="6096"/>
                </a:lnTo>
                <a:lnTo>
                  <a:pt x="39719" y="6096"/>
                </a:lnTo>
                <a:lnTo>
                  <a:pt x="39719" y="44291"/>
                </a:lnTo>
                <a:lnTo>
                  <a:pt x="56032" y="25114"/>
                </a:lnTo>
                <a:lnTo>
                  <a:pt x="75354" y="11251"/>
                </a:lnTo>
                <a:lnTo>
                  <a:pt x="97838" y="2835"/>
                </a:lnTo>
                <a:lnTo>
                  <a:pt x="123634" y="0"/>
                </a:lnTo>
                <a:lnTo>
                  <a:pt x="134802" y="571"/>
                </a:lnTo>
                <a:lnTo>
                  <a:pt x="175774" y="14016"/>
                </a:lnTo>
                <a:lnTo>
                  <a:pt x="204501" y="46958"/>
                </a:lnTo>
                <a:lnTo>
                  <a:pt x="211859" y="92901"/>
                </a:lnTo>
                <a:lnTo>
                  <a:pt x="212121" y="106870"/>
                </a:lnTo>
                <a:lnTo>
                  <a:pt x="212121" y="26717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6218" y="1537055"/>
            <a:ext cx="488315" cy="273685"/>
          </a:xfrm>
          <a:custGeom>
            <a:avLst/>
            <a:gdLst/>
            <a:ahLst/>
            <a:cxnLst/>
            <a:rect l="l" t="t" r="r" b="b"/>
            <a:pathLst>
              <a:path w="488315" h="273685">
                <a:moveTo>
                  <a:pt x="227355" y="177165"/>
                </a:moveTo>
                <a:lnTo>
                  <a:pt x="184683" y="172593"/>
                </a:lnTo>
                <a:lnTo>
                  <a:pt x="180848" y="187718"/>
                </a:lnTo>
                <a:lnTo>
                  <a:pt x="176022" y="200990"/>
                </a:lnTo>
                <a:lnTo>
                  <a:pt x="142113" y="233070"/>
                </a:lnTo>
                <a:lnTo>
                  <a:pt x="119062" y="236689"/>
                </a:lnTo>
                <a:lnTo>
                  <a:pt x="102946" y="235267"/>
                </a:lnTo>
                <a:lnTo>
                  <a:pt x="65620" y="213741"/>
                </a:lnTo>
                <a:lnTo>
                  <a:pt x="46977" y="161188"/>
                </a:lnTo>
                <a:lnTo>
                  <a:pt x="45808" y="137439"/>
                </a:lnTo>
                <a:lnTo>
                  <a:pt x="47218" y="112839"/>
                </a:lnTo>
                <a:lnTo>
                  <a:pt x="58026" y="74523"/>
                </a:lnTo>
                <a:lnTo>
                  <a:pt x="91008" y="42570"/>
                </a:lnTo>
                <a:lnTo>
                  <a:pt x="120586" y="36664"/>
                </a:lnTo>
                <a:lnTo>
                  <a:pt x="131457" y="37528"/>
                </a:lnTo>
                <a:lnTo>
                  <a:pt x="165874" y="57861"/>
                </a:lnTo>
                <a:lnTo>
                  <a:pt x="180022" y="90106"/>
                </a:lnTo>
                <a:lnTo>
                  <a:pt x="222783" y="82486"/>
                </a:lnTo>
                <a:lnTo>
                  <a:pt x="200926" y="34391"/>
                </a:lnTo>
                <a:lnTo>
                  <a:pt x="158115" y="5727"/>
                </a:lnTo>
                <a:lnTo>
                  <a:pt x="119062" y="0"/>
                </a:lnTo>
                <a:lnTo>
                  <a:pt x="102374" y="1117"/>
                </a:lnTo>
                <a:lnTo>
                  <a:pt x="56476" y="16764"/>
                </a:lnTo>
                <a:lnTo>
                  <a:pt x="21755" y="49225"/>
                </a:lnTo>
                <a:lnTo>
                  <a:pt x="3429" y="98488"/>
                </a:lnTo>
                <a:lnTo>
                  <a:pt x="0" y="137439"/>
                </a:lnTo>
                <a:lnTo>
                  <a:pt x="2032" y="168643"/>
                </a:lnTo>
                <a:lnTo>
                  <a:pt x="18719" y="219024"/>
                </a:lnTo>
                <a:lnTo>
                  <a:pt x="51028" y="253352"/>
                </a:lnTo>
                <a:lnTo>
                  <a:pt x="93878" y="271094"/>
                </a:lnTo>
                <a:lnTo>
                  <a:pt x="119062" y="273367"/>
                </a:lnTo>
                <a:lnTo>
                  <a:pt x="139674" y="271665"/>
                </a:lnTo>
                <a:lnTo>
                  <a:pt x="190779" y="247357"/>
                </a:lnTo>
                <a:lnTo>
                  <a:pt x="214782" y="217411"/>
                </a:lnTo>
                <a:lnTo>
                  <a:pt x="227355" y="177165"/>
                </a:lnTo>
                <a:close/>
              </a:path>
              <a:path w="488315" h="273685">
                <a:moveTo>
                  <a:pt x="488251" y="135915"/>
                </a:moveTo>
                <a:lnTo>
                  <a:pt x="486625" y="111442"/>
                </a:lnTo>
                <a:lnTo>
                  <a:pt x="486244" y="105587"/>
                </a:lnTo>
                <a:lnTo>
                  <a:pt x="480250" y="78828"/>
                </a:lnTo>
                <a:lnTo>
                  <a:pt x="470242" y="55803"/>
                </a:lnTo>
                <a:lnTo>
                  <a:pt x="456247" y="36664"/>
                </a:lnTo>
                <a:lnTo>
                  <a:pt x="442429" y="24561"/>
                </a:lnTo>
                <a:lnTo>
                  <a:pt x="442429" y="111442"/>
                </a:lnTo>
                <a:lnTo>
                  <a:pt x="296024" y="111442"/>
                </a:lnTo>
                <a:lnTo>
                  <a:pt x="309740" y="68287"/>
                </a:lnTo>
                <a:lnTo>
                  <a:pt x="342519" y="42189"/>
                </a:lnTo>
                <a:lnTo>
                  <a:pt x="370801" y="36664"/>
                </a:lnTo>
                <a:lnTo>
                  <a:pt x="387083" y="38366"/>
                </a:lnTo>
                <a:lnTo>
                  <a:pt x="425665" y="62572"/>
                </a:lnTo>
                <a:lnTo>
                  <a:pt x="442429" y="111442"/>
                </a:lnTo>
                <a:lnTo>
                  <a:pt x="442429" y="24561"/>
                </a:lnTo>
                <a:lnTo>
                  <a:pt x="437921" y="20612"/>
                </a:lnTo>
                <a:lnTo>
                  <a:pt x="417487" y="9156"/>
                </a:lnTo>
                <a:lnTo>
                  <a:pt x="395071" y="2286"/>
                </a:lnTo>
                <a:lnTo>
                  <a:pt x="370801" y="0"/>
                </a:lnTo>
                <a:lnTo>
                  <a:pt x="344716" y="2286"/>
                </a:lnTo>
                <a:lnTo>
                  <a:pt x="300621" y="20612"/>
                </a:lnTo>
                <a:lnTo>
                  <a:pt x="267373" y="56718"/>
                </a:lnTo>
                <a:lnTo>
                  <a:pt x="250710" y="107734"/>
                </a:lnTo>
                <a:lnTo>
                  <a:pt x="248691" y="138963"/>
                </a:lnTo>
                <a:lnTo>
                  <a:pt x="250710" y="169291"/>
                </a:lnTo>
                <a:lnTo>
                  <a:pt x="267373" y="219036"/>
                </a:lnTo>
                <a:lnTo>
                  <a:pt x="300012" y="253352"/>
                </a:lnTo>
                <a:lnTo>
                  <a:pt x="345147" y="271094"/>
                </a:lnTo>
                <a:lnTo>
                  <a:pt x="372325" y="273367"/>
                </a:lnTo>
                <a:lnTo>
                  <a:pt x="394068" y="271945"/>
                </a:lnTo>
                <a:lnTo>
                  <a:pt x="431304" y="261073"/>
                </a:lnTo>
                <a:lnTo>
                  <a:pt x="462838" y="236702"/>
                </a:lnTo>
                <a:lnTo>
                  <a:pt x="486727" y="189357"/>
                </a:lnTo>
                <a:lnTo>
                  <a:pt x="440905" y="183261"/>
                </a:lnTo>
                <a:lnTo>
                  <a:pt x="435825" y="196024"/>
                </a:lnTo>
                <a:lnTo>
                  <a:pt x="429666" y="207276"/>
                </a:lnTo>
                <a:lnTo>
                  <a:pt x="395376" y="233464"/>
                </a:lnTo>
                <a:lnTo>
                  <a:pt x="372325" y="236702"/>
                </a:lnTo>
                <a:lnTo>
                  <a:pt x="356870" y="235267"/>
                </a:lnTo>
                <a:lnTo>
                  <a:pt x="318884" y="213741"/>
                </a:lnTo>
                <a:lnTo>
                  <a:pt x="296811" y="168478"/>
                </a:lnTo>
                <a:lnTo>
                  <a:pt x="294500" y="148107"/>
                </a:lnTo>
                <a:lnTo>
                  <a:pt x="488251" y="148107"/>
                </a:lnTo>
                <a:lnTo>
                  <a:pt x="488251" y="13591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058" y="2289048"/>
            <a:ext cx="5388789" cy="3344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0966" y="2768980"/>
            <a:ext cx="270033" cy="12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4247" y="2769298"/>
            <a:ext cx="1109186" cy="120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77262" y="2799873"/>
            <a:ext cx="161734" cy="90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804624" y="2769107"/>
            <a:ext cx="459740" cy="121285"/>
            <a:chOff x="8804624" y="2769107"/>
            <a:chExt cx="459740" cy="121285"/>
          </a:xfrm>
        </p:grpSpPr>
        <p:sp>
          <p:nvSpPr>
            <p:cNvPr id="17" name="object 17"/>
            <p:cNvSpPr/>
            <p:nvPr/>
          </p:nvSpPr>
          <p:spPr>
            <a:xfrm>
              <a:off x="8804624" y="2769107"/>
              <a:ext cx="421100" cy="1207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47060" y="2801397"/>
              <a:ext cx="17145" cy="86995"/>
            </a:xfrm>
            <a:custGeom>
              <a:avLst/>
              <a:gdLst/>
              <a:ahLst/>
              <a:cxnLst/>
              <a:rect l="l" t="t" r="r" b="b"/>
              <a:pathLst>
                <a:path w="17145" h="86994">
                  <a:moveTo>
                    <a:pt x="16764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6764"/>
                  </a:lnTo>
                  <a:close/>
                </a:path>
                <a:path w="17145" h="86994">
                  <a:moveTo>
                    <a:pt x="16764" y="86963"/>
                  </a:moveTo>
                  <a:lnTo>
                    <a:pt x="0" y="86963"/>
                  </a:lnTo>
                  <a:lnTo>
                    <a:pt x="0" y="70199"/>
                  </a:lnTo>
                  <a:lnTo>
                    <a:pt x="16764" y="70199"/>
                  </a:lnTo>
                  <a:lnTo>
                    <a:pt x="167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593967" y="301361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243"/>
                </a:moveTo>
                <a:lnTo>
                  <a:pt x="13716" y="41243"/>
                </a:lnTo>
                <a:lnTo>
                  <a:pt x="4572" y="35147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9144" y="1524"/>
                </a:lnTo>
                <a:lnTo>
                  <a:pt x="13716" y="0"/>
                </a:lnTo>
                <a:lnTo>
                  <a:pt x="25908" y="0"/>
                </a:lnTo>
                <a:lnTo>
                  <a:pt x="30480" y="1524"/>
                </a:lnTo>
                <a:lnTo>
                  <a:pt x="38100" y="9144"/>
                </a:lnTo>
                <a:lnTo>
                  <a:pt x="41148" y="13716"/>
                </a:lnTo>
                <a:lnTo>
                  <a:pt x="41148" y="25908"/>
                </a:lnTo>
                <a:lnTo>
                  <a:pt x="35052" y="35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68006" y="2766250"/>
            <a:ext cx="1223581" cy="328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25805" y="2972054"/>
            <a:ext cx="274605" cy="1224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68241" y="2972371"/>
            <a:ext cx="245649" cy="1221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53226" y="2972371"/>
            <a:ext cx="408908" cy="122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9616249" y="2972371"/>
            <a:ext cx="222885" cy="122555"/>
            <a:chOff x="9616249" y="2972371"/>
            <a:chExt cx="222885" cy="122555"/>
          </a:xfrm>
        </p:grpSpPr>
        <p:sp>
          <p:nvSpPr>
            <p:cNvPr id="25" name="object 25"/>
            <p:cNvSpPr/>
            <p:nvPr/>
          </p:nvSpPr>
          <p:spPr>
            <a:xfrm>
              <a:off x="9616249" y="2972371"/>
              <a:ext cx="123634" cy="1205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759780" y="3004470"/>
              <a:ext cx="79258" cy="900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833425" y="3173920"/>
            <a:ext cx="741680" cy="121285"/>
            <a:chOff x="6833425" y="3173920"/>
            <a:chExt cx="741680" cy="121285"/>
          </a:xfrm>
        </p:grpSpPr>
        <p:sp>
          <p:nvSpPr>
            <p:cNvPr id="28" name="object 28"/>
            <p:cNvSpPr/>
            <p:nvPr/>
          </p:nvSpPr>
          <p:spPr>
            <a:xfrm>
              <a:off x="6833413" y="3173920"/>
              <a:ext cx="15875" cy="119380"/>
            </a:xfrm>
            <a:custGeom>
              <a:avLst/>
              <a:gdLst/>
              <a:ahLst/>
              <a:cxnLst/>
              <a:rect l="l" t="t" r="r" b="b"/>
              <a:pathLst>
                <a:path w="15875" h="119379">
                  <a:moveTo>
                    <a:pt x="15341" y="32105"/>
                  </a:moveTo>
                  <a:lnTo>
                    <a:pt x="0" y="32105"/>
                  </a:lnTo>
                  <a:lnTo>
                    <a:pt x="0" y="119075"/>
                  </a:lnTo>
                  <a:lnTo>
                    <a:pt x="15341" y="119075"/>
                  </a:lnTo>
                  <a:lnTo>
                    <a:pt x="15341" y="32105"/>
                  </a:lnTo>
                  <a:close/>
                </a:path>
                <a:path w="15875" h="119379">
                  <a:moveTo>
                    <a:pt x="15341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5341" y="16764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71620" y="3204495"/>
              <a:ext cx="115919" cy="884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13435" y="3173920"/>
              <a:ext cx="561975" cy="121285"/>
            </a:xfrm>
            <a:custGeom>
              <a:avLst/>
              <a:gdLst/>
              <a:ahLst/>
              <a:cxnLst/>
              <a:rect l="l" t="t" r="r" b="b"/>
              <a:pathLst>
                <a:path w="561975" h="121285">
                  <a:moveTo>
                    <a:pt x="74777" y="62585"/>
                  </a:moveTo>
                  <a:lnTo>
                    <a:pt x="73253" y="56489"/>
                  </a:lnTo>
                  <a:lnTo>
                    <a:pt x="71729" y="51917"/>
                  </a:lnTo>
                  <a:lnTo>
                    <a:pt x="68681" y="45821"/>
                  </a:lnTo>
                  <a:lnTo>
                    <a:pt x="65633" y="42773"/>
                  </a:lnTo>
                  <a:lnTo>
                    <a:pt x="62585" y="38201"/>
                  </a:lnTo>
                  <a:lnTo>
                    <a:pt x="61061" y="37185"/>
                  </a:lnTo>
                  <a:lnTo>
                    <a:pt x="61061" y="74866"/>
                  </a:lnTo>
                  <a:lnTo>
                    <a:pt x="60515" y="83210"/>
                  </a:lnTo>
                  <a:lnTo>
                    <a:pt x="42773" y="108394"/>
                  </a:lnTo>
                  <a:lnTo>
                    <a:pt x="29057" y="108394"/>
                  </a:lnTo>
                  <a:lnTo>
                    <a:pt x="22961" y="105346"/>
                  </a:lnTo>
                  <a:lnTo>
                    <a:pt x="18389" y="97726"/>
                  </a:lnTo>
                  <a:lnTo>
                    <a:pt x="15341" y="93154"/>
                  </a:lnTo>
                  <a:lnTo>
                    <a:pt x="13817" y="85534"/>
                  </a:lnTo>
                  <a:lnTo>
                    <a:pt x="13817" y="74866"/>
                  </a:lnTo>
                  <a:lnTo>
                    <a:pt x="30581" y="42773"/>
                  </a:lnTo>
                  <a:lnTo>
                    <a:pt x="44297" y="42773"/>
                  </a:lnTo>
                  <a:lnTo>
                    <a:pt x="61061" y="74866"/>
                  </a:lnTo>
                  <a:lnTo>
                    <a:pt x="61061" y="37185"/>
                  </a:lnTo>
                  <a:lnTo>
                    <a:pt x="58013" y="35153"/>
                  </a:lnTo>
                  <a:lnTo>
                    <a:pt x="44297" y="30581"/>
                  </a:lnTo>
                  <a:lnTo>
                    <a:pt x="39725" y="30581"/>
                  </a:lnTo>
                  <a:lnTo>
                    <a:pt x="32270" y="31419"/>
                  </a:lnTo>
                  <a:lnTo>
                    <a:pt x="25819" y="33820"/>
                  </a:lnTo>
                  <a:lnTo>
                    <a:pt x="20218" y="37655"/>
                  </a:lnTo>
                  <a:lnTo>
                    <a:pt x="15341" y="42773"/>
                  </a:lnTo>
                  <a:lnTo>
                    <a:pt x="15341" y="0"/>
                  </a:lnTo>
                  <a:lnTo>
                    <a:pt x="0" y="0"/>
                  </a:lnTo>
                  <a:lnTo>
                    <a:pt x="0" y="119062"/>
                  </a:lnTo>
                  <a:lnTo>
                    <a:pt x="13817" y="119062"/>
                  </a:lnTo>
                  <a:lnTo>
                    <a:pt x="13817" y="108394"/>
                  </a:lnTo>
                  <a:lnTo>
                    <a:pt x="18694" y="113538"/>
                  </a:lnTo>
                  <a:lnTo>
                    <a:pt x="24295" y="117398"/>
                  </a:lnTo>
                  <a:lnTo>
                    <a:pt x="30746" y="119837"/>
                  </a:lnTo>
                  <a:lnTo>
                    <a:pt x="38201" y="120688"/>
                  </a:lnTo>
                  <a:lnTo>
                    <a:pt x="45681" y="119837"/>
                  </a:lnTo>
                  <a:lnTo>
                    <a:pt x="74180" y="84823"/>
                  </a:lnTo>
                  <a:lnTo>
                    <a:pt x="74777" y="74866"/>
                  </a:lnTo>
                  <a:lnTo>
                    <a:pt x="74777" y="62585"/>
                  </a:lnTo>
                  <a:close/>
                </a:path>
                <a:path w="561975" h="121285">
                  <a:moveTo>
                    <a:pt x="169367" y="119075"/>
                  </a:moveTo>
                  <a:lnTo>
                    <a:pt x="167843" y="116027"/>
                  </a:lnTo>
                  <a:lnTo>
                    <a:pt x="166319" y="111455"/>
                  </a:lnTo>
                  <a:lnTo>
                    <a:pt x="166319" y="108407"/>
                  </a:lnTo>
                  <a:lnTo>
                    <a:pt x="165430" y="104990"/>
                  </a:lnTo>
                  <a:lnTo>
                    <a:pt x="164985" y="99441"/>
                  </a:lnTo>
                  <a:lnTo>
                    <a:pt x="164871" y="94678"/>
                  </a:lnTo>
                  <a:lnTo>
                    <a:pt x="164795" y="74866"/>
                  </a:lnTo>
                  <a:lnTo>
                    <a:pt x="164795" y="48869"/>
                  </a:lnTo>
                  <a:lnTo>
                    <a:pt x="161747" y="42773"/>
                  </a:lnTo>
                  <a:lnTo>
                    <a:pt x="138874" y="30581"/>
                  </a:lnTo>
                  <a:lnTo>
                    <a:pt x="123634" y="30581"/>
                  </a:lnTo>
                  <a:lnTo>
                    <a:pt x="111442" y="33629"/>
                  </a:lnTo>
                  <a:lnTo>
                    <a:pt x="106870" y="35153"/>
                  </a:lnTo>
                  <a:lnTo>
                    <a:pt x="102298" y="38201"/>
                  </a:lnTo>
                  <a:lnTo>
                    <a:pt x="99250" y="42773"/>
                  </a:lnTo>
                  <a:lnTo>
                    <a:pt x="96113" y="45821"/>
                  </a:lnTo>
                  <a:lnTo>
                    <a:pt x="94589" y="50393"/>
                  </a:lnTo>
                  <a:lnTo>
                    <a:pt x="93065" y="56489"/>
                  </a:lnTo>
                  <a:lnTo>
                    <a:pt x="106870" y="59537"/>
                  </a:lnTo>
                  <a:lnTo>
                    <a:pt x="108394" y="53441"/>
                  </a:lnTo>
                  <a:lnTo>
                    <a:pt x="111442" y="48869"/>
                  </a:lnTo>
                  <a:lnTo>
                    <a:pt x="114490" y="45821"/>
                  </a:lnTo>
                  <a:lnTo>
                    <a:pt x="117538" y="44297"/>
                  </a:lnTo>
                  <a:lnTo>
                    <a:pt x="122110" y="42773"/>
                  </a:lnTo>
                  <a:lnTo>
                    <a:pt x="137350" y="42773"/>
                  </a:lnTo>
                  <a:lnTo>
                    <a:pt x="141922" y="44297"/>
                  </a:lnTo>
                  <a:lnTo>
                    <a:pt x="146494" y="47345"/>
                  </a:lnTo>
                  <a:lnTo>
                    <a:pt x="149542" y="53441"/>
                  </a:lnTo>
                  <a:lnTo>
                    <a:pt x="149542" y="64109"/>
                  </a:lnTo>
                  <a:lnTo>
                    <a:pt x="149542" y="74866"/>
                  </a:lnTo>
                  <a:lnTo>
                    <a:pt x="149542" y="91630"/>
                  </a:lnTo>
                  <a:lnTo>
                    <a:pt x="148018" y="94678"/>
                  </a:lnTo>
                  <a:lnTo>
                    <a:pt x="144970" y="99250"/>
                  </a:lnTo>
                  <a:lnTo>
                    <a:pt x="141922" y="102298"/>
                  </a:lnTo>
                  <a:lnTo>
                    <a:pt x="137350" y="105346"/>
                  </a:lnTo>
                  <a:lnTo>
                    <a:pt x="134302" y="108407"/>
                  </a:lnTo>
                  <a:lnTo>
                    <a:pt x="112966" y="108407"/>
                  </a:lnTo>
                  <a:lnTo>
                    <a:pt x="106870" y="102298"/>
                  </a:lnTo>
                  <a:lnTo>
                    <a:pt x="105448" y="99441"/>
                  </a:lnTo>
                  <a:lnTo>
                    <a:pt x="105346" y="93154"/>
                  </a:lnTo>
                  <a:lnTo>
                    <a:pt x="106870" y="90106"/>
                  </a:lnTo>
                  <a:lnTo>
                    <a:pt x="108394" y="88582"/>
                  </a:lnTo>
                  <a:lnTo>
                    <a:pt x="108394" y="87058"/>
                  </a:lnTo>
                  <a:lnTo>
                    <a:pt x="111442" y="85534"/>
                  </a:lnTo>
                  <a:lnTo>
                    <a:pt x="112966" y="84010"/>
                  </a:lnTo>
                  <a:lnTo>
                    <a:pt x="116014" y="82486"/>
                  </a:lnTo>
                  <a:lnTo>
                    <a:pt x="120586" y="82486"/>
                  </a:lnTo>
                  <a:lnTo>
                    <a:pt x="126682" y="80962"/>
                  </a:lnTo>
                  <a:lnTo>
                    <a:pt x="137350" y="79438"/>
                  </a:lnTo>
                  <a:lnTo>
                    <a:pt x="144970" y="77914"/>
                  </a:lnTo>
                  <a:lnTo>
                    <a:pt x="149542" y="74866"/>
                  </a:lnTo>
                  <a:lnTo>
                    <a:pt x="149542" y="64109"/>
                  </a:lnTo>
                  <a:lnTo>
                    <a:pt x="145288" y="65252"/>
                  </a:lnTo>
                  <a:lnTo>
                    <a:pt x="139446" y="66395"/>
                  </a:lnTo>
                  <a:lnTo>
                    <a:pt x="132194" y="67538"/>
                  </a:lnTo>
                  <a:lnTo>
                    <a:pt x="123634" y="68681"/>
                  </a:lnTo>
                  <a:lnTo>
                    <a:pt x="117538" y="70205"/>
                  </a:lnTo>
                  <a:lnTo>
                    <a:pt x="114490" y="70205"/>
                  </a:lnTo>
                  <a:lnTo>
                    <a:pt x="111442" y="71818"/>
                  </a:lnTo>
                  <a:lnTo>
                    <a:pt x="106870" y="71818"/>
                  </a:lnTo>
                  <a:lnTo>
                    <a:pt x="103822" y="73342"/>
                  </a:lnTo>
                  <a:lnTo>
                    <a:pt x="100774" y="76390"/>
                  </a:lnTo>
                  <a:lnTo>
                    <a:pt x="97726" y="77914"/>
                  </a:lnTo>
                  <a:lnTo>
                    <a:pt x="94589" y="80962"/>
                  </a:lnTo>
                  <a:lnTo>
                    <a:pt x="93065" y="84010"/>
                  </a:lnTo>
                  <a:lnTo>
                    <a:pt x="91541" y="88582"/>
                  </a:lnTo>
                  <a:lnTo>
                    <a:pt x="90017" y="91630"/>
                  </a:lnTo>
                  <a:lnTo>
                    <a:pt x="90017" y="103822"/>
                  </a:lnTo>
                  <a:lnTo>
                    <a:pt x="93065" y="108407"/>
                  </a:lnTo>
                  <a:lnTo>
                    <a:pt x="97726" y="112979"/>
                  </a:lnTo>
                  <a:lnTo>
                    <a:pt x="102298" y="117551"/>
                  </a:lnTo>
                  <a:lnTo>
                    <a:pt x="109918" y="120688"/>
                  </a:lnTo>
                  <a:lnTo>
                    <a:pt x="125158" y="120688"/>
                  </a:lnTo>
                  <a:lnTo>
                    <a:pt x="131254" y="119075"/>
                  </a:lnTo>
                  <a:lnTo>
                    <a:pt x="140398" y="116027"/>
                  </a:lnTo>
                  <a:lnTo>
                    <a:pt x="146494" y="112979"/>
                  </a:lnTo>
                  <a:lnTo>
                    <a:pt x="151079" y="108407"/>
                  </a:lnTo>
                  <a:lnTo>
                    <a:pt x="151079" y="111455"/>
                  </a:lnTo>
                  <a:lnTo>
                    <a:pt x="152603" y="116027"/>
                  </a:lnTo>
                  <a:lnTo>
                    <a:pt x="154127" y="119075"/>
                  </a:lnTo>
                  <a:lnTo>
                    <a:pt x="169367" y="119075"/>
                  </a:lnTo>
                  <a:close/>
                </a:path>
                <a:path w="561975" h="121285">
                  <a:moveTo>
                    <a:pt x="199656" y="571"/>
                  </a:moveTo>
                  <a:lnTo>
                    <a:pt x="184416" y="571"/>
                  </a:lnTo>
                  <a:lnTo>
                    <a:pt x="184416" y="119443"/>
                  </a:lnTo>
                  <a:lnTo>
                    <a:pt x="199656" y="119443"/>
                  </a:lnTo>
                  <a:lnTo>
                    <a:pt x="199656" y="571"/>
                  </a:lnTo>
                  <a:close/>
                </a:path>
                <a:path w="561975" h="121285">
                  <a:moveTo>
                    <a:pt x="297573" y="119075"/>
                  </a:moveTo>
                  <a:lnTo>
                    <a:pt x="296049" y="116027"/>
                  </a:lnTo>
                  <a:lnTo>
                    <a:pt x="294525" y="111455"/>
                  </a:lnTo>
                  <a:lnTo>
                    <a:pt x="294525" y="108407"/>
                  </a:lnTo>
                  <a:lnTo>
                    <a:pt x="293636" y="104990"/>
                  </a:lnTo>
                  <a:lnTo>
                    <a:pt x="293192" y="99441"/>
                  </a:lnTo>
                  <a:lnTo>
                    <a:pt x="293077" y="94678"/>
                  </a:lnTo>
                  <a:lnTo>
                    <a:pt x="293001" y="74866"/>
                  </a:lnTo>
                  <a:lnTo>
                    <a:pt x="293001" y="51917"/>
                  </a:lnTo>
                  <a:lnTo>
                    <a:pt x="291477" y="48869"/>
                  </a:lnTo>
                  <a:lnTo>
                    <a:pt x="291477" y="45821"/>
                  </a:lnTo>
                  <a:lnTo>
                    <a:pt x="289953" y="42773"/>
                  </a:lnTo>
                  <a:lnTo>
                    <a:pt x="286905" y="39725"/>
                  </a:lnTo>
                  <a:lnTo>
                    <a:pt x="285381" y="36677"/>
                  </a:lnTo>
                  <a:lnTo>
                    <a:pt x="282333" y="35153"/>
                  </a:lnTo>
                  <a:lnTo>
                    <a:pt x="273177" y="32105"/>
                  </a:lnTo>
                  <a:lnTo>
                    <a:pt x="266992" y="30581"/>
                  </a:lnTo>
                  <a:lnTo>
                    <a:pt x="251752" y="30581"/>
                  </a:lnTo>
                  <a:lnTo>
                    <a:pt x="239560" y="33629"/>
                  </a:lnTo>
                  <a:lnTo>
                    <a:pt x="234988" y="35153"/>
                  </a:lnTo>
                  <a:lnTo>
                    <a:pt x="230416" y="38201"/>
                  </a:lnTo>
                  <a:lnTo>
                    <a:pt x="227368" y="42773"/>
                  </a:lnTo>
                  <a:lnTo>
                    <a:pt x="224320" y="45821"/>
                  </a:lnTo>
                  <a:lnTo>
                    <a:pt x="221272" y="50393"/>
                  </a:lnTo>
                  <a:lnTo>
                    <a:pt x="221272" y="56489"/>
                  </a:lnTo>
                  <a:lnTo>
                    <a:pt x="234988" y="59537"/>
                  </a:lnTo>
                  <a:lnTo>
                    <a:pt x="236512" y="53441"/>
                  </a:lnTo>
                  <a:lnTo>
                    <a:pt x="239560" y="48869"/>
                  </a:lnTo>
                  <a:lnTo>
                    <a:pt x="242608" y="45821"/>
                  </a:lnTo>
                  <a:lnTo>
                    <a:pt x="245656" y="44297"/>
                  </a:lnTo>
                  <a:lnTo>
                    <a:pt x="250228" y="42773"/>
                  </a:lnTo>
                  <a:lnTo>
                    <a:pt x="265468" y="42773"/>
                  </a:lnTo>
                  <a:lnTo>
                    <a:pt x="270040" y="44297"/>
                  </a:lnTo>
                  <a:lnTo>
                    <a:pt x="274701" y="47345"/>
                  </a:lnTo>
                  <a:lnTo>
                    <a:pt x="277749" y="53441"/>
                  </a:lnTo>
                  <a:lnTo>
                    <a:pt x="277749" y="64109"/>
                  </a:lnTo>
                  <a:lnTo>
                    <a:pt x="277749" y="74866"/>
                  </a:lnTo>
                  <a:lnTo>
                    <a:pt x="277749" y="91630"/>
                  </a:lnTo>
                  <a:lnTo>
                    <a:pt x="276225" y="94678"/>
                  </a:lnTo>
                  <a:lnTo>
                    <a:pt x="273177" y="99250"/>
                  </a:lnTo>
                  <a:lnTo>
                    <a:pt x="270040" y="102298"/>
                  </a:lnTo>
                  <a:lnTo>
                    <a:pt x="265468" y="105346"/>
                  </a:lnTo>
                  <a:lnTo>
                    <a:pt x="262420" y="108407"/>
                  </a:lnTo>
                  <a:lnTo>
                    <a:pt x="241084" y="108407"/>
                  </a:lnTo>
                  <a:lnTo>
                    <a:pt x="234988" y="102298"/>
                  </a:lnTo>
                  <a:lnTo>
                    <a:pt x="233553" y="99441"/>
                  </a:lnTo>
                  <a:lnTo>
                    <a:pt x="233464" y="93154"/>
                  </a:lnTo>
                  <a:lnTo>
                    <a:pt x="234988" y="90106"/>
                  </a:lnTo>
                  <a:lnTo>
                    <a:pt x="236512" y="88582"/>
                  </a:lnTo>
                  <a:lnTo>
                    <a:pt x="236512" y="87058"/>
                  </a:lnTo>
                  <a:lnTo>
                    <a:pt x="239560" y="85534"/>
                  </a:lnTo>
                  <a:lnTo>
                    <a:pt x="241084" y="84010"/>
                  </a:lnTo>
                  <a:lnTo>
                    <a:pt x="244132" y="82486"/>
                  </a:lnTo>
                  <a:lnTo>
                    <a:pt x="248704" y="82486"/>
                  </a:lnTo>
                  <a:lnTo>
                    <a:pt x="254800" y="80962"/>
                  </a:lnTo>
                  <a:lnTo>
                    <a:pt x="265468" y="79438"/>
                  </a:lnTo>
                  <a:lnTo>
                    <a:pt x="273177" y="77914"/>
                  </a:lnTo>
                  <a:lnTo>
                    <a:pt x="277749" y="74866"/>
                  </a:lnTo>
                  <a:lnTo>
                    <a:pt x="277749" y="64109"/>
                  </a:lnTo>
                  <a:lnTo>
                    <a:pt x="273481" y="65252"/>
                  </a:lnTo>
                  <a:lnTo>
                    <a:pt x="267614" y="66395"/>
                  </a:lnTo>
                  <a:lnTo>
                    <a:pt x="260311" y="67538"/>
                  </a:lnTo>
                  <a:lnTo>
                    <a:pt x="251752" y="68681"/>
                  </a:lnTo>
                  <a:lnTo>
                    <a:pt x="245656" y="70205"/>
                  </a:lnTo>
                  <a:lnTo>
                    <a:pt x="242608" y="70205"/>
                  </a:lnTo>
                  <a:lnTo>
                    <a:pt x="239560" y="71818"/>
                  </a:lnTo>
                  <a:lnTo>
                    <a:pt x="234988" y="71818"/>
                  </a:lnTo>
                  <a:lnTo>
                    <a:pt x="231940" y="73342"/>
                  </a:lnTo>
                  <a:lnTo>
                    <a:pt x="228892" y="76390"/>
                  </a:lnTo>
                  <a:lnTo>
                    <a:pt x="225844" y="77914"/>
                  </a:lnTo>
                  <a:lnTo>
                    <a:pt x="222796" y="80962"/>
                  </a:lnTo>
                  <a:lnTo>
                    <a:pt x="221272" y="84010"/>
                  </a:lnTo>
                  <a:lnTo>
                    <a:pt x="219748" y="88582"/>
                  </a:lnTo>
                  <a:lnTo>
                    <a:pt x="218224" y="91630"/>
                  </a:lnTo>
                  <a:lnTo>
                    <a:pt x="218224" y="103822"/>
                  </a:lnTo>
                  <a:lnTo>
                    <a:pt x="221272" y="108407"/>
                  </a:lnTo>
                  <a:lnTo>
                    <a:pt x="230416" y="117551"/>
                  </a:lnTo>
                  <a:lnTo>
                    <a:pt x="238036" y="120688"/>
                  </a:lnTo>
                  <a:lnTo>
                    <a:pt x="253276" y="120688"/>
                  </a:lnTo>
                  <a:lnTo>
                    <a:pt x="259372" y="119075"/>
                  </a:lnTo>
                  <a:lnTo>
                    <a:pt x="268516" y="116027"/>
                  </a:lnTo>
                  <a:lnTo>
                    <a:pt x="274701" y="112979"/>
                  </a:lnTo>
                  <a:lnTo>
                    <a:pt x="279285" y="108407"/>
                  </a:lnTo>
                  <a:lnTo>
                    <a:pt x="279285" y="111455"/>
                  </a:lnTo>
                  <a:lnTo>
                    <a:pt x="280809" y="116027"/>
                  </a:lnTo>
                  <a:lnTo>
                    <a:pt x="282333" y="119075"/>
                  </a:lnTo>
                  <a:lnTo>
                    <a:pt x="297573" y="119075"/>
                  </a:lnTo>
                  <a:close/>
                </a:path>
                <a:path w="561975" h="121285">
                  <a:moveTo>
                    <a:pt x="383006" y="51917"/>
                  </a:moveTo>
                  <a:lnTo>
                    <a:pt x="360146" y="30581"/>
                  </a:lnTo>
                  <a:lnTo>
                    <a:pt x="353961" y="30581"/>
                  </a:lnTo>
                  <a:lnTo>
                    <a:pt x="345389" y="31432"/>
                  </a:lnTo>
                  <a:lnTo>
                    <a:pt x="337959" y="34010"/>
                  </a:lnTo>
                  <a:lnTo>
                    <a:pt x="331673" y="38290"/>
                  </a:lnTo>
                  <a:lnTo>
                    <a:pt x="326529" y="44297"/>
                  </a:lnTo>
                  <a:lnTo>
                    <a:pt x="326529" y="32105"/>
                  </a:lnTo>
                  <a:lnTo>
                    <a:pt x="314337" y="32105"/>
                  </a:lnTo>
                  <a:lnTo>
                    <a:pt x="314337" y="119062"/>
                  </a:lnTo>
                  <a:lnTo>
                    <a:pt x="328053" y="119062"/>
                  </a:lnTo>
                  <a:lnTo>
                    <a:pt x="328053" y="61061"/>
                  </a:lnTo>
                  <a:lnTo>
                    <a:pt x="331101" y="53441"/>
                  </a:lnTo>
                  <a:lnTo>
                    <a:pt x="335673" y="48869"/>
                  </a:lnTo>
                  <a:lnTo>
                    <a:pt x="344817" y="42773"/>
                  </a:lnTo>
                  <a:lnTo>
                    <a:pt x="355485" y="42773"/>
                  </a:lnTo>
                  <a:lnTo>
                    <a:pt x="364718" y="47345"/>
                  </a:lnTo>
                  <a:lnTo>
                    <a:pt x="367766" y="53441"/>
                  </a:lnTo>
                  <a:lnTo>
                    <a:pt x="367766" y="56489"/>
                  </a:lnTo>
                  <a:lnTo>
                    <a:pt x="369290" y="59537"/>
                  </a:lnTo>
                  <a:lnTo>
                    <a:pt x="369290" y="119062"/>
                  </a:lnTo>
                  <a:lnTo>
                    <a:pt x="383006" y="119062"/>
                  </a:lnTo>
                  <a:lnTo>
                    <a:pt x="383006" y="51917"/>
                  </a:lnTo>
                  <a:close/>
                </a:path>
                <a:path w="561975" h="121285">
                  <a:moveTo>
                    <a:pt x="474548" y="88582"/>
                  </a:moveTo>
                  <a:lnTo>
                    <a:pt x="460832" y="87058"/>
                  </a:lnTo>
                  <a:lnTo>
                    <a:pt x="459308" y="94678"/>
                  </a:lnTo>
                  <a:lnTo>
                    <a:pt x="453212" y="103822"/>
                  </a:lnTo>
                  <a:lnTo>
                    <a:pt x="448640" y="106870"/>
                  </a:lnTo>
                  <a:lnTo>
                    <a:pt x="443966" y="108394"/>
                  </a:lnTo>
                  <a:lnTo>
                    <a:pt x="431774" y="108394"/>
                  </a:lnTo>
                  <a:lnTo>
                    <a:pt x="415010" y="74866"/>
                  </a:lnTo>
                  <a:lnTo>
                    <a:pt x="415010" y="64109"/>
                  </a:lnTo>
                  <a:lnTo>
                    <a:pt x="416534" y="54965"/>
                  </a:lnTo>
                  <a:lnTo>
                    <a:pt x="425678" y="45821"/>
                  </a:lnTo>
                  <a:lnTo>
                    <a:pt x="431774" y="42773"/>
                  </a:lnTo>
                  <a:lnTo>
                    <a:pt x="443966" y="42773"/>
                  </a:lnTo>
                  <a:lnTo>
                    <a:pt x="448640" y="44297"/>
                  </a:lnTo>
                  <a:lnTo>
                    <a:pt x="457784" y="53441"/>
                  </a:lnTo>
                  <a:lnTo>
                    <a:pt x="459308" y="59537"/>
                  </a:lnTo>
                  <a:lnTo>
                    <a:pt x="473024" y="58013"/>
                  </a:lnTo>
                  <a:lnTo>
                    <a:pt x="471500" y="48869"/>
                  </a:lnTo>
                  <a:lnTo>
                    <a:pt x="468452" y="42773"/>
                  </a:lnTo>
                  <a:lnTo>
                    <a:pt x="462356" y="38201"/>
                  </a:lnTo>
                  <a:lnTo>
                    <a:pt x="456260" y="32105"/>
                  </a:lnTo>
                  <a:lnTo>
                    <a:pt x="448640" y="30581"/>
                  </a:lnTo>
                  <a:lnTo>
                    <a:pt x="431774" y="30581"/>
                  </a:lnTo>
                  <a:lnTo>
                    <a:pt x="404342" y="51917"/>
                  </a:lnTo>
                  <a:lnTo>
                    <a:pt x="401294" y="58013"/>
                  </a:lnTo>
                  <a:lnTo>
                    <a:pt x="399770" y="67157"/>
                  </a:lnTo>
                  <a:lnTo>
                    <a:pt x="399770" y="76390"/>
                  </a:lnTo>
                  <a:lnTo>
                    <a:pt x="416458" y="113538"/>
                  </a:lnTo>
                  <a:lnTo>
                    <a:pt x="439394" y="120688"/>
                  </a:lnTo>
                  <a:lnTo>
                    <a:pt x="448640" y="120688"/>
                  </a:lnTo>
                  <a:lnTo>
                    <a:pt x="456260" y="117538"/>
                  </a:lnTo>
                  <a:lnTo>
                    <a:pt x="462356" y="111442"/>
                  </a:lnTo>
                  <a:lnTo>
                    <a:pt x="467258" y="107442"/>
                  </a:lnTo>
                  <a:lnTo>
                    <a:pt x="470738" y="102298"/>
                  </a:lnTo>
                  <a:lnTo>
                    <a:pt x="473062" y="96012"/>
                  </a:lnTo>
                  <a:lnTo>
                    <a:pt x="474548" y="88582"/>
                  </a:lnTo>
                  <a:close/>
                </a:path>
                <a:path w="561975" h="121285">
                  <a:moveTo>
                    <a:pt x="561505" y="74866"/>
                  </a:moveTo>
                  <a:lnTo>
                    <a:pt x="546265" y="38887"/>
                  </a:lnTo>
                  <a:lnTo>
                    <a:pt x="546265" y="59537"/>
                  </a:lnTo>
                  <a:lnTo>
                    <a:pt x="546265" y="67157"/>
                  </a:lnTo>
                  <a:lnTo>
                    <a:pt x="498919" y="67157"/>
                  </a:lnTo>
                  <a:lnTo>
                    <a:pt x="498919" y="59537"/>
                  </a:lnTo>
                  <a:lnTo>
                    <a:pt x="501967" y="53441"/>
                  </a:lnTo>
                  <a:lnTo>
                    <a:pt x="511111" y="44297"/>
                  </a:lnTo>
                  <a:lnTo>
                    <a:pt x="515683" y="42773"/>
                  </a:lnTo>
                  <a:lnTo>
                    <a:pt x="529399" y="42773"/>
                  </a:lnTo>
                  <a:lnTo>
                    <a:pt x="535597" y="45821"/>
                  </a:lnTo>
                  <a:lnTo>
                    <a:pt x="540169" y="50393"/>
                  </a:lnTo>
                  <a:lnTo>
                    <a:pt x="546265" y="59537"/>
                  </a:lnTo>
                  <a:lnTo>
                    <a:pt x="546265" y="38887"/>
                  </a:lnTo>
                  <a:lnTo>
                    <a:pt x="544830" y="37655"/>
                  </a:lnTo>
                  <a:lnTo>
                    <a:pt x="538251" y="33820"/>
                  </a:lnTo>
                  <a:lnTo>
                    <a:pt x="531075" y="31419"/>
                  </a:lnTo>
                  <a:lnTo>
                    <a:pt x="523303" y="30581"/>
                  </a:lnTo>
                  <a:lnTo>
                    <a:pt x="514477" y="31419"/>
                  </a:lnTo>
                  <a:lnTo>
                    <a:pt x="485203" y="56692"/>
                  </a:lnTo>
                  <a:lnTo>
                    <a:pt x="482155" y="76390"/>
                  </a:lnTo>
                  <a:lnTo>
                    <a:pt x="482968" y="86106"/>
                  </a:lnTo>
                  <a:lnTo>
                    <a:pt x="506349" y="117398"/>
                  </a:lnTo>
                  <a:lnTo>
                    <a:pt x="523303" y="120688"/>
                  </a:lnTo>
                  <a:lnTo>
                    <a:pt x="530821" y="120129"/>
                  </a:lnTo>
                  <a:lnTo>
                    <a:pt x="561505" y="93167"/>
                  </a:lnTo>
                  <a:lnTo>
                    <a:pt x="546265" y="91630"/>
                  </a:lnTo>
                  <a:lnTo>
                    <a:pt x="544741" y="97739"/>
                  </a:lnTo>
                  <a:lnTo>
                    <a:pt x="541693" y="102311"/>
                  </a:lnTo>
                  <a:lnTo>
                    <a:pt x="537121" y="103835"/>
                  </a:lnTo>
                  <a:lnTo>
                    <a:pt x="534073" y="106883"/>
                  </a:lnTo>
                  <a:lnTo>
                    <a:pt x="529399" y="108407"/>
                  </a:lnTo>
                  <a:lnTo>
                    <a:pt x="515683" y="108407"/>
                  </a:lnTo>
                  <a:lnTo>
                    <a:pt x="509587" y="105359"/>
                  </a:lnTo>
                  <a:lnTo>
                    <a:pt x="500443" y="96215"/>
                  </a:lnTo>
                  <a:lnTo>
                    <a:pt x="497395" y="88582"/>
                  </a:lnTo>
                  <a:lnTo>
                    <a:pt x="497395" y="79438"/>
                  </a:lnTo>
                  <a:lnTo>
                    <a:pt x="561505" y="79438"/>
                  </a:lnTo>
                  <a:lnTo>
                    <a:pt x="561505" y="74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640573" y="3170872"/>
            <a:ext cx="135731" cy="123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22120" y="3173920"/>
            <a:ext cx="218122" cy="1206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85502" y="3373945"/>
            <a:ext cx="77819" cy="1206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96170" y="3577018"/>
            <a:ext cx="44450" cy="121285"/>
          </a:xfrm>
          <a:custGeom>
            <a:avLst/>
            <a:gdLst/>
            <a:ahLst/>
            <a:cxnLst/>
            <a:rect l="l" t="t" r="r" b="b"/>
            <a:pathLst>
              <a:path w="44450" h="121285">
                <a:moveTo>
                  <a:pt x="44196" y="120681"/>
                </a:moveTo>
                <a:lnTo>
                  <a:pt x="30480" y="120681"/>
                </a:lnTo>
                <a:lnTo>
                  <a:pt x="30480" y="27527"/>
                </a:lnTo>
                <a:lnTo>
                  <a:pt x="16764" y="36671"/>
                </a:lnTo>
                <a:lnTo>
                  <a:pt x="4572" y="42767"/>
                </a:lnTo>
                <a:lnTo>
                  <a:pt x="0" y="44291"/>
                </a:lnTo>
                <a:lnTo>
                  <a:pt x="0" y="30575"/>
                </a:lnTo>
                <a:lnTo>
                  <a:pt x="9144" y="26003"/>
                </a:lnTo>
                <a:lnTo>
                  <a:pt x="21336" y="16859"/>
                </a:lnTo>
                <a:lnTo>
                  <a:pt x="32004" y="6095"/>
                </a:lnTo>
                <a:lnTo>
                  <a:pt x="35052" y="0"/>
                </a:lnTo>
                <a:lnTo>
                  <a:pt x="44196" y="0"/>
                </a:lnTo>
                <a:lnTo>
                  <a:pt x="44196" y="120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93967" y="3818286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8" y="41243"/>
                </a:moveTo>
                <a:lnTo>
                  <a:pt x="13716" y="41243"/>
                </a:lnTo>
                <a:lnTo>
                  <a:pt x="9144" y="39719"/>
                </a:lnTo>
                <a:lnTo>
                  <a:pt x="1524" y="32099"/>
                </a:lnTo>
                <a:lnTo>
                  <a:pt x="0" y="27527"/>
                </a:lnTo>
                <a:lnTo>
                  <a:pt x="0" y="15240"/>
                </a:lnTo>
                <a:lnTo>
                  <a:pt x="1524" y="10668"/>
                </a:lnTo>
                <a:lnTo>
                  <a:pt x="4572" y="6096"/>
                </a:lnTo>
                <a:lnTo>
                  <a:pt x="13716" y="0"/>
                </a:lnTo>
                <a:lnTo>
                  <a:pt x="25908" y="0"/>
                </a:lnTo>
                <a:lnTo>
                  <a:pt x="35052" y="6096"/>
                </a:lnTo>
                <a:lnTo>
                  <a:pt x="38100" y="10668"/>
                </a:lnTo>
                <a:lnTo>
                  <a:pt x="39624" y="15240"/>
                </a:lnTo>
                <a:lnTo>
                  <a:pt x="39624" y="27527"/>
                </a:lnTo>
                <a:lnTo>
                  <a:pt x="38100" y="32099"/>
                </a:lnTo>
                <a:lnTo>
                  <a:pt x="30480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18376" y="3173602"/>
            <a:ext cx="3025235" cy="13302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3967" y="40183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243"/>
                </a:moveTo>
                <a:lnTo>
                  <a:pt x="13716" y="41243"/>
                </a:lnTo>
                <a:lnTo>
                  <a:pt x="9144" y="39719"/>
                </a:lnTo>
                <a:lnTo>
                  <a:pt x="1524" y="32099"/>
                </a:lnTo>
                <a:lnTo>
                  <a:pt x="0" y="27527"/>
                </a:lnTo>
                <a:lnTo>
                  <a:pt x="0" y="15240"/>
                </a:lnTo>
                <a:lnTo>
                  <a:pt x="1524" y="10668"/>
                </a:lnTo>
                <a:lnTo>
                  <a:pt x="4572" y="6096"/>
                </a:lnTo>
                <a:lnTo>
                  <a:pt x="13716" y="0"/>
                </a:lnTo>
                <a:lnTo>
                  <a:pt x="25908" y="0"/>
                </a:lnTo>
                <a:lnTo>
                  <a:pt x="35052" y="6096"/>
                </a:lnTo>
                <a:lnTo>
                  <a:pt x="41148" y="15240"/>
                </a:lnTo>
                <a:lnTo>
                  <a:pt x="41148" y="27527"/>
                </a:lnTo>
                <a:lnTo>
                  <a:pt x="38100" y="32099"/>
                </a:lnTo>
                <a:lnTo>
                  <a:pt x="30480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93967" y="4222908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8" y="41243"/>
                </a:moveTo>
                <a:lnTo>
                  <a:pt x="13716" y="41243"/>
                </a:lnTo>
                <a:lnTo>
                  <a:pt x="9144" y="39719"/>
                </a:lnTo>
                <a:lnTo>
                  <a:pt x="1524" y="32099"/>
                </a:lnTo>
                <a:lnTo>
                  <a:pt x="0" y="26003"/>
                </a:lnTo>
                <a:lnTo>
                  <a:pt x="0" y="15335"/>
                </a:lnTo>
                <a:lnTo>
                  <a:pt x="1524" y="10668"/>
                </a:lnTo>
                <a:lnTo>
                  <a:pt x="4572" y="6096"/>
                </a:lnTo>
                <a:lnTo>
                  <a:pt x="13716" y="0"/>
                </a:lnTo>
                <a:lnTo>
                  <a:pt x="25908" y="0"/>
                </a:lnTo>
                <a:lnTo>
                  <a:pt x="35052" y="6096"/>
                </a:lnTo>
                <a:lnTo>
                  <a:pt x="38100" y="10668"/>
                </a:lnTo>
                <a:lnTo>
                  <a:pt x="39624" y="15335"/>
                </a:lnTo>
                <a:lnTo>
                  <a:pt x="39624" y="26003"/>
                </a:lnTo>
                <a:lnTo>
                  <a:pt x="38100" y="32099"/>
                </a:lnTo>
                <a:lnTo>
                  <a:pt x="30480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6822757" y="4383023"/>
            <a:ext cx="221615" cy="120650"/>
            <a:chOff x="6822757" y="4383023"/>
            <a:chExt cx="221615" cy="120650"/>
          </a:xfrm>
        </p:grpSpPr>
        <p:sp>
          <p:nvSpPr>
            <p:cNvPr id="40" name="object 40"/>
            <p:cNvSpPr/>
            <p:nvPr/>
          </p:nvSpPr>
          <p:spPr>
            <a:xfrm>
              <a:off x="6822757" y="4383023"/>
              <a:ext cx="183070" cy="1203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28687" y="4383023"/>
              <a:ext cx="15240" cy="120650"/>
            </a:xfrm>
            <a:custGeom>
              <a:avLst/>
              <a:gdLst/>
              <a:ahLst/>
              <a:cxnLst/>
              <a:rect l="l" t="t" r="r" b="b"/>
              <a:pathLst>
                <a:path w="15240" h="120650">
                  <a:moveTo>
                    <a:pt x="15240" y="120396"/>
                  </a:moveTo>
                  <a:lnTo>
                    <a:pt x="0" y="120396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0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6828841" y="4582667"/>
            <a:ext cx="617855" cy="154940"/>
          </a:xfrm>
          <a:custGeom>
            <a:avLst/>
            <a:gdLst/>
            <a:ahLst/>
            <a:cxnLst/>
            <a:rect l="l" t="t" r="r" b="b"/>
            <a:pathLst>
              <a:path w="617854" h="154939">
                <a:moveTo>
                  <a:pt x="79349" y="119735"/>
                </a:moveTo>
                <a:lnTo>
                  <a:pt x="76301" y="116687"/>
                </a:lnTo>
                <a:lnTo>
                  <a:pt x="76301" y="113639"/>
                </a:lnTo>
                <a:lnTo>
                  <a:pt x="74777" y="110591"/>
                </a:lnTo>
                <a:lnTo>
                  <a:pt x="74777" y="109067"/>
                </a:lnTo>
                <a:lnTo>
                  <a:pt x="74777" y="76962"/>
                </a:lnTo>
                <a:lnTo>
                  <a:pt x="74777" y="54102"/>
                </a:lnTo>
                <a:lnTo>
                  <a:pt x="73253" y="51054"/>
                </a:lnTo>
                <a:lnTo>
                  <a:pt x="73253" y="46393"/>
                </a:lnTo>
                <a:lnTo>
                  <a:pt x="72491" y="44869"/>
                </a:lnTo>
                <a:lnTo>
                  <a:pt x="71729" y="43345"/>
                </a:lnTo>
                <a:lnTo>
                  <a:pt x="68681" y="41821"/>
                </a:lnTo>
                <a:lnTo>
                  <a:pt x="67157" y="38773"/>
                </a:lnTo>
                <a:lnTo>
                  <a:pt x="64109" y="35725"/>
                </a:lnTo>
                <a:lnTo>
                  <a:pt x="54965" y="32677"/>
                </a:lnTo>
                <a:lnTo>
                  <a:pt x="27533" y="32677"/>
                </a:lnTo>
                <a:lnTo>
                  <a:pt x="21437" y="35725"/>
                </a:lnTo>
                <a:lnTo>
                  <a:pt x="15240" y="37249"/>
                </a:lnTo>
                <a:lnTo>
                  <a:pt x="10668" y="40297"/>
                </a:lnTo>
                <a:lnTo>
                  <a:pt x="9144" y="43345"/>
                </a:lnTo>
                <a:lnTo>
                  <a:pt x="6096" y="47917"/>
                </a:lnTo>
                <a:lnTo>
                  <a:pt x="3048" y="52578"/>
                </a:lnTo>
                <a:lnTo>
                  <a:pt x="1524" y="58674"/>
                </a:lnTo>
                <a:lnTo>
                  <a:pt x="16764" y="60198"/>
                </a:lnTo>
                <a:lnTo>
                  <a:pt x="18288" y="54102"/>
                </a:lnTo>
                <a:lnTo>
                  <a:pt x="19913" y="49441"/>
                </a:lnTo>
                <a:lnTo>
                  <a:pt x="22961" y="47917"/>
                </a:lnTo>
                <a:lnTo>
                  <a:pt x="27533" y="44869"/>
                </a:lnTo>
                <a:lnTo>
                  <a:pt x="45821" y="44869"/>
                </a:lnTo>
                <a:lnTo>
                  <a:pt x="51917" y="46393"/>
                </a:lnTo>
                <a:lnTo>
                  <a:pt x="54965" y="49441"/>
                </a:lnTo>
                <a:lnTo>
                  <a:pt x="58013" y="51054"/>
                </a:lnTo>
                <a:lnTo>
                  <a:pt x="59537" y="55626"/>
                </a:lnTo>
                <a:lnTo>
                  <a:pt x="59537" y="66294"/>
                </a:lnTo>
                <a:lnTo>
                  <a:pt x="59537" y="76962"/>
                </a:lnTo>
                <a:lnTo>
                  <a:pt x="59537" y="89154"/>
                </a:lnTo>
                <a:lnTo>
                  <a:pt x="58013" y="93726"/>
                </a:lnTo>
                <a:lnTo>
                  <a:pt x="56489" y="96774"/>
                </a:lnTo>
                <a:lnTo>
                  <a:pt x="54965" y="101447"/>
                </a:lnTo>
                <a:lnTo>
                  <a:pt x="51917" y="104495"/>
                </a:lnTo>
                <a:lnTo>
                  <a:pt x="47345" y="107543"/>
                </a:lnTo>
                <a:lnTo>
                  <a:pt x="38201" y="110591"/>
                </a:lnTo>
                <a:lnTo>
                  <a:pt x="27533" y="110591"/>
                </a:lnTo>
                <a:lnTo>
                  <a:pt x="22961" y="109067"/>
                </a:lnTo>
                <a:lnTo>
                  <a:pt x="19913" y="107543"/>
                </a:lnTo>
                <a:lnTo>
                  <a:pt x="16764" y="104495"/>
                </a:lnTo>
                <a:lnTo>
                  <a:pt x="15240" y="101447"/>
                </a:lnTo>
                <a:lnTo>
                  <a:pt x="15240" y="92202"/>
                </a:lnTo>
                <a:lnTo>
                  <a:pt x="16764" y="90678"/>
                </a:lnTo>
                <a:lnTo>
                  <a:pt x="18288" y="87630"/>
                </a:lnTo>
                <a:lnTo>
                  <a:pt x="19913" y="86106"/>
                </a:lnTo>
                <a:lnTo>
                  <a:pt x="22961" y="86106"/>
                </a:lnTo>
                <a:lnTo>
                  <a:pt x="29057" y="83058"/>
                </a:lnTo>
                <a:lnTo>
                  <a:pt x="35153" y="83058"/>
                </a:lnTo>
                <a:lnTo>
                  <a:pt x="45821" y="81534"/>
                </a:lnTo>
                <a:lnTo>
                  <a:pt x="59537" y="76962"/>
                </a:lnTo>
                <a:lnTo>
                  <a:pt x="59537" y="66294"/>
                </a:lnTo>
                <a:lnTo>
                  <a:pt x="54635" y="67437"/>
                </a:lnTo>
                <a:lnTo>
                  <a:pt x="48869" y="68580"/>
                </a:lnTo>
                <a:lnTo>
                  <a:pt x="41960" y="69723"/>
                </a:lnTo>
                <a:lnTo>
                  <a:pt x="33629" y="70866"/>
                </a:lnTo>
                <a:lnTo>
                  <a:pt x="27533" y="70866"/>
                </a:lnTo>
                <a:lnTo>
                  <a:pt x="22961" y="72390"/>
                </a:lnTo>
                <a:lnTo>
                  <a:pt x="19913" y="72390"/>
                </a:lnTo>
                <a:lnTo>
                  <a:pt x="16764" y="73914"/>
                </a:lnTo>
                <a:lnTo>
                  <a:pt x="10668" y="76962"/>
                </a:lnTo>
                <a:lnTo>
                  <a:pt x="6096" y="80010"/>
                </a:lnTo>
                <a:lnTo>
                  <a:pt x="3048" y="86106"/>
                </a:lnTo>
                <a:lnTo>
                  <a:pt x="0" y="89154"/>
                </a:lnTo>
                <a:lnTo>
                  <a:pt x="0" y="104495"/>
                </a:lnTo>
                <a:lnTo>
                  <a:pt x="1524" y="110591"/>
                </a:lnTo>
                <a:lnTo>
                  <a:pt x="7620" y="115163"/>
                </a:lnTo>
                <a:lnTo>
                  <a:pt x="12192" y="119735"/>
                </a:lnTo>
                <a:lnTo>
                  <a:pt x="19913" y="122783"/>
                </a:lnTo>
                <a:lnTo>
                  <a:pt x="35153" y="122783"/>
                </a:lnTo>
                <a:lnTo>
                  <a:pt x="39725" y="121259"/>
                </a:lnTo>
                <a:lnTo>
                  <a:pt x="45821" y="119735"/>
                </a:lnTo>
                <a:lnTo>
                  <a:pt x="50393" y="118211"/>
                </a:lnTo>
                <a:lnTo>
                  <a:pt x="54965" y="113639"/>
                </a:lnTo>
                <a:lnTo>
                  <a:pt x="59029" y="110591"/>
                </a:lnTo>
                <a:lnTo>
                  <a:pt x="61061" y="109067"/>
                </a:lnTo>
                <a:lnTo>
                  <a:pt x="61061" y="113639"/>
                </a:lnTo>
                <a:lnTo>
                  <a:pt x="64109" y="119735"/>
                </a:lnTo>
                <a:lnTo>
                  <a:pt x="79349" y="119735"/>
                </a:lnTo>
                <a:close/>
              </a:path>
              <a:path w="617854" h="154939">
                <a:moveTo>
                  <a:pt x="164795" y="52578"/>
                </a:moveTo>
                <a:lnTo>
                  <a:pt x="163271" y="49441"/>
                </a:lnTo>
                <a:lnTo>
                  <a:pt x="161747" y="44869"/>
                </a:lnTo>
                <a:lnTo>
                  <a:pt x="160223" y="41821"/>
                </a:lnTo>
                <a:lnTo>
                  <a:pt x="157175" y="38773"/>
                </a:lnTo>
                <a:lnTo>
                  <a:pt x="154127" y="37249"/>
                </a:lnTo>
                <a:lnTo>
                  <a:pt x="149555" y="34201"/>
                </a:lnTo>
                <a:lnTo>
                  <a:pt x="144983" y="32677"/>
                </a:lnTo>
                <a:lnTo>
                  <a:pt x="135839" y="32677"/>
                </a:lnTo>
                <a:lnTo>
                  <a:pt x="127266" y="33528"/>
                </a:lnTo>
                <a:lnTo>
                  <a:pt x="119837" y="36106"/>
                </a:lnTo>
                <a:lnTo>
                  <a:pt x="113550" y="40386"/>
                </a:lnTo>
                <a:lnTo>
                  <a:pt x="108407" y="46393"/>
                </a:lnTo>
                <a:lnTo>
                  <a:pt x="108407" y="34201"/>
                </a:lnTo>
                <a:lnTo>
                  <a:pt x="94589" y="34201"/>
                </a:lnTo>
                <a:lnTo>
                  <a:pt x="94589" y="119735"/>
                </a:lnTo>
                <a:lnTo>
                  <a:pt x="109931" y="119735"/>
                </a:lnTo>
                <a:lnTo>
                  <a:pt x="109931" y="61722"/>
                </a:lnTo>
                <a:lnTo>
                  <a:pt x="111455" y="54102"/>
                </a:lnTo>
                <a:lnTo>
                  <a:pt x="116027" y="51054"/>
                </a:lnTo>
                <a:lnTo>
                  <a:pt x="120599" y="46393"/>
                </a:lnTo>
                <a:lnTo>
                  <a:pt x="126695" y="44869"/>
                </a:lnTo>
                <a:lnTo>
                  <a:pt x="135839" y="44869"/>
                </a:lnTo>
                <a:lnTo>
                  <a:pt x="140411" y="46393"/>
                </a:lnTo>
                <a:lnTo>
                  <a:pt x="143459" y="47917"/>
                </a:lnTo>
                <a:lnTo>
                  <a:pt x="144983" y="49441"/>
                </a:lnTo>
                <a:lnTo>
                  <a:pt x="148031" y="51054"/>
                </a:lnTo>
                <a:lnTo>
                  <a:pt x="148031" y="54102"/>
                </a:lnTo>
                <a:lnTo>
                  <a:pt x="149555" y="57150"/>
                </a:lnTo>
                <a:lnTo>
                  <a:pt x="151079" y="61722"/>
                </a:lnTo>
                <a:lnTo>
                  <a:pt x="151079" y="119735"/>
                </a:lnTo>
                <a:lnTo>
                  <a:pt x="164795" y="119735"/>
                </a:lnTo>
                <a:lnTo>
                  <a:pt x="164795" y="52578"/>
                </a:lnTo>
                <a:close/>
              </a:path>
              <a:path w="617854" h="154939">
                <a:moveTo>
                  <a:pt x="259372" y="119735"/>
                </a:moveTo>
                <a:lnTo>
                  <a:pt x="256324" y="113639"/>
                </a:lnTo>
                <a:lnTo>
                  <a:pt x="256235" y="109067"/>
                </a:lnTo>
                <a:lnTo>
                  <a:pt x="256082" y="106527"/>
                </a:lnTo>
                <a:lnTo>
                  <a:pt x="255600" y="101447"/>
                </a:lnTo>
                <a:lnTo>
                  <a:pt x="255041" y="93789"/>
                </a:lnTo>
                <a:lnTo>
                  <a:pt x="254914" y="89154"/>
                </a:lnTo>
                <a:lnTo>
                  <a:pt x="254800" y="76962"/>
                </a:lnTo>
                <a:lnTo>
                  <a:pt x="254800" y="51054"/>
                </a:lnTo>
                <a:lnTo>
                  <a:pt x="253276" y="46393"/>
                </a:lnTo>
                <a:lnTo>
                  <a:pt x="252514" y="44869"/>
                </a:lnTo>
                <a:lnTo>
                  <a:pt x="251752" y="43345"/>
                </a:lnTo>
                <a:lnTo>
                  <a:pt x="244132" y="35725"/>
                </a:lnTo>
                <a:lnTo>
                  <a:pt x="234988" y="32677"/>
                </a:lnTo>
                <a:lnTo>
                  <a:pt x="207556" y="32677"/>
                </a:lnTo>
                <a:lnTo>
                  <a:pt x="202984" y="35725"/>
                </a:lnTo>
                <a:lnTo>
                  <a:pt x="196888" y="37249"/>
                </a:lnTo>
                <a:lnTo>
                  <a:pt x="183070" y="58674"/>
                </a:lnTo>
                <a:lnTo>
                  <a:pt x="196888" y="60198"/>
                </a:lnTo>
                <a:lnTo>
                  <a:pt x="198412" y="54102"/>
                </a:lnTo>
                <a:lnTo>
                  <a:pt x="201460" y="49441"/>
                </a:lnTo>
                <a:lnTo>
                  <a:pt x="204508" y="47917"/>
                </a:lnTo>
                <a:lnTo>
                  <a:pt x="207556" y="44869"/>
                </a:lnTo>
                <a:lnTo>
                  <a:pt x="227368" y="44869"/>
                </a:lnTo>
                <a:lnTo>
                  <a:pt x="233464" y="46393"/>
                </a:lnTo>
                <a:lnTo>
                  <a:pt x="236512" y="49441"/>
                </a:lnTo>
                <a:lnTo>
                  <a:pt x="239560" y="51054"/>
                </a:lnTo>
                <a:lnTo>
                  <a:pt x="241084" y="55626"/>
                </a:lnTo>
                <a:lnTo>
                  <a:pt x="241084" y="66294"/>
                </a:lnTo>
                <a:lnTo>
                  <a:pt x="241084" y="76962"/>
                </a:lnTo>
                <a:lnTo>
                  <a:pt x="241084" y="89154"/>
                </a:lnTo>
                <a:lnTo>
                  <a:pt x="239560" y="93726"/>
                </a:lnTo>
                <a:lnTo>
                  <a:pt x="238036" y="96774"/>
                </a:lnTo>
                <a:lnTo>
                  <a:pt x="236512" y="101447"/>
                </a:lnTo>
                <a:lnTo>
                  <a:pt x="233464" y="104495"/>
                </a:lnTo>
                <a:lnTo>
                  <a:pt x="228892" y="107543"/>
                </a:lnTo>
                <a:lnTo>
                  <a:pt x="219748" y="110591"/>
                </a:lnTo>
                <a:lnTo>
                  <a:pt x="207556" y="110591"/>
                </a:lnTo>
                <a:lnTo>
                  <a:pt x="202984" y="109067"/>
                </a:lnTo>
                <a:lnTo>
                  <a:pt x="199936" y="107543"/>
                </a:lnTo>
                <a:lnTo>
                  <a:pt x="196888" y="101447"/>
                </a:lnTo>
                <a:lnTo>
                  <a:pt x="196888" y="92202"/>
                </a:lnTo>
                <a:lnTo>
                  <a:pt x="198412" y="90678"/>
                </a:lnTo>
                <a:lnTo>
                  <a:pt x="199936" y="87630"/>
                </a:lnTo>
                <a:lnTo>
                  <a:pt x="201460" y="86106"/>
                </a:lnTo>
                <a:lnTo>
                  <a:pt x="204508" y="86106"/>
                </a:lnTo>
                <a:lnTo>
                  <a:pt x="206032" y="84582"/>
                </a:lnTo>
                <a:lnTo>
                  <a:pt x="210604" y="83058"/>
                </a:lnTo>
                <a:lnTo>
                  <a:pt x="216700" y="83058"/>
                </a:lnTo>
                <a:lnTo>
                  <a:pt x="227368" y="81534"/>
                </a:lnTo>
                <a:lnTo>
                  <a:pt x="234988" y="78486"/>
                </a:lnTo>
                <a:lnTo>
                  <a:pt x="241084" y="76962"/>
                </a:lnTo>
                <a:lnTo>
                  <a:pt x="241084" y="66294"/>
                </a:lnTo>
                <a:lnTo>
                  <a:pt x="235966" y="67437"/>
                </a:lnTo>
                <a:lnTo>
                  <a:pt x="229844" y="68580"/>
                </a:lnTo>
                <a:lnTo>
                  <a:pt x="222872" y="69723"/>
                </a:lnTo>
                <a:lnTo>
                  <a:pt x="215176" y="70866"/>
                </a:lnTo>
                <a:lnTo>
                  <a:pt x="209080" y="70866"/>
                </a:lnTo>
                <a:lnTo>
                  <a:pt x="204508" y="72390"/>
                </a:lnTo>
                <a:lnTo>
                  <a:pt x="201460" y="72390"/>
                </a:lnTo>
                <a:lnTo>
                  <a:pt x="198412" y="73914"/>
                </a:lnTo>
                <a:lnTo>
                  <a:pt x="193738" y="75438"/>
                </a:lnTo>
                <a:lnTo>
                  <a:pt x="190690" y="76962"/>
                </a:lnTo>
                <a:lnTo>
                  <a:pt x="187642" y="80010"/>
                </a:lnTo>
                <a:lnTo>
                  <a:pt x="186118" y="83058"/>
                </a:lnTo>
                <a:lnTo>
                  <a:pt x="183070" y="86106"/>
                </a:lnTo>
                <a:lnTo>
                  <a:pt x="181546" y="89154"/>
                </a:lnTo>
                <a:lnTo>
                  <a:pt x="180022" y="93726"/>
                </a:lnTo>
                <a:lnTo>
                  <a:pt x="180022" y="104495"/>
                </a:lnTo>
                <a:lnTo>
                  <a:pt x="183070" y="110591"/>
                </a:lnTo>
                <a:lnTo>
                  <a:pt x="187642" y="115163"/>
                </a:lnTo>
                <a:lnTo>
                  <a:pt x="193738" y="119735"/>
                </a:lnTo>
                <a:lnTo>
                  <a:pt x="199936" y="122783"/>
                </a:lnTo>
                <a:lnTo>
                  <a:pt x="215176" y="122783"/>
                </a:lnTo>
                <a:lnTo>
                  <a:pt x="221272" y="121259"/>
                </a:lnTo>
                <a:lnTo>
                  <a:pt x="225844" y="119735"/>
                </a:lnTo>
                <a:lnTo>
                  <a:pt x="231940" y="118211"/>
                </a:lnTo>
                <a:lnTo>
                  <a:pt x="239560" y="110591"/>
                </a:lnTo>
                <a:lnTo>
                  <a:pt x="241084" y="109067"/>
                </a:lnTo>
                <a:lnTo>
                  <a:pt x="242608" y="113639"/>
                </a:lnTo>
                <a:lnTo>
                  <a:pt x="242608" y="116687"/>
                </a:lnTo>
                <a:lnTo>
                  <a:pt x="244132" y="119735"/>
                </a:lnTo>
                <a:lnTo>
                  <a:pt x="259372" y="119735"/>
                </a:lnTo>
                <a:close/>
              </a:path>
              <a:path w="617854" h="154939">
                <a:moveTo>
                  <a:pt x="291287" y="0"/>
                </a:moveTo>
                <a:lnTo>
                  <a:pt x="276047" y="0"/>
                </a:lnTo>
                <a:lnTo>
                  <a:pt x="276047" y="120396"/>
                </a:lnTo>
                <a:lnTo>
                  <a:pt x="291287" y="120396"/>
                </a:lnTo>
                <a:lnTo>
                  <a:pt x="291287" y="0"/>
                </a:lnTo>
                <a:close/>
              </a:path>
              <a:path w="617854" h="154939">
                <a:moveTo>
                  <a:pt x="384530" y="34201"/>
                </a:moveTo>
                <a:lnTo>
                  <a:pt x="369290" y="34201"/>
                </a:lnTo>
                <a:lnTo>
                  <a:pt x="350913" y="84582"/>
                </a:lnTo>
                <a:lnTo>
                  <a:pt x="349389" y="90678"/>
                </a:lnTo>
                <a:lnTo>
                  <a:pt x="346341" y="96774"/>
                </a:lnTo>
                <a:lnTo>
                  <a:pt x="344817" y="104495"/>
                </a:lnTo>
                <a:lnTo>
                  <a:pt x="343293" y="96774"/>
                </a:lnTo>
                <a:lnTo>
                  <a:pt x="341769" y="90678"/>
                </a:lnTo>
                <a:lnTo>
                  <a:pt x="338721" y="84582"/>
                </a:lnTo>
                <a:lnTo>
                  <a:pt x="320433" y="34201"/>
                </a:lnTo>
                <a:lnTo>
                  <a:pt x="305181" y="34201"/>
                </a:lnTo>
                <a:lnTo>
                  <a:pt x="338721" y="119735"/>
                </a:lnTo>
                <a:lnTo>
                  <a:pt x="337197" y="122783"/>
                </a:lnTo>
                <a:lnTo>
                  <a:pt x="337197" y="124307"/>
                </a:lnTo>
                <a:lnTo>
                  <a:pt x="332625" y="133451"/>
                </a:lnTo>
                <a:lnTo>
                  <a:pt x="332625" y="134975"/>
                </a:lnTo>
                <a:lnTo>
                  <a:pt x="328053" y="139547"/>
                </a:lnTo>
                <a:lnTo>
                  <a:pt x="325005" y="141071"/>
                </a:lnTo>
                <a:lnTo>
                  <a:pt x="314337" y="141071"/>
                </a:lnTo>
                <a:lnTo>
                  <a:pt x="311277" y="139547"/>
                </a:lnTo>
                <a:lnTo>
                  <a:pt x="312813" y="153365"/>
                </a:lnTo>
                <a:lnTo>
                  <a:pt x="315861" y="154889"/>
                </a:lnTo>
                <a:lnTo>
                  <a:pt x="331101" y="154889"/>
                </a:lnTo>
                <a:lnTo>
                  <a:pt x="334149" y="151828"/>
                </a:lnTo>
                <a:lnTo>
                  <a:pt x="337197" y="150304"/>
                </a:lnTo>
                <a:lnTo>
                  <a:pt x="340245" y="145643"/>
                </a:lnTo>
                <a:lnTo>
                  <a:pt x="343293" y="141071"/>
                </a:lnTo>
                <a:lnTo>
                  <a:pt x="347865" y="131927"/>
                </a:lnTo>
                <a:lnTo>
                  <a:pt x="350913" y="121259"/>
                </a:lnTo>
                <a:lnTo>
                  <a:pt x="357378" y="104495"/>
                </a:lnTo>
                <a:lnTo>
                  <a:pt x="384530" y="34201"/>
                </a:lnTo>
                <a:close/>
              </a:path>
              <a:path w="617854" h="154939">
                <a:moveTo>
                  <a:pt x="459308" y="90690"/>
                </a:moveTo>
                <a:lnTo>
                  <a:pt x="457784" y="86118"/>
                </a:lnTo>
                <a:lnTo>
                  <a:pt x="454634" y="83070"/>
                </a:lnTo>
                <a:lnTo>
                  <a:pt x="453110" y="78498"/>
                </a:lnTo>
                <a:lnTo>
                  <a:pt x="450062" y="76974"/>
                </a:lnTo>
                <a:lnTo>
                  <a:pt x="445490" y="75450"/>
                </a:lnTo>
                <a:lnTo>
                  <a:pt x="440918" y="72402"/>
                </a:lnTo>
                <a:lnTo>
                  <a:pt x="434822" y="70878"/>
                </a:lnTo>
                <a:lnTo>
                  <a:pt x="424154" y="67830"/>
                </a:lnTo>
                <a:lnTo>
                  <a:pt x="416534" y="66306"/>
                </a:lnTo>
                <a:lnTo>
                  <a:pt x="411962" y="64782"/>
                </a:lnTo>
                <a:lnTo>
                  <a:pt x="410438" y="64782"/>
                </a:lnTo>
                <a:lnTo>
                  <a:pt x="408914" y="63258"/>
                </a:lnTo>
                <a:lnTo>
                  <a:pt x="405866" y="61734"/>
                </a:lnTo>
                <a:lnTo>
                  <a:pt x="405866" y="60210"/>
                </a:lnTo>
                <a:lnTo>
                  <a:pt x="404342" y="58686"/>
                </a:lnTo>
                <a:lnTo>
                  <a:pt x="404342" y="49441"/>
                </a:lnTo>
                <a:lnTo>
                  <a:pt x="407390" y="47917"/>
                </a:lnTo>
                <a:lnTo>
                  <a:pt x="410438" y="44869"/>
                </a:lnTo>
                <a:lnTo>
                  <a:pt x="431774" y="44869"/>
                </a:lnTo>
                <a:lnTo>
                  <a:pt x="440918" y="54114"/>
                </a:lnTo>
                <a:lnTo>
                  <a:pt x="440918" y="58686"/>
                </a:lnTo>
                <a:lnTo>
                  <a:pt x="454634" y="55638"/>
                </a:lnTo>
                <a:lnTo>
                  <a:pt x="454634" y="51066"/>
                </a:lnTo>
                <a:lnTo>
                  <a:pt x="453110" y="46393"/>
                </a:lnTo>
                <a:lnTo>
                  <a:pt x="450062" y="43345"/>
                </a:lnTo>
                <a:lnTo>
                  <a:pt x="448538" y="40297"/>
                </a:lnTo>
                <a:lnTo>
                  <a:pt x="443966" y="37249"/>
                </a:lnTo>
                <a:lnTo>
                  <a:pt x="439394" y="35725"/>
                </a:lnTo>
                <a:lnTo>
                  <a:pt x="433298" y="32677"/>
                </a:lnTo>
                <a:lnTo>
                  <a:pt x="411962" y="32677"/>
                </a:lnTo>
                <a:lnTo>
                  <a:pt x="408914" y="34201"/>
                </a:lnTo>
                <a:lnTo>
                  <a:pt x="404342" y="35725"/>
                </a:lnTo>
                <a:lnTo>
                  <a:pt x="401294" y="35725"/>
                </a:lnTo>
                <a:lnTo>
                  <a:pt x="399770" y="38773"/>
                </a:lnTo>
                <a:lnTo>
                  <a:pt x="396722" y="40297"/>
                </a:lnTo>
                <a:lnTo>
                  <a:pt x="393674" y="43345"/>
                </a:lnTo>
                <a:lnTo>
                  <a:pt x="389102" y="52590"/>
                </a:lnTo>
                <a:lnTo>
                  <a:pt x="389102" y="61734"/>
                </a:lnTo>
                <a:lnTo>
                  <a:pt x="392150" y="67830"/>
                </a:lnTo>
                <a:lnTo>
                  <a:pt x="395198" y="72402"/>
                </a:lnTo>
                <a:lnTo>
                  <a:pt x="398246" y="75450"/>
                </a:lnTo>
                <a:lnTo>
                  <a:pt x="402818" y="76974"/>
                </a:lnTo>
                <a:lnTo>
                  <a:pt x="405866" y="78498"/>
                </a:lnTo>
                <a:lnTo>
                  <a:pt x="413486" y="81546"/>
                </a:lnTo>
                <a:lnTo>
                  <a:pt x="424154" y="83070"/>
                </a:lnTo>
                <a:lnTo>
                  <a:pt x="431774" y="86118"/>
                </a:lnTo>
                <a:lnTo>
                  <a:pt x="437870" y="87642"/>
                </a:lnTo>
                <a:lnTo>
                  <a:pt x="439394" y="89166"/>
                </a:lnTo>
                <a:lnTo>
                  <a:pt x="442442" y="90690"/>
                </a:lnTo>
                <a:lnTo>
                  <a:pt x="443966" y="93738"/>
                </a:lnTo>
                <a:lnTo>
                  <a:pt x="443966" y="99923"/>
                </a:lnTo>
                <a:lnTo>
                  <a:pt x="442442" y="102971"/>
                </a:lnTo>
                <a:lnTo>
                  <a:pt x="439394" y="106019"/>
                </a:lnTo>
                <a:lnTo>
                  <a:pt x="434822" y="109067"/>
                </a:lnTo>
                <a:lnTo>
                  <a:pt x="430250" y="110591"/>
                </a:lnTo>
                <a:lnTo>
                  <a:pt x="416534" y="110591"/>
                </a:lnTo>
                <a:lnTo>
                  <a:pt x="411962" y="109067"/>
                </a:lnTo>
                <a:lnTo>
                  <a:pt x="408914" y="106019"/>
                </a:lnTo>
                <a:lnTo>
                  <a:pt x="404342" y="102971"/>
                </a:lnTo>
                <a:lnTo>
                  <a:pt x="402818" y="98310"/>
                </a:lnTo>
                <a:lnTo>
                  <a:pt x="401294" y="92214"/>
                </a:lnTo>
                <a:lnTo>
                  <a:pt x="387578" y="95262"/>
                </a:lnTo>
                <a:lnTo>
                  <a:pt x="415823" y="122237"/>
                </a:lnTo>
                <a:lnTo>
                  <a:pt x="424154" y="122783"/>
                </a:lnTo>
                <a:lnTo>
                  <a:pt x="430250" y="122783"/>
                </a:lnTo>
                <a:lnTo>
                  <a:pt x="436346" y="121259"/>
                </a:lnTo>
                <a:lnTo>
                  <a:pt x="442442" y="118211"/>
                </a:lnTo>
                <a:lnTo>
                  <a:pt x="447014" y="116687"/>
                </a:lnTo>
                <a:lnTo>
                  <a:pt x="451586" y="113639"/>
                </a:lnTo>
                <a:lnTo>
                  <a:pt x="457784" y="104495"/>
                </a:lnTo>
                <a:lnTo>
                  <a:pt x="459308" y="99923"/>
                </a:lnTo>
                <a:lnTo>
                  <a:pt x="459308" y="90690"/>
                </a:lnTo>
                <a:close/>
              </a:path>
              <a:path w="617854" h="154939">
                <a:moveTo>
                  <a:pt x="491312" y="34302"/>
                </a:moveTo>
                <a:lnTo>
                  <a:pt x="476059" y="34302"/>
                </a:lnTo>
                <a:lnTo>
                  <a:pt x="476059" y="119735"/>
                </a:lnTo>
                <a:lnTo>
                  <a:pt x="491312" y="119735"/>
                </a:lnTo>
                <a:lnTo>
                  <a:pt x="491312" y="34302"/>
                </a:lnTo>
                <a:close/>
              </a:path>
              <a:path w="617854" h="154939">
                <a:moveTo>
                  <a:pt x="491312" y="673"/>
                </a:moveTo>
                <a:lnTo>
                  <a:pt x="476059" y="673"/>
                </a:lnTo>
                <a:lnTo>
                  <a:pt x="476059" y="17437"/>
                </a:lnTo>
                <a:lnTo>
                  <a:pt x="491312" y="17437"/>
                </a:lnTo>
                <a:lnTo>
                  <a:pt x="491312" y="673"/>
                </a:lnTo>
                <a:close/>
              </a:path>
              <a:path w="617854" h="154939">
                <a:moveTo>
                  <a:pt x="579793" y="90690"/>
                </a:moveTo>
                <a:lnTo>
                  <a:pt x="578269" y="86118"/>
                </a:lnTo>
                <a:lnTo>
                  <a:pt x="575221" y="83070"/>
                </a:lnTo>
                <a:lnTo>
                  <a:pt x="573697" y="78498"/>
                </a:lnTo>
                <a:lnTo>
                  <a:pt x="570649" y="76974"/>
                </a:lnTo>
                <a:lnTo>
                  <a:pt x="566077" y="75450"/>
                </a:lnTo>
                <a:lnTo>
                  <a:pt x="561505" y="72402"/>
                </a:lnTo>
                <a:lnTo>
                  <a:pt x="555409" y="70878"/>
                </a:lnTo>
                <a:lnTo>
                  <a:pt x="544741" y="67830"/>
                </a:lnTo>
                <a:lnTo>
                  <a:pt x="537032" y="66306"/>
                </a:lnTo>
                <a:lnTo>
                  <a:pt x="532460" y="64782"/>
                </a:lnTo>
                <a:lnTo>
                  <a:pt x="530936" y="64782"/>
                </a:lnTo>
                <a:lnTo>
                  <a:pt x="524840" y="58686"/>
                </a:lnTo>
                <a:lnTo>
                  <a:pt x="524840" y="52590"/>
                </a:lnTo>
                <a:lnTo>
                  <a:pt x="526364" y="49441"/>
                </a:lnTo>
                <a:lnTo>
                  <a:pt x="530936" y="44869"/>
                </a:lnTo>
                <a:lnTo>
                  <a:pt x="552361" y="44869"/>
                </a:lnTo>
                <a:lnTo>
                  <a:pt x="555409" y="47917"/>
                </a:lnTo>
                <a:lnTo>
                  <a:pt x="559981" y="51066"/>
                </a:lnTo>
                <a:lnTo>
                  <a:pt x="561505" y="54114"/>
                </a:lnTo>
                <a:lnTo>
                  <a:pt x="561505" y="58686"/>
                </a:lnTo>
                <a:lnTo>
                  <a:pt x="576745" y="55638"/>
                </a:lnTo>
                <a:lnTo>
                  <a:pt x="573697" y="46393"/>
                </a:lnTo>
                <a:lnTo>
                  <a:pt x="570649" y="43345"/>
                </a:lnTo>
                <a:lnTo>
                  <a:pt x="569125" y="40297"/>
                </a:lnTo>
                <a:lnTo>
                  <a:pt x="564553" y="37249"/>
                </a:lnTo>
                <a:lnTo>
                  <a:pt x="559981" y="35725"/>
                </a:lnTo>
                <a:lnTo>
                  <a:pt x="553885" y="32677"/>
                </a:lnTo>
                <a:lnTo>
                  <a:pt x="532460" y="32677"/>
                </a:lnTo>
                <a:lnTo>
                  <a:pt x="529412" y="34201"/>
                </a:lnTo>
                <a:lnTo>
                  <a:pt x="524840" y="35725"/>
                </a:lnTo>
                <a:lnTo>
                  <a:pt x="521792" y="35725"/>
                </a:lnTo>
                <a:lnTo>
                  <a:pt x="520268" y="38773"/>
                </a:lnTo>
                <a:lnTo>
                  <a:pt x="517220" y="40297"/>
                </a:lnTo>
                <a:lnTo>
                  <a:pt x="514172" y="43345"/>
                </a:lnTo>
                <a:lnTo>
                  <a:pt x="509600" y="52590"/>
                </a:lnTo>
                <a:lnTo>
                  <a:pt x="509600" y="61734"/>
                </a:lnTo>
                <a:lnTo>
                  <a:pt x="512648" y="67830"/>
                </a:lnTo>
                <a:lnTo>
                  <a:pt x="515696" y="72402"/>
                </a:lnTo>
                <a:lnTo>
                  <a:pt x="518744" y="75450"/>
                </a:lnTo>
                <a:lnTo>
                  <a:pt x="523316" y="76974"/>
                </a:lnTo>
                <a:lnTo>
                  <a:pt x="526364" y="78498"/>
                </a:lnTo>
                <a:lnTo>
                  <a:pt x="533984" y="81546"/>
                </a:lnTo>
                <a:lnTo>
                  <a:pt x="544741" y="83070"/>
                </a:lnTo>
                <a:lnTo>
                  <a:pt x="552361" y="86118"/>
                </a:lnTo>
                <a:lnTo>
                  <a:pt x="558457" y="87642"/>
                </a:lnTo>
                <a:lnTo>
                  <a:pt x="559981" y="89166"/>
                </a:lnTo>
                <a:lnTo>
                  <a:pt x="563029" y="90690"/>
                </a:lnTo>
                <a:lnTo>
                  <a:pt x="564553" y="93738"/>
                </a:lnTo>
                <a:lnTo>
                  <a:pt x="564553" y="99923"/>
                </a:lnTo>
                <a:lnTo>
                  <a:pt x="563029" y="102971"/>
                </a:lnTo>
                <a:lnTo>
                  <a:pt x="559981" y="106019"/>
                </a:lnTo>
                <a:lnTo>
                  <a:pt x="555409" y="109067"/>
                </a:lnTo>
                <a:lnTo>
                  <a:pt x="550837" y="110591"/>
                </a:lnTo>
                <a:lnTo>
                  <a:pt x="537032" y="110591"/>
                </a:lnTo>
                <a:lnTo>
                  <a:pt x="532460" y="109067"/>
                </a:lnTo>
                <a:lnTo>
                  <a:pt x="529412" y="106019"/>
                </a:lnTo>
                <a:lnTo>
                  <a:pt x="524840" y="102971"/>
                </a:lnTo>
                <a:lnTo>
                  <a:pt x="523316" y="98310"/>
                </a:lnTo>
                <a:lnTo>
                  <a:pt x="521792" y="92214"/>
                </a:lnTo>
                <a:lnTo>
                  <a:pt x="508076" y="95262"/>
                </a:lnTo>
                <a:lnTo>
                  <a:pt x="536994" y="122237"/>
                </a:lnTo>
                <a:lnTo>
                  <a:pt x="544741" y="122783"/>
                </a:lnTo>
                <a:lnTo>
                  <a:pt x="550837" y="122783"/>
                </a:lnTo>
                <a:lnTo>
                  <a:pt x="556933" y="121259"/>
                </a:lnTo>
                <a:lnTo>
                  <a:pt x="563029" y="118211"/>
                </a:lnTo>
                <a:lnTo>
                  <a:pt x="567601" y="116687"/>
                </a:lnTo>
                <a:lnTo>
                  <a:pt x="572173" y="113639"/>
                </a:lnTo>
                <a:lnTo>
                  <a:pt x="578269" y="104495"/>
                </a:lnTo>
                <a:lnTo>
                  <a:pt x="579793" y="99923"/>
                </a:lnTo>
                <a:lnTo>
                  <a:pt x="579793" y="90690"/>
                </a:lnTo>
                <a:close/>
              </a:path>
              <a:path w="617854" h="154939">
                <a:moveTo>
                  <a:pt x="617423" y="103632"/>
                </a:moveTo>
                <a:lnTo>
                  <a:pt x="600659" y="103632"/>
                </a:lnTo>
                <a:lnTo>
                  <a:pt x="600659" y="120396"/>
                </a:lnTo>
                <a:lnTo>
                  <a:pt x="617423" y="120396"/>
                </a:lnTo>
                <a:lnTo>
                  <a:pt x="617423" y="103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6382" y="1494281"/>
            <a:ext cx="200025" cy="270510"/>
          </a:xfrm>
          <a:custGeom>
            <a:avLst/>
            <a:gdLst/>
            <a:ahLst/>
            <a:cxnLst/>
            <a:rect l="l" t="t" r="r" b="b"/>
            <a:pathLst>
              <a:path w="200025" h="270510">
                <a:moveTo>
                  <a:pt x="30480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200025" h="270510">
                <a:moveTo>
                  <a:pt x="195262" y="1524"/>
                </a:moveTo>
                <a:lnTo>
                  <a:pt x="169354" y="1524"/>
                </a:lnTo>
                <a:lnTo>
                  <a:pt x="170878" y="0"/>
                </a:lnTo>
                <a:lnTo>
                  <a:pt x="192214" y="0"/>
                </a:lnTo>
                <a:lnTo>
                  <a:pt x="195262" y="1524"/>
                </a:lnTo>
                <a:close/>
              </a:path>
              <a:path w="200025" h="270510">
                <a:moveTo>
                  <a:pt x="97631" y="270319"/>
                </a:moveTo>
                <a:lnTo>
                  <a:pt x="57912" y="264223"/>
                </a:lnTo>
                <a:lnTo>
                  <a:pt x="27432" y="244316"/>
                </a:lnTo>
                <a:lnTo>
                  <a:pt x="21121" y="238053"/>
                </a:lnTo>
                <a:lnTo>
                  <a:pt x="2095" y="194131"/>
                </a:lnTo>
                <a:lnTo>
                  <a:pt x="0" y="171069"/>
                </a:lnTo>
                <a:lnTo>
                  <a:pt x="0" y="4572"/>
                </a:lnTo>
                <a:lnTo>
                  <a:pt x="3048" y="1524"/>
                </a:lnTo>
                <a:lnTo>
                  <a:pt x="32004" y="1524"/>
                </a:lnTo>
                <a:lnTo>
                  <a:pt x="35052" y="4572"/>
                </a:lnTo>
                <a:lnTo>
                  <a:pt x="35101" y="168021"/>
                </a:lnTo>
                <a:lnTo>
                  <a:pt x="35337" y="175355"/>
                </a:lnTo>
                <a:lnTo>
                  <a:pt x="48410" y="216583"/>
                </a:lnTo>
                <a:lnTo>
                  <a:pt x="85808" y="238601"/>
                </a:lnTo>
                <a:lnTo>
                  <a:pt x="100679" y="239744"/>
                </a:lnTo>
                <a:lnTo>
                  <a:pt x="175461" y="239744"/>
                </a:lnTo>
                <a:lnTo>
                  <a:pt x="172402" y="242792"/>
                </a:lnTo>
                <a:lnTo>
                  <a:pt x="130849" y="265778"/>
                </a:lnTo>
                <a:lnTo>
                  <a:pt x="109656" y="269770"/>
                </a:lnTo>
                <a:lnTo>
                  <a:pt x="97631" y="270319"/>
                </a:lnTo>
                <a:close/>
              </a:path>
              <a:path w="200025" h="270510">
                <a:moveTo>
                  <a:pt x="175461" y="239744"/>
                </a:moveTo>
                <a:lnTo>
                  <a:pt x="100679" y="239744"/>
                </a:lnTo>
                <a:lnTo>
                  <a:pt x="107513" y="239458"/>
                </a:lnTo>
                <a:lnTo>
                  <a:pt x="114204" y="238601"/>
                </a:lnTo>
                <a:lnTo>
                  <a:pt x="152495" y="215360"/>
                </a:lnTo>
                <a:lnTo>
                  <a:pt x="164401" y="176879"/>
                </a:lnTo>
                <a:lnTo>
                  <a:pt x="164687" y="3048"/>
                </a:lnTo>
                <a:lnTo>
                  <a:pt x="166306" y="3048"/>
                </a:lnTo>
                <a:lnTo>
                  <a:pt x="166306" y="1524"/>
                </a:lnTo>
                <a:lnTo>
                  <a:pt x="196786" y="1524"/>
                </a:lnTo>
                <a:lnTo>
                  <a:pt x="199834" y="4572"/>
                </a:lnTo>
                <a:lnTo>
                  <a:pt x="199834" y="168021"/>
                </a:lnTo>
                <a:lnTo>
                  <a:pt x="192214" y="210693"/>
                </a:lnTo>
                <a:lnTo>
                  <a:pt x="178712" y="236504"/>
                </a:lnTo>
                <a:lnTo>
                  <a:pt x="175461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844" y="1488186"/>
            <a:ext cx="1424940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3371" y="1474469"/>
            <a:ext cx="1336548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19548" y="1494281"/>
            <a:ext cx="1113790" cy="340995"/>
          </a:xfrm>
          <a:custGeom>
            <a:avLst/>
            <a:gdLst/>
            <a:ahLst/>
            <a:cxnLst/>
            <a:rect l="l" t="t" r="r" b="b"/>
            <a:pathLst>
              <a:path w="1113789" h="340994">
                <a:moveTo>
                  <a:pt x="244132" y="258038"/>
                </a:moveTo>
                <a:lnTo>
                  <a:pt x="242608" y="254990"/>
                </a:lnTo>
                <a:lnTo>
                  <a:pt x="242608" y="250418"/>
                </a:lnTo>
                <a:lnTo>
                  <a:pt x="241071" y="245846"/>
                </a:lnTo>
                <a:lnTo>
                  <a:pt x="227164" y="206121"/>
                </a:lnTo>
                <a:lnTo>
                  <a:pt x="212750" y="164973"/>
                </a:lnTo>
                <a:lnTo>
                  <a:pt x="173139" y="51917"/>
                </a:lnTo>
                <a:lnTo>
                  <a:pt x="158686" y="10668"/>
                </a:lnTo>
                <a:lnTo>
                  <a:pt x="157162" y="7620"/>
                </a:lnTo>
                <a:lnTo>
                  <a:pt x="157162" y="6096"/>
                </a:lnTo>
                <a:lnTo>
                  <a:pt x="155638" y="4572"/>
                </a:lnTo>
                <a:lnTo>
                  <a:pt x="155638" y="164973"/>
                </a:lnTo>
                <a:lnTo>
                  <a:pt x="80860" y="164973"/>
                </a:lnTo>
                <a:lnTo>
                  <a:pt x="119062" y="51917"/>
                </a:lnTo>
                <a:lnTo>
                  <a:pt x="155638" y="164973"/>
                </a:lnTo>
                <a:lnTo>
                  <a:pt x="155638" y="4572"/>
                </a:lnTo>
                <a:lnTo>
                  <a:pt x="152590" y="1524"/>
                </a:lnTo>
                <a:lnTo>
                  <a:pt x="149542" y="1524"/>
                </a:lnTo>
                <a:lnTo>
                  <a:pt x="146494" y="0"/>
                </a:lnTo>
                <a:lnTo>
                  <a:pt x="94576" y="0"/>
                </a:lnTo>
                <a:lnTo>
                  <a:pt x="93052" y="1524"/>
                </a:lnTo>
                <a:lnTo>
                  <a:pt x="90004" y="1524"/>
                </a:lnTo>
                <a:lnTo>
                  <a:pt x="86956" y="4572"/>
                </a:lnTo>
                <a:lnTo>
                  <a:pt x="86956" y="6096"/>
                </a:lnTo>
                <a:lnTo>
                  <a:pt x="85432" y="7620"/>
                </a:lnTo>
                <a:lnTo>
                  <a:pt x="83908" y="10668"/>
                </a:lnTo>
                <a:lnTo>
                  <a:pt x="3048" y="245846"/>
                </a:lnTo>
                <a:lnTo>
                  <a:pt x="1524" y="250418"/>
                </a:lnTo>
                <a:lnTo>
                  <a:pt x="0" y="253466"/>
                </a:lnTo>
                <a:lnTo>
                  <a:pt x="0" y="262610"/>
                </a:lnTo>
                <a:lnTo>
                  <a:pt x="1524" y="264236"/>
                </a:lnTo>
                <a:lnTo>
                  <a:pt x="3048" y="265760"/>
                </a:lnTo>
                <a:lnTo>
                  <a:pt x="4572" y="265760"/>
                </a:lnTo>
                <a:lnTo>
                  <a:pt x="9144" y="267284"/>
                </a:lnTo>
                <a:lnTo>
                  <a:pt x="41236" y="267284"/>
                </a:lnTo>
                <a:lnTo>
                  <a:pt x="44284" y="265760"/>
                </a:lnTo>
                <a:lnTo>
                  <a:pt x="45808" y="265760"/>
                </a:lnTo>
                <a:lnTo>
                  <a:pt x="47332" y="264236"/>
                </a:lnTo>
                <a:lnTo>
                  <a:pt x="48856" y="264236"/>
                </a:lnTo>
                <a:lnTo>
                  <a:pt x="50380" y="262610"/>
                </a:lnTo>
                <a:lnTo>
                  <a:pt x="51904" y="261086"/>
                </a:lnTo>
                <a:lnTo>
                  <a:pt x="51904" y="258038"/>
                </a:lnTo>
                <a:lnTo>
                  <a:pt x="68668" y="206121"/>
                </a:lnTo>
                <a:lnTo>
                  <a:pt x="169354" y="206121"/>
                </a:lnTo>
                <a:lnTo>
                  <a:pt x="186118" y="259562"/>
                </a:lnTo>
                <a:lnTo>
                  <a:pt x="187642" y="261086"/>
                </a:lnTo>
                <a:lnTo>
                  <a:pt x="187642" y="262610"/>
                </a:lnTo>
                <a:lnTo>
                  <a:pt x="189166" y="262610"/>
                </a:lnTo>
                <a:lnTo>
                  <a:pt x="189166" y="264236"/>
                </a:lnTo>
                <a:lnTo>
                  <a:pt x="190690" y="265760"/>
                </a:lnTo>
                <a:lnTo>
                  <a:pt x="195262" y="265760"/>
                </a:lnTo>
                <a:lnTo>
                  <a:pt x="198399" y="267284"/>
                </a:lnTo>
                <a:lnTo>
                  <a:pt x="233451" y="267284"/>
                </a:lnTo>
                <a:lnTo>
                  <a:pt x="238023" y="265760"/>
                </a:lnTo>
                <a:lnTo>
                  <a:pt x="241071" y="265760"/>
                </a:lnTo>
                <a:lnTo>
                  <a:pt x="241071" y="264236"/>
                </a:lnTo>
                <a:lnTo>
                  <a:pt x="242608" y="262610"/>
                </a:lnTo>
                <a:lnTo>
                  <a:pt x="244132" y="261086"/>
                </a:lnTo>
                <a:lnTo>
                  <a:pt x="244132" y="258038"/>
                </a:lnTo>
                <a:close/>
              </a:path>
              <a:path w="1113789" h="340994">
                <a:moveTo>
                  <a:pt x="585889" y="15240"/>
                </a:moveTo>
                <a:lnTo>
                  <a:pt x="584352" y="13716"/>
                </a:lnTo>
                <a:lnTo>
                  <a:pt x="584352" y="10668"/>
                </a:lnTo>
                <a:lnTo>
                  <a:pt x="582828" y="9144"/>
                </a:lnTo>
                <a:lnTo>
                  <a:pt x="581304" y="6096"/>
                </a:lnTo>
                <a:lnTo>
                  <a:pt x="579780" y="4572"/>
                </a:lnTo>
                <a:lnTo>
                  <a:pt x="576732" y="3048"/>
                </a:lnTo>
                <a:lnTo>
                  <a:pt x="575208" y="3048"/>
                </a:lnTo>
                <a:lnTo>
                  <a:pt x="572160" y="1524"/>
                </a:lnTo>
                <a:lnTo>
                  <a:pt x="518731" y="1524"/>
                </a:lnTo>
                <a:lnTo>
                  <a:pt x="515683" y="3048"/>
                </a:lnTo>
                <a:lnTo>
                  <a:pt x="511111" y="3048"/>
                </a:lnTo>
                <a:lnTo>
                  <a:pt x="508063" y="4572"/>
                </a:lnTo>
                <a:lnTo>
                  <a:pt x="501967" y="10668"/>
                </a:lnTo>
                <a:lnTo>
                  <a:pt x="500443" y="13716"/>
                </a:lnTo>
                <a:lnTo>
                  <a:pt x="497395" y="16865"/>
                </a:lnTo>
                <a:lnTo>
                  <a:pt x="494347" y="26009"/>
                </a:lnTo>
                <a:lnTo>
                  <a:pt x="492823" y="32105"/>
                </a:lnTo>
                <a:lnTo>
                  <a:pt x="433285" y="189357"/>
                </a:lnTo>
                <a:lnTo>
                  <a:pt x="431761" y="189357"/>
                </a:lnTo>
                <a:lnTo>
                  <a:pt x="379209" y="42773"/>
                </a:lnTo>
                <a:lnTo>
                  <a:pt x="375373" y="32105"/>
                </a:lnTo>
                <a:lnTo>
                  <a:pt x="373849" y="26009"/>
                </a:lnTo>
                <a:lnTo>
                  <a:pt x="370713" y="21437"/>
                </a:lnTo>
                <a:lnTo>
                  <a:pt x="369189" y="16865"/>
                </a:lnTo>
                <a:lnTo>
                  <a:pt x="366141" y="13716"/>
                </a:lnTo>
                <a:lnTo>
                  <a:pt x="364617" y="10668"/>
                </a:lnTo>
                <a:lnTo>
                  <a:pt x="360045" y="7620"/>
                </a:lnTo>
                <a:lnTo>
                  <a:pt x="356997" y="4572"/>
                </a:lnTo>
                <a:lnTo>
                  <a:pt x="353949" y="3048"/>
                </a:lnTo>
                <a:lnTo>
                  <a:pt x="349377" y="3048"/>
                </a:lnTo>
                <a:lnTo>
                  <a:pt x="344805" y="1524"/>
                </a:lnTo>
                <a:lnTo>
                  <a:pt x="291465" y="1524"/>
                </a:lnTo>
                <a:lnTo>
                  <a:pt x="286893" y="3048"/>
                </a:lnTo>
                <a:lnTo>
                  <a:pt x="282219" y="6096"/>
                </a:lnTo>
                <a:lnTo>
                  <a:pt x="279171" y="10668"/>
                </a:lnTo>
                <a:lnTo>
                  <a:pt x="277647" y="15240"/>
                </a:lnTo>
                <a:lnTo>
                  <a:pt x="277647" y="261086"/>
                </a:lnTo>
                <a:lnTo>
                  <a:pt x="279171" y="262610"/>
                </a:lnTo>
                <a:lnTo>
                  <a:pt x="279171" y="264236"/>
                </a:lnTo>
                <a:lnTo>
                  <a:pt x="280695" y="264236"/>
                </a:lnTo>
                <a:lnTo>
                  <a:pt x="282219" y="265760"/>
                </a:lnTo>
                <a:lnTo>
                  <a:pt x="286893" y="265760"/>
                </a:lnTo>
                <a:lnTo>
                  <a:pt x="289941" y="267284"/>
                </a:lnTo>
                <a:lnTo>
                  <a:pt x="315849" y="267284"/>
                </a:lnTo>
                <a:lnTo>
                  <a:pt x="318897" y="265760"/>
                </a:lnTo>
                <a:lnTo>
                  <a:pt x="323469" y="265760"/>
                </a:lnTo>
                <a:lnTo>
                  <a:pt x="324993" y="264236"/>
                </a:lnTo>
                <a:lnTo>
                  <a:pt x="326517" y="264236"/>
                </a:lnTo>
                <a:lnTo>
                  <a:pt x="328041" y="262610"/>
                </a:lnTo>
                <a:lnTo>
                  <a:pt x="328041" y="42773"/>
                </a:lnTo>
                <a:lnTo>
                  <a:pt x="329565" y="42773"/>
                </a:lnTo>
                <a:lnTo>
                  <a:pt x="402805" y="258038"/>
                </a:lnTo>
                <a:lnTo>
                  <a:pt x="402805" y="259562"/>
                </a:lnTo>
                <a:lnTo>
                  <a:pt x="405853" y="262610"/>
                </a:lnTo>
                <a:lnTo>
                  <a:pt x="407377" y="264236"/>
                </a:lnTo>
                <a:lnTo>
                  <a:pt x="408901" y="264236"/>
                </a:lnTo>
                <a:lnTo>
                  <a:pt x="410425" y="265760"/>
                </a:lnTo>
                <a:lnTo>
                  <a:pt x="411949" y="265760"/>
                </a:lnTo>
                <a:lnTo>
                  <a:pt x="414997" y="267284"/>
                </a:lnTo>
                <a:lnTo>
                  <a:pt x="445477" y="267284"/>
                </a:lnTo>
                <a:lnTo>
                  <a:pt x="448525" y="265760"/>
                </a:lnTo>
                <a:lnTo>
                  <a:pt x="453097" y="265760"/>
                </a:lnTo>
                <a:lnTo>
                  <a:pt x="454621" y="264236"/>
                </a:lnTo>
                <a:lnTo>
                  <a:pt x="454621" y="262610"/>
                </a:lnTo>
                <a:lnTo>
                  <a:pt x="457669" y="259562"/>
                </a:lnTo>
                <a:lnTo>
                  <a:pt x="457669" y="258038"/>
                </a:lnTo>
                <a:lnTo>
                  <a:pt x="482498" y="189357"/>
                </a:lnTo>
                <a:lnTo>
                  <a:pt x="535495" y="42773"/>
                </a:lnTo>
                <a:lnTo>
                  <a:pt x="535495" y="261086"/>
                </a:lnTo>
                <a:lnTo>
                  <a:pt x="537019" y="262610"/>
                </a:lnTo>
                <a:lnTo>
                  <a:pt x="537019" y="264236"/>
                </a:lnTo>
                <a:lnTo>
                  <a:pt x="538543" y="264236"/>
                </a:lnTo>
                <a:lnTo>
                  <a:pt x="540067" y="265760"/>
                </a:lnTo>
                <a:lnTo>
                  <a:pt x="544639" y="265760"/>
                </a:lnTo>
                <a:lnTo>
                  <a:pt x="547776" y="267284"/>
                </a:lnTo>
                <a:lnTo>
                  <a:pt x="573684" y="267284"/>
                </a:lnTo>
                <a:lnTo>
                  <a:pt x="576732" y="265760"/>
                </a:lnTo>
                <a:lnTo>
                  <a:pt x="581304" y="265760"/>
                </a:lnTo>
                <a:lnTo>
                  <a:pt x="582828" y="264236"/>
                </a:lnTo>
                <a:lnTo>
                  <a:pt x="584352" y="264236"/>
                </a:lnTo>
                <a:lnTo>
                  <a:pt x="584352" y="262610"/>
                </a:lnTo>
                <a:lnTo>
                  <a:pt x="585889" y="261086"/>
                </a:lnTo>
                <a:lnTo>
                  <a:pt x="585889" y="42773"/>
                </a:lnTo>
                <a:lnTo>
                  <a:pt x="585889" y="15240"/>
                </a:lnTo>
                <a:close/>
              </a:path>
              <a:path w="1113789" h="340994">
                <a:moveTo>
                  <a:pt x="819340" y="15240"/>
                </a:moveTo>
                <a:lnTo>
                  <a:pt x="817816" y="12192"/>
                </a:lnTo>
                <a:lnTo>
                  <a:pt x="817816" y="7620"/>
                </a:lnTo>
                <a:lnTo>
                  <a:pt x="816292" y="6096"/>
                </a:lnTo>
                <a:lnTo>
                  <a:pt x="816292" y="4572"/>
                </a:lnTo>
                <a:lnTo>
                  <a:pt x="814768" y="3048"/>
                </a:lnTo>
                <a:lnTo>
                  <a:pt x="814768" y="1524"/>
                </a:lnTo>
                <a:lnTo>
                  <a:pt x="620941" y="1524"/>
                </a:lnTo>
                <a:lnTo>
                  <a:pt x="619417" y="3048"/>
                </a:lnTo>
                <a:lnTo>
                  <a:pt x="619417" y="4572"/>
                </a:lnTo>
                <a:lnTo>
                  <a:pt x="617893" y="6096"/>
                </a:lnTo>
                <a:lnTo>
                  <a:pt x="617893" y="7620"/>
                </a:lnTo>
                <a:lnTo>
                  <a:pt x="616369" y="9144"/>
                </a:lnTo>
                <a:lnTo>
                  <a:pt x="616369" y="33629"/>
                </a:lnTo>
                <a:lnTo>
                  <a:pt x="617893" y="36677"/>
                </a:lnTo>
                <a:lnTo>
                  <a:pt x="617893" y="39725"/>
                </a:lnTo>
                <a:lnTo>
                  <a:pt x="619417" y="41249"/>
                </a:lnTo>
                <a:lnTo>
                  <a:pt x="619417" y="42773"/>
                </a:lnTo>
                <a:lnTo>
                  <a:pt x="620941" y="44297"/>
                </a:lnTo>
                <a:lnTo>
                  <a:pt x="691134" y="44297"/>
                </a:lnTo>
                <a:lnTo>
                  <a:pt x="691134" y="261086"/>
                </a:lnTo>
                <a:lnTo>
                  <a:pt x="692658" y="262610"/>
                </a:lnTo>
                <a:lnTo>
                  <a:pt x="692658" y="264223"/>
                </a:lnTo>
                <a:lnTo>
                  <a:pt x="694182" y="264223"/>
                </a:lnTo>
                <a:lnTo>
                  <a:pt x="695706" y="265747"/>
                </a:lnTo>
                <a:lnTo>
                  <a:pt x="701802" y="265747"/>
                </a:lnTo>
                <a:lnTo>
                  <a:pt x="704850" y="267271"/>
                </a:lnTo>
                <a:lnTo>
                  <a:pt x="730859" y="267271"/>
                </a:lnTo>
                <a:lnTo>
                  <a:pt x="733907" y="265747"/>
                </a:lnTo>
                <a:lnTo>
                  <a:pt x="738479" y="265747"/>
                </a:lnTo>
                <a:lnTo>
                  <a:pt x="741527" y="264223"/>
                </a:lnTo>
                <a:lnTo>
                  <a:pt x="743051" y="264223"/>
                </a:lnTo>
                <a:lnTo>
                  <a:pt x="743051" y="262610"/>
                </a:lnTo>
                <a:lnTo>
                  <a:pt x="744575" y="261086"/>
                </a:lnTo>
                <a:lnTo>
                  <a:pt x="744575" y="44297"/>
                </a:lnTo>
                <a:lnTo>
                  <a:pt x="814768" y="44297"/>
                </a:lnTo>
                <a:lnTo>
                  <a:pt x="814768" y="42773"/>
                </a:lnTo>
                <a:lnTo>
                  <a:pt x="816292" y="41249"/>
                </a:lnTo>
                <a:lnTo>
                  <a:pt x="816292" y="39725"/>
                </a:lnTo>
                <a:lnTo>
                  <a:pt x="817816" y="38201"/>
                </a:lnTo>
                <a:lnTo>
                  <a:pt x="817816" y="33629"/>
                </a:lnTo>
                <a:lnTo>
                  <a:pt x="819340" y="30581"/>
                </a:lnTo>
                <a:lnTo>
                  <a:pt x="819340" y="15240"/>
                </a:lnTo>
                <a:close/>
              </a:path>
              <a:path w="1113789" h="340994">
                <a:moveTo>
                  <a:pt x="1031367" y="309943"/>
                </a:moveTo>
                <a:lnTo>
                  <a:pt x="1028319" y="303847"/>
                </a:lnTo>
                <a:lnTo>
                  <a:pt x="1026795" y="302323"/>
                </a:lnTo>
                <a:lnTo>
                  <a:pt x="825436" y="302323"/>
                </a:lnTo>
                <a:lnTo>
                  <a:pt x="823912" y="303847"/>
                </a:lnTo>
                <a:lnTo>
                  <a:pt x="820864" y="309943"/>
                </a:lnTo>
                <a:lnTo>
                  <a:pt x="819340" y="314617"/>
                </a:lnTo>
                <a:lnTo>
                  <a:pt x="819340" y="328333"/>
                </a:lnTo>
                <a:lnTo>
                  <a:pt x="820864" y="334429"/>
                </a:lnTo>
                <a:lnTo>
                  <a:pt x="822388" y="335953"/>
                </a:lnTo>
                <a:lnTo>
                  <a:pt x="823912" y="339001"/>
                </a:lnTo>
                <a:lnTo>
                  <a:pt x="825436" y="340525"/>
                </a:lnTo>
                <a:lnTo>
                  <a:pt x="1026795" y="340525"/>
                </a:lnTo>
                <a:lnTo>
                  <a:pt x="1028319" y="339001"/>
                </a:lnTo>
                <a:lnTo>
                  <a:pt x="1031367" y="332905"/>
                </a:lnTo>
                <a:lnTo>
                  <a:pt x="1031367" y="309943"/>
                </a:lnTo>
                <a:close/>
              </a:path>
              <a:path w="1113789" h="340994">
                <a:moveTo>
                  <a:pt x="1113751" y="7620"/>
                </a:moveTo>
                <a:lnTo>
                  <a:pt x="1112227" y="6096"/>
                </a:lnTo>
                <a:lnTo>
                  <a:pt x="1112227" y="4572"/>
                </a:lnTo>
                <a:lnTo>
                  <a:pt x="1110703" y="3048"/>
                </a:lnTo>
                <a:lnTo>
                  <a:pt x="1109179" y="3048"/>
                </a:lnTo>
                <a:lnTo>
                  <a:pt x="1107655" y="1524"/>
                </a:lnTo>
                <a:lnTo>
                  <a:pt x="1106131" y="1524"/>
                </a:lnTo>
                <a:lnTo>
                  <a:pt x="1103083" y="0"/>
                </a:lnTo>
                <a:lnTo>
                  <a:pt x="1069555" y="0"/>
                </a:lnTo>
                <a:lnTo>
                  <a:pt x="1066419" y="1524"/>
                </a:lnTo>
                <a:lnTo>
                  <a:pt x="1064895" y="1524"/>
                </a:lnTo>
                <a:lnTo>
                  <a:pt x="1063371" y="3048"/>
                </a:lnTo>
                <a:lnTo>
                  <a:pt x="1061847" y="3048"/>
                </a:lnTo>
                <a:lnTo>
                  <a:pt x="1058799" y="6096"/>
                </a:lnTo>
                <a:lnTo>
                  <a:pt x="1058799" y="259562"/>
                </a:lnTo>
                <a:lnTo>
                  <a:pt x="1060323" y="261086"/>
                </a:lnTo>
                <a:lnTo>
                  <a:pt x="1060323" y="262610"/>
                </a:lnTo>
                <a:lnTo>
                  <a:pt x="1061847" y="264236"/>
                </a:lnTo>
                <a:lnTo>
                  <a:pt x="1063371" y="264236"/>
                </a:lnTo>
                <a:lnTo>
                  <a:pt x="1064895" y="265760"/>
                </a:lnTo>
                <a:lnTo>
                  <a:pt x="1069555" y="265760"/>
                </a:lnTo>
                <a:lnTo>
                  <a:pt x="1072603" y="267284"/>
                </a:lnTo>
                <a:lnTo>
                  <a:pt x="1098511" y="267284"/>
                </a:lnTo>
                <a:lnTo>
                  <a:pt x="1103083" y="265760"/>
                </a:lnTo>
                <a:lnTo>
                  <a:pt x="1107655" y="265760"/>
                </a:lnTo>
                <a:lnTo>
                  <a:pt x="1109179" y="264236"/>
                </a:lnTo>
                <a:lnTo>
                  <a:pt x="1110703" y="264236"/>
                </a:lnTo>
                <a:lnTo>
                  <a:pt x="1112227" y="262610"/>
                </a:lnTo>
                <a:lnTo>
                  <a:pt x="1112227" y="261086"/>
                </a:lnTo>
                <a:lnTo>
                  <a:pt x="1113751" y="259562"/>
                </a:lnTo>
                <a:lnTo>
                  <a:pt x="1113751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91314" y="1491233"/>
            <a:ext cx="732155" cy="273685"/>
          </a:xfrm>
          <a:custGeom>
            <a:avLst/>
            <a:gdLst/>
            <a:ahLst/>
            <a:cxnLst/>
            <a:rect l="l" t="t" r="r" b="b"/>
            <a:pathLst>
              <a:path w="732154" h="273685">
                <a:moveTo>
                  <a:pt x="218122" y="9144"/>
                </a:moveTo>
                <a:lnTo>
                  <a:pt x="215074" y="6096"/>
                </a:lnTo>
                <a:lnTo>
                  <a:pt x="213550" y="6096"/>
                </a:lnTo>
                <a:lnTo>
                  <a:pt x="212026" y="4572"/>
                </a:lnTo>
                <a:lnTo>
                  <a:pt x="208978" y="4572"/>
                </a:lnTo>
                <a:lnTo>
                  <a:pt x="205930" y="3048"/>
                </a:lnTo>
                <a:lnTo>
                  <a:pt x="181546" y="3048"/>
                </a:lnTo>
                <a:lnTo>
                  <a:pt x="178498" y="4572"/>
                </a:lnTo>
                <a:lnTo>
                  <a:pt x="176974" y="4572"/>
                </a:lnTo>
                <a:lnTo>
                  <a:pt x="173926" y="6096"/>
                </a:lnTo>
                <a:lnTo>
                  <a:pt x="172402" y="6096"/>
                </a:lnTo>
                <a:lnTo>
                  <a:pt x="169354" y="9144"/>
                </a:lnTo>
                <a:lnTo>
                  <a:pt x="169379" y="174205"/>
                </a:lnTo>
                <a:lnTo>
                  <a:pt x="169545" y="181546"/>
                </a:lnTo>
                <a:lnTo>
                  <a:pt x="170002" y="188582"/>
                </a:lnTo>
                <a:lnTo>
                  <a:pt x="170878" y="195453"/>
                </a:lnTo>
                <a:lnTo>
                  <a:pt x="167830" y="190881"/>
                </a:lnTo>
                <a:lnTo>
                  <a:pt x="164782" y="184785"/>
                </a:lnTo>
                <a:lnTo>
                  <a:pt x="163258" y="180213"/>
                </a:lnTo>
                <a:lnTo>
                  <a:pt x="160248" y="174205"/>
                </a:lnTo>
                <a:lnTo>
                  <a:pt x="157060" y="168021"/>
                </a:lnTo>
                <a:lnTo>
                  <a:pt x="154012" y="163360"/>
                </a:lnTo>
                <a:lnTo>
                  <a:pt x="152488" y="157264"/>
                </a:lnTo>
                <a:lnTo>
                  <a:pt x="149440" y="151168"/>
                </a:lnTo>
                <a:lnTo>
                  <a:pt x="146392" y="146596"/>
                </a:lnTo>
                <a:lnTo>
                  <a:pt x="137248" y="128308"/>
                </a:lnTo>
                <a:lnTo>
                  <a:pt x="101854" y="62585"/>
                </a:lnTo>
                <a:lnTo>
                  <a:pt x="85432" y="32105"/>
                </a:lnTo>
                <a:lnTo>
                  <a:pt x="82384" y="26009"/>
                </a:lnTo>
                <a:lnTo>
                  <a:pt x="80860" y="21437"/>
                </a:lnTo>
                <a:lnTo>
                  <a:pt x="77812" y="18288"/>
                </a:lnTo>
                <a:lnTo>
                  <a:pt x="76288" y="15240"/>
                </a:lnTo>
                <a:lnTo>
                  <a:pt x="73240" y="12192"/>
                </a:lnTo>
                <a:lnTo>
                  <a:pt x="70104" y="9144"/>
                </a:lnTo>
                <a:lnTo>
                  <a:pt x="60960" y="4572"/>
                </a:lnTo>
                <a:lnTo>
                  <a:pt x="13716" y="4572"/>
                </a:lnTo>
                <a:lnTo>
                  <a:pt x="9144" y="6096"/>
                </a:lnTo>
                <a:lnTo>
                  <a:pt x="4572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265658"/>
                </a:lnTo>
                <a:lnTo>
                  <a:pt x="1524" y="265658"/>
                </a:lnTo>
                <a:lnTo>
                  <a:pt x="3048" y="267284"/>
                </a:lnTo>
                <a:lnTo>
                  <a:pt x="4572" y="268808"/>
                </a:lnTo>
                <a:lnTo>
                  <a:pt x="7620" y="268808"/>
                </a:lnTo>
                <a:lnTo>
                  <a:pt x="10668" y="270332"/>
                </a:lnTo>
                <a:lnTo>
                  <a:pt x="35052" y="270332"/>
                </a:lnTo>
                <a:lnTo>
                  <a:pt x="38100" y="268808"/>
                </a:lnTo>
                <a:lnTo>
                  <a:pt x="42672" y="268808"/>
                </a:lnTo>
                <a:lnTo>
                  <a:pt x="44196" y="267284"/>
                </a:lnTo>
                <a:lnTo>
                  <a:pt x="45720" y="265658"/>
                </a:lnTo>
                <a:lnTo>
                  <a:pt x="47244" y="265658"/>
                </a:lnTo>
                <a:lnTo>
                  <a:pt x="47142" y="81965"/>
                </a:lnTo>
                <a:lnTo>
                  <a:pt x="47053" y="77914"/>
                </a:lnTo>
                <a:lnTo>
                  <a:pt x="46596" y="70408"/>
                </a:lnTo>
                <a:lnTo>
                  <a:pt x="45720" y="62585"/>
                </a:lnTo>
                <a:lnTo>
                  <a:pt x="47244" y="62585"/>
                </a:lnTo>
                <a:lnTo>
                  <a:pt x="49555" y="69265"/>
                </a:lnTo>
                <a:lnTo>
                  <a:pt x="52006" y="75628"/>
                </a:lnTo>
                <a:lnTo>
                  <a:pt x="54749" y="81965"/>
                </a:lnTo>
                <a:lnTo>
                  <a:pt x="57912" y="88582"/>
                </a:lnTo>
                <a:lnTo>
                  <a:pt x="60960" y="96202"/>
                </a:lnTo>
                <a:lnTo>
                  <a:pt x="68580" y="111442"/>
                </a:lnTo>
                <a:lnTo>
                  <a:pt x="134200" y="236702"/>
                </a:lnTo>
                <a:lnTo>
                  <a:pt x="138772" y="242798"/>
                </a:lnTo>
                <a:lnTo>
                  <a:pt x="143344" y="251942"/>
                </a:lnTo>
                <a:lnTo>
                  <a:pt x="149440" y="261086"/>
                </a:lnTo>
                <a:lnTo>
                  <a:pt x="152488" y="262610"/>
                </a:lnTo>
                <a:lnTo>
                  <a:pt x="155536" y="265658"/>
                </a:lnTo>
                <a:lnTo>
                  <a:pt x="158584" y="267284"/>
                </a:lnTo>
                <a:lnTo>
                  <a:pt x="161734" y="268808"/>
                </a:lnTo>
                <a:lnTo>
                  <a:pt x="166306" y="268808"/>
                </a:lnTo>
                <a:lnTo>
                  <a:pt x="169354" y="270332"/>
                </a:lnTo>
                <a:lnTo>
                  <a:pt x="199834" y="270332"/>
                </a:lnTo>
                <a:lnTo>
                  <a:pt x="202882" y="268808"/>
                </a:lnTo>
                <a:lnTo>
                  <a:pt x="205930" y="268808"/>
                </a:lnTo>
                <a:lnTo>
                  <a:pt x="207454" y="267284"/>
                </a:lnTo>
                <a:lnTo>
                  <a:pt x="210502" y="267284"/>
                </a:lnTo>
                <a:lnTo>
                  <a:pt x="212026" y="264134"/>
                </a:lnTo>
                <a:lnTo>
                  <a:pt x="215074" y="261086"/>
                </a:lnTo>
                <a:lnTo>
                  <a:pt x="216598" y="258038"/>
                </a:lnTo>
                <a:lnTo>
                  <a:pt x="216598" y="256514"/>
                </a:lnTo>
                <a:lnTo>
                  <a:pt x="218122" y="253466"/>
                </a:lnTo>
                <a:lnTo>
                  <a:pt x="218122" y="195453"/>
                </a:lnTo>
                <a:lnTo>
                  <a:pt x="218122" y="9144"/>
                </a:lnTo>
                <a:close/>
              </a:path>
              <a:path w="732154" h="273685">
                <a:moveTo>
                  <a:pt x="459206" y="216890"/>
                </a:moveTo>
                <a:lnTo>
                  <a:pt x="457669" y="213741"/>
                </a:lnTo>
                <a:lnTo>
                  <a:pt x="457669" y="210693"/>
                </a:lnTo>
                <a:lnTo>
                  <a:pt x="456145" y="209169"/>
                </a:lnTo>
                <a:lnTo>
                  <a:pt x="456145" y="207645"/>
                </a:lnTo>
                <a:lnTo>
                  <a:pt x="454621" y="207645"/>
                </a:lnTo>
                <a:lnTo>
                  <a:pt x="454621" y="206121"/>
                </a:lnTo>
                <a:lnTo>
                  <a:pt x="450049" y="206121"/>
                </a:lnTo>
                <a:lnTo>
                  <a:pt x="443953" y="209169"/>
                </a:lnTo>
                <a:lnTo>
                  <a:pt x="440905" y="212217"/>
                </a:lnTo>
                <a:lnTo>
                  <a:pt x="437857" y="213741"/>
                </a:lnTo>
                <a:lnTo>
                  <a:pt x="431761" y="216890"/>
                </a:lnTo>
                <a:lnTo>
                  <a:pt x="427189" y="219938"/>
                </a:lnTo>
                <a:lnTo>
                  <a:pt x="421005" y="221462"/>
                </a:lnTo>
                <a:lnTo>
                  <a:pt x="389001" y="227558"/>
                </a:lnTo>
                <a:lnTo>
                  <a:pt x="381279" y="227266"/>
                </a:lnTo>
                <a:lnTo>
                  <a:pt x="344855" y="211328"/>
                </a:lnTo>
                <a:lnTo>
                  <a:pt x="326415" y="177165"/>
                </a:lnTo>
                <a:lnTo>
                  <a:pt x="320319" y="137452"/>
                </a:lnTo>
                <a:lnTo>
                  <a:pt x="320827" y="127203"/>
                </a:lnTo>
                <a:lnTo>
                  <a:pt x="330619" y="83058"/>
                </a:lnTo>
                <a:lnTo>
                  <a:pt x="360045" y="51917"/>
                </a:lnTo>
                <a:lnTo>
                  <a:pt x="387477" y="44297"/>
                </a:lnTo>
                <a:lnTo>
                  <a:pt x="394957" y="44577"/>
                </a:lnTo>
                <a:lnTo>
                  <a:pt x="401574" y="45440"/>
                </a:lnTo>
                <a:lnTo>
                  <a:pt x="407619" y="46863"/>
                </a:lnTo>
                <a:lnTo>
                  <a:pt x="413385" y="48869"/>
                </a:lnTo>
                <a:lnTo>
                  <a:pt x="419481" y="50393"/>
                </a:lnTo>
                <a:lnTo>
                  <a:pt x="425665" y="53441"/>
                </a:lnTo>
                <a:lnTo>
                  <a:pt x="430237" y="56489"/>
                </a:lnTo>
                <a:lnTo>
                  <a:pt x="436333" y="59537"/>
                </a:lnTo>
                <a:lnTo>
                  <a:pt x="439381" y="62585"/>
                </a:lnTo>
                <a:lnTo>
                  <a:pt x="442429" y="64109"/>
                </a:lnTo>
                <a:lnTo>
                  <a:pt x="445477" y="67144"/>
                </a:lnTo>
                <a:lnTo>
                  <a:pt x="448525" y="68770"/>
                </a:lnTo>
                <a:lnTo>
                  <a:pt x="451573" y="68770"/>
                </a:lnTo>
                <a:lnTo>
                  <a:pt x="453097" y="67157"/>
                </a:lnTo>
                <a:lnTo>
                  <a:pt x="456145" y="64109"/>
                </a:lnTo>
                <a:lnTo>
                  <a:pt x="456145" y="62585"/>
                </a:lnTo>
                <a:lnTo>
                  <a:pt x="457669" y="61061"/>
                </a:lnTo>
                <a:lnTo>
                  <a:pt x="457669" y="44297"/>
                </a:lnTo>
                <a:lnTo>
                  <a:pt x="457669" y="30581"/>
                </a:lnTo>
                <a:lnTo>
                  <a:pt x="456145" y="29057"/>
                </a:lnTo>
                <a:lnTo>
                  <a:pt x="456145" y="26009"/>
                </a:lnTo>
                <a:lnTo>
                  <a:pt x="454621" y="24485"/>
                </a:lnTo>
                <a:lnTo>
                  <a:pt x="454621" y="22961"/>
                </a:lnTo>
                <a:lnTo>
                  <a:pt x="451573" y="19913"/>
                </a:lnTo>
                <a:lnTo>
                  <a:pt x="450049" y="18288"/>
                </a:lnTo>
                <a:lnTo>
                  <a:pt x="447001" y="15240"/>
                </a:lnTo>
                <a:lnTo>
                  <a:pt x="442429" y="13716"/>
                </a:lnTo>
                <a:lnTo>
                  <a:pt x="436333" y="10668"/>
                </a:lnTo>
                <a:lnTo>
                  <a:pt x="431761" y="7620"/>
                </a:lnTo>
                <a:lnTo>
                  <a:pt x="407289" y="1524"/>
                </a:lnTo>
                <a:lnTo>
                  <a:pt x="399669" y="0"/>
                </a:lnTo>
                <a:lnTo>
                  <a:pt x="385953" y="0"/>
                </a:lnTo>
                <a:lnTo>
                  <a:pt x="347370" y="5143"/>
                </a:lnTo>
                <a:lnTo>
                  <a:pt x="305777" y="28092"/>
                </a:lnTo>
                <a:lnTo>
                  <a:pt x="276682" y="67144"/>
                </a:lnTo>
                <a:lnTo>
                  <a:pt x="264693" y="108216"/>
                </a:lnTo>
                <a:lnTo>
                  <a:pt x="262407" y="140500"/>
                </a:lnTo>
                <a:lnTo>
                  <a:pt x="262978" y="156210"/>
                </a:lnTo>
                <a:lnTo>
                  <a:pt x="271551" y="198501"/>
                </a:lnTo>
                <a:lnTo>
                  <a:pt x="294411" y="239750"/>
                </a:lnTo>
                <a:lnTo>
                  <a:pt x="332511" y="265658"/>
                </a:lnTo>
                <a:lnTo>
                  <a:pt x="381381" y="273380"/>
                </a:lnTo>
                <a:lnTo>
                  <a:pt x="388213" y="273354"/>
                </a:lnTo>
                <a:lnTo>
                  <a:pt x="422617" y="267284"/>
                </a:lnTo>
                <a:lnTo>
                  <a:pt x="428713" y="265658"/>
                </a:lnTo>
                <a:lnTo>
                  <a:pt x="434809" y="262610"/>
                </a:lnTo>
                <a:lnTo>
                  <a:pt x="439381" y="261086"/>
                </a:lnTo>
                <a:lnTo>
                  <a:pt x="443953" y="258038"/>
                </a:lnTo>
                <a:lnTo>
                  <a:pt x="448525" y="256514"/>
                </a:lnTo>
                <a:lnTo>
                  <a:pt x="456145" y="248894"/>
                </a:lnTo>
                <a:lnTo>
                  <a:pt x="456145" y="247370"/>
                </a:lnTo>
                <a:lnTo>
                  <a:pt x="457669" y="245846"/>
                </a:lnTo>
                <a:lnTo>
                  <a:pt x="457669" y="239750"/>
                </a:lnTo>
                <a:lnTo>
                  <a:pt x="459206" y="238226"/>
                </a:lnTo>
                <a:lnTo>
                  <a:pt x="459206" y="227558"/>
                </a:lnTo>
                <a:lnTo>
                  <a:pt x="459206" y="216890"/>
                </a:lnTo>
                <a:close/>
              </a:path>
              <a:path w="732154" h="273685">
                <a:moveTo>
                  <a:pt x="732078" y="126796"/>
                </a:moveTo>
                <a:lnTo>
                  <a:pt x="727786" y="86499"/>
                </a:lnTo>
                <a:lnTo>
                  <a:pt x="714375" y="50406"/>
                </a:lnTo>
                <a:lnTo>
                  <a:pt x="683653" y="17576"/>
                </a:lnTo>
                <a:lnTo>
                  <a:pt x="675716" y="13246"/>
                </a:lnTo>
                <a:lnTo>
                  <a:pt x="675716" y="132880"/>
                </a:lnTo>
                <a:lnTo>
                  <a:pt x="675716" y="138976"/>
                </a:lnTo>
                <a:lnTo>
                  <a:pt x="670420" y="180555"/>
                </a:lnTo>
                <a:lnTo>
                  <a:pt x="660552" y="201561"/>
                </a:lnTo>
                <a:lnTo>
                  <a:pt x="656577" y="207886"/>
                </a:lnTo>
                <a:lnTo>
                  <a:pt x="615429" y="228752"/>
                </a:lnTo>
                <a:lnTo>
                  <a:pt x="605688" y="229082"/>
                </a:lnTo>
                <a:lnTo>
                  <a:pt x="596785" y="228777"/>
                </a:lnTo>
                <a:lnTo>
                  <a:pt x="556882" y="210045"/>
                </a:lnTo>
                <a:lnTo>
                  <a:pt x="541591" y="174129"/>
                </a:lnTo>
                <a:lnTo>
                  <a:pt x="539826" y="165544"/>
                </a:lnTo>
                <a:lnTo>
                  <a:pt x="538924" y="156133"/>
                </a:lnTo>
                <a:lnTo>
                  <a:pt x="538695" y="149466"/>
                </a:lnTo>
                <a:lnTo>
                  <a:pt x="538619" y="125882"/>
                </a:lnTo>
                <a:lnTo>
                  <a:pt x="538924" y="117779"/>
                </a:lnTo>
                <a:lnTo>
                  <a:pt x="539826" y="109054"/>
                </a:lnTo>
                <a:lnTo>
                  <a:pt x="541591" y="100787"/>
                </a:lnTo>
                <a:lnTo>
                  <a:pt x="543280" y="92163"/>
                </a:lnTo>
                <a:lnTo>
                  <a:pt x="568566" y="54991"/>
                </a:lnTo>
                <a:lnTo>
                  <a:pt x="607212" y="44297"/>
                </a:lnTo>
                <a:lnTo>
                  <a:pt x="616953" y="44602"/>
                </a:lnTo>
                <a:lnTo>
                  <a:pt x="652551" y="58407"/>
                </a:lnTo>
                <a:lnTo>
                  <a:pt x="672744" y="97726"/>
                </a:lnTo>
                <a:lnTo>
                  <a:pt x="675716" y="132880"/>
                </a:lnTo>
                <a:lnTo>
                  <a:pt x="675716" y="13246"/>
                </a:lnTo>
                <a:lnTo>
                  <a:pt x="637882" y="1524"/>
                </a:lnTo>
                <a:lnTo>
                  <a:pt x="610260" y="0"/>
                </a:lnTo>
                <a:lnTo>
                  <a:pt x="594753" y="571"/>
                </a:lnTo>
                <a:lnTo>
                  <a:pt x="553783" y="9144"/>
                </a:lnTo>
                <a:lnTo>
                  <a:pt x="514159" y="36677"/>
                </a:lnTo>
                <a:lnTo>
                  <a:pt x="489673" y="80962"/>
                </a:lnTo>
                <a:lnTo>
                  <a:pt x="482396" y="122580"/>
                </a:lnTo>
                <a:lnTo>
                  <a:pt x="482180" y="132880"/>
                </a:lnTo>
                <a:lnTo>
                  <a:pt x="482269" y="149466"/>
                </a:lnTo>
                <a:lnTo>
                  <a:pt x="489673" y="198513"/>
                </a:lnTo>
                <a:lnTo>
                  <a:pt x="512635" y="241274"/>
                </a:lnTo>
                <a:lnTo>
                  <a:pt x="550735" y="265658"/>
                </a:lnTo>
                <a:lnTo>
                  <a:pt x="589572" y="273037"/>
                </a:lnTo>
                <a:lnTo>
                  <a:pt x="604164" y="273380"/>
                </a:lnTo>
                <a:lnTo>
                  <a:pt x="619620" y="272796"/>
                </a:lnTo>
                <a:lnTo>
                  <a:pt x="660552" y="264134"/>
                </a:lnTo>
                <a:lnTo>
                  <a:pt x="700278" y="236702"/>
                </a:lnTo>
                <a:lnTo>
                  <a:pt x="724662" y="192417"/>
                </a:lnTo>
                <a:lnTo>
                  <a:pt x="731735" y="149466"/>
                </a:lnTo>
                <a:lnTo>
                  <a:pt x="732078" y="138976"/>
                </a:lnTo>
                <a:lnTo>
                  <a:pt x="732078" y="1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9417" y="1495805"/>
            <a:ext cx="308610" cy="266065"/>
          </a:xfrm>
          <a:custGeom>
            <a:avLst/>
            <a:gdLst/>
            <a:ahLst/>
            <a:cxnLst/>
            <a:rect l="l" t="t" r="r" b="b"/>
            <a:pathLst>
              <a:path w="308609" h="266064">
                <a:moveTo>
                  <a:pt x="48768" y="262699"/>
                </a:moveTo>
                <a:lnTo>
                  <a:pt x="1524" y="262699"/>
                </a:lnTo>
                <a:lnTo>
                  <a:pt x="0" y="261080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9144" y="1524"/>
                </a:lnTo>
                <a:lnTo>
                  <a:pt x="13716" y="0"/>
                </a:lnTo>
                <a:lnTo>
                  <a:pt x="67056" y="0"/>
                </a:lnTo>
                <a:lnTo>
                  <a:pt x="71628" y="1524"/>
                </a:lnTo>
                <a:lnTo>
                  <a:pt x="76200" y="1524"/>
                </a:lnTo>
                <a:lnTo>
                  <a:pt x="96107" y="30575"/>
                </a:lnTo>
                <a:lnTo>
                  <a:pt x="100035" y="41243"/>
                </a:lnTo>
                <a:lnTo>
                  <a:pt x="50292" y="41243"/>
                </a:lnTo>
                <a:lnTo>
                  <a:pt x="50292" y="259556"/>
                </a:lnTo>
                <a:lnTo>
                  <a:pt x="48768" y="261080"/>
                </a:lnTo>
                <a:lnTo>
                  <a:pt x="48768" y="262699"/>
                </a:lnTo>
                <a:close/>
              </a:path>
              <a:path w="308609" h="266064">
                <a:moveTo>
                  <a:pt x="295941" y="1524"/>
                </a:moveTo>
                <a:lnTo>
                  <a:pt x="237934" y="1524"/>
                </a:lnTo>
                <a:lnTo>
                  <a:pt x="240982" y="0"/>
                </a:lnTo>
                <a:lnTo>
                  <a:pt x="294417" y="0"/>
                </a:lnTo>
                <a:lnTo>
                  <a:pt x="295941" y="1524"/>
                </a:lnTo>
                <a:close/>
              </a:path>
              <a:path w="308609" h="266064">
                <a:moveTo>
                  <a:pt x="204362" y="187833"/>
                </a:moveTo>
                <a:lnTo>
                  <a:pt x="155543" y="187833"/>
                </a:lnTo>
                <a:lnTo>
                  <a:pt x="213550" y="30575"/>
                </a:lnTo>
                <a:lnTo>
                  <a:pt x="216598" y="24479"/>
                </a:lnTo>
                <a:lnTo>
                  <a:pt x="219646" y="15335"/>
                </a:lnTo>
                <a:lnTo>
                  <a:pt x="222694" y="12192"/>
                </a:lnTo>
                <a:lnTo>
                  <a:pt x="224218" y="9144"/>
                </a:lnTo>
                <a:lnTo>
                  <a:pt x="230314" y="3048"/>
                </a:lnTo>
                <a:lnTo>
                  <a:pt x="233362" y="1524"/>
                </a:lnTo>
                <a:lnTo>
                  <a:pt x="298989" y="1524"/>
                </a:lnTo>
                <a:lnTo>
                  <a:pt x="302037" y="3048"/>
                </a:lnTo>
                <a:lnTo>
                  <a:pt x="303561" y="4572"/>
                </a:lnTo>
                <a:lnTo>
                  <a:pt x="305085" y="7620"/>
                </a:lnTo>
                <a:lnTo>
                  <a:pt x="306609" y="9144"/>
                </a:lnTo>
                <a:lnTo>
                  <a:pt x="306609" y="12192"/>
                </a:lnTo>
                <a:lnTo>
                  <a:pt x="308133" y="13716"/>
                </a:lnTo>
                <a:lnTo>
                  <a:pt x="308133" y="41243"/>
                </a:lnTo>
                <a:lnTo>
                  <a:pt x="256317" y="41243"/>
                </a:lnTo>
                <a:lnTo>
                  <a:pt x="204362" y="187833"/>
                </a:lnTo>
                <a:close/>
              </a:path>
              <a:path w="308609" h="266064">
                <a:moveTo>
                  <a:pt x="173926" y="264223"/>
                </a:moveTo>
                <a:lnTo>
                  <a:pt x="132683" y="264223"/>
                </a:lnTo>
                <a:lnTo>
                  <a:pt x="131159" y="262699"/>
                </a:lnTo>
                <a:lnTo>
                  <a:pt x="128111" y="262699"/>
                </a:lnTo>
                <a:lnTo>
                  <a:pt x="128111" y="261080"/>
                </a:lnTo>
                <a:lnTo>
                  <a:pt x="125063" y="258032"/>
                </a:lnTo>
                <a:lnTo>
                  <a:pt x="125063" y="256508"/>
                </a:lnTo>
                <a:lnTo>
                  <a:pt x="50292" y="41243"/>
                </a:lnTo>
                <a:lnTo>
                  <a:pt x="100035" y="41243"/>
                </a:lnTo>
                <a:lnTo>
                  <a:pt x="154019" y="187833"/>
                </a:lnTo>
                <a:lnTo>
                  <a:pt x="204362" y="187833"/>
                </a:lnTo>
                <a:lnTo>
                  <a:pt x="180022" y="256508"/>
                </a:lnTo>
                <a:lnTo>
                  <a:pt x="180022" y="258032"/>
                </a:lnTo>
                <a:lnTo>
                  <a:pt x="176974" y="261080"/>
                </a:lnTo>
                <a:lnTo>
                  <a:pt x="176974" y="262699"/>
                </a:lnTo>
                <a:lnTo>
                  <a:pt x="173926" y="264223"/>
                </a:lnTo>
                <a:close/>
              </a:path>
              <a:path w="308609" h="266064">
                <a:moveTo>
                  <a:pt x="306609" y="262699"/>
                </a:moveTo>
                <a:lnTo>
                  <a:pt x="259365" y="262699"/>
                </a:lnTo>
                <a:lnTo>
                  <a:pt x="257841" y="261080"/>
                </a:lnTo>
                <a:lnTo>
                  <a:pt x="257841" y="41243"/>
                </a:lnTo>
                <a:lnTo>
                  <a:pt x="308133" y="41243"/>
                </a:lnTo>
                <a:lnTo>
                  <a:pt x="308133" y="259556"/>
                </a:lnTo>
                <a:lnTo>
                  <a:pt x="306609" y="261080"/>
                </a:lnTo>
                <a:lnTo>
                  <a:pt x="306609" y="262699"/>
                </a:lnTo>
                <a:close/>
              </a:path>
              <a:path w="308609" h="266064">
                <a:moveTo>
                  <a:pt x="45720" y="264223"/>
                </a:moveTo>
                <a:lnTo>
                  <a:pt x="4572" y="264223"/>
                </a:lnTo>
                <a:lnTo>
                  <a:pt x="3048" y="262699"/>
                </a:lnTo>
                <a:lnTo>
                  <a:pt x="47244" y="262699"/>
                </a:lnTo>
                <a:lnTo>
                  <a:pt x="45720" y="264223"/>
                </a:lnTo>
                <a:close/>
              </a:path>
              <a:path w="308609" h="266064">
                <a:moveTo>
                  <a:pt x="303561" y="264223"/>
                </a:moveTo>
                <a:lnTo>
                  <a:pt x="262413" y="264223"/>
                </a:lnTo>
                <a:lnTo>
                  <a:pt x="260889" y="262699"/>
                </a:lnTo>
                <a:lnTo>
                  <a:pt x="305085" y="262699"/>
                </a:lnTo>
                <a:lnTo>
                  <a:pt x="303561" y="264223"/>
                </a:lnTo>
                <a:close/>
              </a:path>
              <a:path w="308609" h="266064">
                <a:moveTo>
                  <a:pt x="36576" y="265747"/>
                </a:moveTo>
                <a:lnTo>
                  <a:pt x="12192" y="265747"/>
                </a:lnTo>
                <a:lnTo>
                  <a:pt x="9144" y="264223"/>
                </a:lnTo>
                <a:lnTo>
                  <a:pt x="41148" y="264223"/>
                </a:lnTo>
                <a:lnTo>
                  <a:pt x="36576" y="265747"/>
                </a:lnTo>
                <a:close/>
              </a:path>
              <a:path w="308609" h="266064">
                <a:moveTo>
                  <a:pt x="167830" y="265747"/>
                </a:moveTo>
                <a:lnTo>
                  <a:pt x="137255" y="265747"/>
                </a:lnTo>
                <a:lnTo>
                  <a:pt x="134207" y="264223"/>
                </a:lnTo>
                <a:lnTo>
                  <a:pt x="170878" y="264223"/>
                </a:lnTo>
                <a:lnTo>
                  <a:pt x="167830" y="265747"/>
                </a:lnTo>
                <a:close/>
              </a:path>
              <a:path w="308609" h="266064">
                <a:moveTo>
                  <a:pt x="294417" y="265747"/>
                </a:moveTo>
                <a:lnTo>
                  <a:pt x="270033" y="265747"/>
                </a:lnTo>
                <a:lnTo>
                  <a:pt x="266985" y="264223"/>
                </a:lnTo>
                <a:lnTo>
                  <a:pt x="298989" y="264223"/>
                </a:lnTo>
                <a:lnTo>
                  <a:pt x="294417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5545" y="1491233"/>
            <a:ext cx="1456055" cy="344170"/>
          </a:xfrm>
          <a:custGeom>
            <a:avLst/>
            <a:gdLst/>
            <a:ahLst/>
            <a:cxnLst/>
            <a:rect l="l" t="t" r="r" b="b"/>
            <a:pathLst>
              <a:path w="1456054" h="344169">
                <a:moveTo>
                  <a:pt x="157175" y="238226"/>
                </a:moveTo>
                <a:lnTo>
                  <a:pt x="155638" y="235178"/>
                </a:lnTo>
                <a:lnTo>
                  <a:pt x="155638" y="232130"/>
                </a:lnTo>
                <a:lnTo>
                  <a:pt x="154114" y="230606"/>
                </a:lnTo>
                <a:lnTo>
                  <a:pt x="154114" y="229082"/>
                </a:lnTo>
                <a:lnTo>
                  <a:pt x="152590" y="227558"/>
                </a:lnTo>
                <a:lnTo>
                  <a:pt x="53340" y="227558"/>
                </a:lnTo>
                <a:lnTo>
                  <a:pt x="53340" y="152692"/>
                </a:lnTo>
                <a:lnTo>
                  <a:pt x="134213" y="152692"/>
                </a:lnTo>
                <a:lnTo>
                  <a:pt x="135737" y="151168"/>
                </a:lnTo>
                <a:lnTo>
                  <a:pt x="137261" y="151168"/>
                </a:lnTo>
                <a:lnTo>
                  <a:pt x="138785" y="149644"/>
                </a:lnTo>
                <a:lnTo>
                  <a:pt x="138785" y="148120"/>
                </a:lnTo>
                <a:lnTo>
                  <a:pt x="140309" y="146596"/>
                </a:lnTo>
                <a:lnTo>
                  <a:pt x="140309" y="142024"/>
                </a:lnTo>
                <a:lnTo>
                  <a:pt x="141833" y="138976"/>
                </a:lnTo>
                <a:lnTo>
                  <a:pt x="141833" y="125260"/>
                </a:lnTo>
                <a:lnTo>
                  <a:pt x="140309" y="122212"/>
                </a:lnTo>
                <a:lnTo>
                  <a:pt x="140309" y="117538"/>
                </a:lnTo>
                <a:lnTo>
                  <a:pt x="138785" y="116014"/>
                </a:lnTo>
                <a:lnTo>
                  <a:pt x="138785" y="114490"/>
                </a:lnTo>
                <a:lnTo>
                  <a:pt x="137261" y="112966"/>
                </a:lnTo>
                <a:lnTo>
                  <a:pt x="137261" y="111442"/>
                </a:lnTo>
                <a:lnTo>
                  <a:pt x="53340" y="111442"/>
                </a:lnTo>
                <a:lnTo>
                  <a:pt x="53340" y="45821"/>
                </a:lnTo>
                <a:lnTo>
                  <a:pt x="151066" y="45821"/>
                </a:lnTo>
                <a:lnTo>
                  <a:pt x="152590" y="44297"/>
                </a:lnTo>
                <a:lnTo>
                  <a:pt x="152590" y="42773"/>
                </a:lnTo>
                <a:lnTo>
                  <a:pt x="154114" y="41249"/>
                </a:lnTo>
                <a:lnTo>
                  <a:pt x="154114" y="39725"/>
                </a:lnTo>
                <a:lnTo>
                  <a:pt x="155638" y="38201"/>
                </a:lnTo>
                <a:lnTo>
                  <a:pt x="155638" y="12192"/>
                </a:lnTo>
                <a:lnTo>
                  <a:pt x="154114" y="10668"/>
                </a:lnTo>
                <a:lnTo>
                  <a:pt x="154114" y="9144"/>
                </a:lnTo>
                <a:lnTo>
                  <a:pt x="152590" y="6096"/>
                </a:lnTo>
                <a:lnTo>
                  <a:pt x="151066" y="4572"/>
                </a:lnTo>
                <a:lnTo>
                  <a:pt x="7620" y="4572"/>
                </a:lnTo>
                <a:lnTo>
                  <a:pt x="1524" y="10668"/>
                </a:lnTo>
                <a:lnTo>
                  <a:pt x="0" y="15240"/>
                </a:lnTo>
                <a:lnTo>
                  <a:pt x="0" y="258038"/>
                </a:lnTo>
                <a:lnTo>
                  <a:pt x="1524" y="262610"/>
                </a:lnTo>
                <a:lnTo>
                  <a:pt x="4572" y="265658"/>
                </a:lnTo>
                <a:lnTo>
                  <a:pt x="7620" y="267284"/>
                </a:lnTo>
                <a:lnTo>
                  <a:pt x="10668" y="268808"/>
                </a:lnTo>
                <a:lnTo>
                  <a:pt x="152590" y="268808"/>
                </a:lnTo>
                <a:lnTo>
                  <a:pt x="154114" y="267284"/>
                </a:lnTo>
                <a:lnTo>
                  <a:pt x="154114" y="265658"/>
                </a:lnTo>
                <a:lnTo>
                  <a:pt x="155638" y="264134"/>
                </a:lnTo>
                <a:lnTo>
                  <a:pt x="155638" y="261086"/>
                </a:lnTo>
                <a:lnTo>
                  <a:pt x="157175" y="258038"/>
                </a:lnTo>
                <a:lnTo>
                  <a:pt x="157175" y="238226"/>
                </a:lnTo>
                <a:close/>
              </a:path>
              <a:path w="1456054" h="344169">
                <a:moveTo>
                  <a:pt x="384441" y="312991"/>
                </a:moveTo>
                <a:lnTo>
                  <a:pt x="381393" y="306895"/>
                </a:lnTo>
                <a:lnTo>
                  <a:pt x="378345" y="305371"/>
                </a:lnTo>
                <a:lnTo>
                  <a:pt x="178511" y="305371"/>
                </a:lnTo>
                <a:lnTo>
                  <a:pt x="175463" y="306895"/>
                </a:lnTo>
                <a:lnTo>
                  <a:pt x="175463" y="309943"/>
                </a:lnTo>
                <a:lnTo>
                  <a:pt x="173939" y="312991"/>
                </a:lnTo>
                <a:lnTo>
                  <a:pt x="172415" y="317665"/>
                </a:lnTo>
                <a:lnTo>
                  <a:pt x="172415" y="331381"/>
                </a:lnTo>
                <a:lnTo>
                  <a:pt x="173939" y="337477"/>
                </a:lnTo>
                <a:lnTo>
                  <a:pt x="175463" y="339001"/>
                </a:lnTo>
                <a:lnTo>
                  <a:pt x="176987" y="342049"/>
                </a:lnTo>
                <a:lnTo>
                  <a:pt x="178511" y="343573"/>
                </a:lnTo>
                <a:lnTo>
                  <a:pt x="379869" y="343573"/>
                </a:lnTo>
                <a:lnTo>
                  <a:pt x="381393" y="342049"/>
                </a:lnTo>
                <a:lnTo>
                  <a:pt x="384441" y="335953"/>
                </a:lnTo>
                <a:lnTo>
                  <a:pt x="384441" y="312991"/>
                </a:lnTo>
                <a:close/>
              </a:path>
              <a:path w="1456054" h="344169">
                <a:moveTo>
                  <a:pt x="588937" y="18288"/>
                </a:moveTo>
                <a:lnTo>
                  <a:pt x="587413" y="15240"/>
                </a:lnTo>
                <a:lnTo>
                  <a:pt x="587413" y="10668"/>
                </a:lnTo>
                <a:lnTo>
                  <a:pt x="585889" y="9144"/>
                </a:lnTo>
                <a:lnTo>
                  <a:pt x="585889" y="7620"/>
                </a:lnTo>
                <a:lnTo>
                  <a:pt x="584263" y="6096"/>
                </a:lnTo>
                <a:lnTo>
                  <a:pt x="584263" y="4572"/>
                </a:lnTo>
                <a:lnTo>
                  <a:pt x="390525" y="4572"/>
                </a:lnTo>
                <a:lnTo>
                  <a:pt x="389001" y="6096"/>
                </a:lnTo>
                <a:lnTo>
                  <a:pt x="389001" y="7620"/>
                </a:lnTo>
                <a:lnTo>
                  <a:pt x="387477" y="9144"/>
                </a:lnTo>
                <a:lnTo>
                  <a:pt x="387477" y="10668"/>
                </a:lnTo>
                <a:lnTo>
                  <a:pt x="385953" y="12192"/>
                </a:lnTo>
                <a:lnTo>
                  <a:pt x="385953" y="39725"/>
                </a:lnTo>
                <a:lnTo>
                  <a:pt x="387477" y="41249"/>
                </a:lnTo>
                <a:lnTo>
                  <a:pt x="387477" y="42773"/>
                </a:lnTo>
                <a:lnTo>
                  <a:pt x="389001" y="44297"/>
                </a:lnTo>
                <a:lnTo>
                  <a:pt x="389001" y="45821"/>
                </a:lnTo>
                <a:lnTo>
                  <a:pt x="390525" y="47345"/>
                </a:lnTo>
                <a:lnTo>
                  <a:pt x="460730" y="47345"/>
                </a:lnTo>
                <a:lnTo>
                  <a:pt x="460730" y="265658"/>
                </a:lnTo>
                <a:lnTo>
                  <a:pt x="462254" y="267284"/>
                </a:lnTo>
                <a:lnTo>
                  <a:pt x="463778" y="267284"/>
                </a:lnTo>
                <a:lnTo>
                  <a:pt x="465302" y="268808"/>
                </a:lnTo>
                <a:lnTo>
                  <a:pt x="469874" y="268808"/>
                </a:lnTo>
                <a:lnTo>
                  <a:pt x="474446" y="270332"/>
                </a:lnTo>
                <a:lnTo>
                  <a:pt x="500443" y="270332"/>
                </a:lnTo>
                <a:lnTo>
                  <a:pt x="503491" y="268808"/>
                </a:lnTo>
                <a:lnTo>
                  <a:pt x="508063" y="268808"/>
                </a:lnTo>
                <a:lnTo>
                  <a:pt x="511111" y="267284"/>
                </a:lnTo>
                <a:lnTo>
                  <a:pt x="512635" y="267284"/>
                </a:lnTo>
                <a:lnTo>
                  <a:pt x="512635" y="265658"/>
                </a:lnTo>
                <a:lnTo>
                  <a:pt x="514159" y="264134"/>
                </a:lnTo>
                <a:lnTo>
                  <a:pt x="514159" y="47345"/>
                </a:lnTo>
                <a:lnTo>
                  <a:pt x="584263" y="47345"/>
                </a:lnTo>
                <a:lnTo>
                  <a:pt x="584263" y="45821"/>
                </a:lnTo>
                <a:lnTo>
                  <a:pt x="585889" y="44297"/>
                </a:lnTo>
                <a:lnTo>
                  <a:pt x="585889" y="42773"/>
                </a:lnTo>
                <a:lnTo>
                  <a:pt x="587413" y="41249"/>
                </a:lnTo>
                <a:lnTo>
                  <a:pt x="587413" y="36677"/>
                </a:lnTo>
                <a:lnTo>
                  <a:pt x="588937" y="33629"/>
                </a:lnTo>
                <a:lnTo>
                  <a:pt x="588937" y="18288"/>
                </a:lnTo>
                <a:close/>
              </a:path>
              <a:path w="1456054" h="344169">
                <a:moveTo>
                  <a:pt x="844956" y="126796"/>
                </a:moveTo>
                <a:lnTo>
                  <a:pt x="840663" y="86499"/>
                </a:lnTo>
                <a:lnTo>
                  <a:pt x="827252" y="50406"/>
                </a:lnTo>
                <a:lnTo>
                  <a:pt x="797153" y="17576"/>
                </a:lnTo>
                <a:lnTo>
                  <a:pt x="788695" y="12915"/>
                </a:lnTo>
                <a:lnTo>
                  <a:pt x="788695" y="132880"/>
                </a:lnTo>
                <a:lnTo>
                  <a:pt x="788695" y="138976"/>
                </a:lnTo>
                <a:lnTo>
                  <a:pt x="783386" y="180555"/>
                </a:lnTo>
                <a:lnTo>
                  <a:pt x="773531" y="201561"/>
                </a:lnTo>
                <a:lnTo>
                  <a:pt x="769556" y="207886"/>
                </a:lnTo>
                <a:lnTo>
                  <a:pt x="728306" y="228752"/>
                </a:lnTo>
                <a:lnTo>
                  <a:pt x="718566" y="229082"/>
                </a:lnTo>
                <a:lnTo>
                  <a:pt x="709714" y="228777"/>
                </a:lnTo>
                <a:lnTo>
                  <a:pt x="669772" y="210045"/>
                </a:lnTo>
                <a:lnTo>
                  <a:pt x="654469" y="174129"/>
                </a:lnTo>
                <a:lnTo>
                  <a:pt x="652703" y="165544"/>
                </a:lnTo>
                <a:lnTo>
                  <a:pt x="651802" y="156133"/>
                </a:lnTo>
                <a:lnTo>
                  <a:pt x="651573" y="149466"/>
                </a:lnTo>
                <a:lnTo>
                  <a:pt x="651510" y="132880"/>
                </a:lnTo>
                <a:lnTo>
                  <a:pt x="651687" y="126796"/>
                </a:lnTo>
                <a:lnTo>
                  <a:pt x="658850" y="84391"/>
                </a:lnTo>
                <a:lnTo>
                  <a:pt x="688073" y="50406"/>
                </a:lnTo>
                <a:lnTo>
                  <a:pt x="720090" y="44297"/>
                </a:lnTo>
                <a:lnTo>
                  <a:pt x="729830" y="44602"/>
                </a:lnTo>
                <a:lnTo>
                  <a:pt x="765517" y="58407"/>
                </a:lnTo>
                <a:lnTo>
                  <a:pt x="785723" y="97726"/>
                </a:lnTo>
                <a:lnTo>
                  <a:pt x="788695" y="132880"/>
                </a:lnTo>
                <a:lnTo>
                  <a:pt x="788695" y="12915"/>
                </a:lnTo>
                <a:lnTo>
                  <a:pt x="750773" y="1524"/>
                </a:lnTo>
                <a:lnTo>
                  <a:pt x="723138" y="0"/>
                </a:lnTo>
                <a:lnTo>
                  <a:pt x="707694" y="571"/>
                </a:lnTo>
                <a:lnTo>
                  <a:pt x="666661" y="9144"/>
                </a:lnTo>
                <a:lnTo>
                  <a:pt x="627037" y="36677"/>
                </a:lnTo>
                <a:lnTo>
                  <a:pt x="602653" y="80962"/>
                </a:lnTo>
                <a:lnTo>
                  <a:pt x="595363" y="122580"/>
                </a:lnTo>
                <a:lnTo>
                  <a:pt x="595160" y="132880"/>
                </a:lnTo>
                <a:lnTo>
                  <a:pt x="595249" y="149466"/>
                </a:lnTo>
                <a:lnTo>
                  <a:pt x="602653" y="198513"/>
                </a:lnTo>
                <a:lnTo>
                  <a:pt x="625513" y="241274"/>
                </a:lnTo>
                <a:lnTo>
                  <a:pt x="663613" y="265658"/>
                </a:lnTo>
                <a:lnTo>
                  <a:pt x="702500" y="273037"/>
                </a:lnTo>
                <a:lnTo>
                  <a:pt x="717042" y="273380"/>
                </a:lnTo>
                <a:lnTo>
                  <a:pt x="732497" y="272796"/>
                </a:lnTo>
                <a:lnTo>
                  <a:pt x="773531" y="264134"/>
                </a:lnTo>
                <a:lnTo>
                  <a:pt x="813155" y="236702"/>
                </a:lnTo>
                <a:lnTo>
                  <a:pt x="837539" y="192417"/>
                </a:lnTo>
                <a:lnTo>
                  <a:pt x="844613" y="149466"/>
                </a:lnTo>
                <a:lnTo>
                  <a:pt x="844956" y="138976"/>
                </a:lnTo>
                <a:lnTo>
                  <a:pt x="844956" y="126796"/>
                </a:lnTo>
                <a:close/>
              </a:path>
              <a:path w="1456054" h="344169">
                <a:moveTo>
                  <a:pt x="1058799" y="15240"/>
                </a:moveTo>
                <a:lnTo>
                  <a:pt x="1057275" y="12192"/>
                </a:lnTo>
                <a:lnTo>
                  <a:pt x="1057275" y="9144"/>
                </a:lnTo>
                <a:lnTo>
                  <a:pt x="1055751" y="7620"/>
                </a:lnTo>
                <a:lnTo>
                  <a:pt x="1055751" y="6096"/>
                </a:lnTo>
                <a:lnTo>
                  <a:pt x="1054227" y="4572"/>
                </a:lnTo>
                <a:lnTo>
                  <a:pt x="860488" y="4572"/>
                </a:lnTo>
                <a:lnTo>
                  <a:pt x="858964" y="6096"/>
                </a:lnTo>
                <a:lnTo>
                  <a:pt x="858964" y="9144"/>
                </a:lnTo>
                <a:lnTo>
                  <a:pt x="857440" y="10668"/>
                </a:lnTo>
                <a:lnTo>
                  <a:pt x="857440" y="15240"/>
                </a:lnTo>
                <a:lnTo>
                  <a:pt x="855916" y="18288"/>
                </a:lnTo>
                <a:lnTo>
                  <a:pt x="855916" y="33629"/>
                </a:lnTo>
                <a:lnTo>
                  <a:pt x="857440" y="36677"/>
                </a:lnTo>
                <a:lnTo>
                  <a:pt x="857440" y="41249"/>
                </a:lnTo>
                <a:lnTo>
                  <a:pt x="858964" y="42773"/>
                </a:lnTo>
                <a:lnTo>
                  <a:pt x="858964" y="44297"/>
                </a:lnTo>
                <a:lnTo>
                  <a:pt x="860488" y="45821"/>
                </a:lnTo>
                <a:lnTo>
                  <a:pt x="860488" y="47345"/>
                </a:lnTo>
                <a:lnTo>
                  <a:pt x="930592" y="47345"/>
                </a:lnTo>
                <a:lnTo>
                  <a:pt x="930592" y="264134"/>
                </a:lnTo>
                <a:lnTo>
                  <a:pt x="932116" y="265658"/>
                </a:lnTo>
                <a:lnTo>
                  <a:pt x="932116" y="267271"/>
                </a:lnTo>
                <a:lnTo>
                  <a:pt x="933640" y="267271"/>
                </a:lnTo>
                <a:lnTo>
                  <a:pt x="936790" y="268795"/>
                </a:lnTo>
                <a:lnTo>
                  <a:pt x="941362" y="268795"/>
                </a:lnTo>
                <a:lnTo>
                  <a:pt x="944410" y="270319"/>
                </a:lnTo>
                <a:lnTo>
                  <a:pt x="970318" y="270319"/>
                </a:lnTo>
                <a:lnTo>
                  <a:pt x="973366" y="268795"/>
                </a:lnTo>
                <a:lnTo>
                  <a:pt x="979462" y="268795"/>
                </a:lnTo>
                <a:lnTo>
                  <a:pt x="980986" y="267271"/>
                </a:lnTo>
                <a:lnTo>
                  <a:pt x="982510" y="267271"/>
                </a:lnTo>
                <a:lnTo>
                  <a:pt x="982510" y="265658"/>
                </a:lnTo>
                <a:lnTo>
                  <a:pt x="984034" y="264134"/>
                </a:lnTo>
                <a:lnTo>
                  <a:pt x="984034" y="47345"/>
                </a:lnTo>
                <a:lnTo>
                  <a:pt x="1054227" y="47345"/>
                </a:lnTo>
                <a:lnTo>
                  <a:pt x="1055751" y="45821"/>
                </a:lnTo>
                <a:lnTo>
                  <a:pt x="1055751" y="44297"/>
                </a:lnTo>
                <a:lnTo>
                  <a:pt x="1057275" y="42773"/>
                </a:lnTo>
                <a:lnTo>
                  <a:pt x="1057275" y="41249"/>
                </a:lnTo>
                <a:lnTo>
                  <a:pt x="1058799" y="39725"/>
                </a:lnTo>
                <a:lnTo>
                  <a:pt x="1058799" y="15240"/>
                </a:lnTo>
                <a:close/>
              </a:path>
              <a:path w="1456054" h="344169">
                <a:moveTo>
                  <a:pt x="1276934" y="261086"/>
                </a:moveTo>
                <a:lnTo>
                  <a:pt x="1275410" y="258038"/>
                </a:lnTo>
                <a:lnTo>
                  <a:pt x="1275410" y="253466"/>
                </a:lnTo>
                <a:lnTo>
                  <a:pt x="1273886" y="248894"/>
                </a:lnTo>
                <a:lnTo>
                  <a:pt x="1259967" y="209169"/>
                </a:lnTo>
                <a:lnTo>
                  <a:pt x="1245552" y="168021"/>
                </a:lnTo>
                <a:lnTo>
                  <a:pt x="1205941" y="54965"/>
                </a:lnTo>
                <a:lnTo>
                  <a:pt x="1191488" y="13716"/>
                </a:lnTo>
                <a:lnTo>
                  <a:pt x="1189964" y="10668"/>
                </a:lnTo>
                <a:lnTo>
                  <a:pt x="1189964" y="9144"/>
                </a:lnTo>
                <a:lnTo>
                  <a:pt x="1188440" y="7620"/>
                </a:lnTo>
                <a:lnTo>
                  <a:pt x="1188440" y="168021"/>
                </a:lnTo>
                <a:lnTo>
                  <a:pt x="1113663" y="168021"/>
                </a:lnTo>
                <a:lnTo>
                  <a:pt x="1151864" y="54965"/>
                </a:lnTo>
                <a:lnTo>
                  <a:pt x="1188440" y="168021"/>
                </a:lnTo>
                <a:lnTo>
                  <a:pt x="1188440" y="7620"/>
                </a:lnTo>
                <a:lnTo>
                  <a:pt x="1185392" y="4572"/>
                </a:lnTo>
                <a:lnTo>
                  <a:pt x="1182344" y="4572"/>
                </a:lnTo>
                <a:lnTo>
                  <a:pt x="1179296" y="3048"/>
                </a:lnTo>
                <a:lnTo>
                  <a:pt x="1127379" y="3048"/>
                </a:lnTo>
                <a:lnTo>
                  <a:pt x="1125855" y="4572"/>
                </a:lnTo>
                <a:lnTo>
                  <a:pt x="1122807" y="4572"/>
                </a:lnTo>
                <a:lnTo>
                  <a:pt x="1119759" y="7620"/>
                </a:lnTo>
                <a:lnTo>
                  <a:pt x="1119759" y="9144"/>
                </a:lnTo>
                <a:lnTo>
                  <a:pt x="1118235" y="10668"/>
                </a:lnTo>
                <a:lnTo>
                  <a:pt x="1116711" y="13716"/>
                </a:lnTo>
                <a:lnTo>
                  <a:pt x="1035850" y="248894"/>
                </a:lnTo>
                <a:lnTo>
                  <a:pt x="1034326" y="253466"/>
                </a:lnTo>
                <a:lnTo>
                  <a:pt x="1032802" y="256514"/>
                </a:lnTo>
                <a:lnTo>
                  <a:pt x="1032802" y="265658"/>
                </a:lnTo>
                <a:lnTo>
                  <a:pt x="1034326" y="267284"/>
                </a:lnTo>
                <a:lnTo>
                  <a:pt x="1035850" y="268808"/>
                </a:lnTo>
                <a:lnTo>
                  <a:pt x="1037374" y="268808"/>
                </a:lnTo>
                <a:lnTo>
                  <a:pt x="1041946" y="270332"/>
                </a:lnTo>
                <a:lnTo>
                  <a:pt x="1074039" y="270332"/>
                </a:lnTo>
                <a:lnTo>
                  <a:pt x="1077087" y="268808"/>
                </a:lnTo>
                <a:lnTo>
                  <a:pt x="1078611" y="268808"/>
                </a:lnTo>
                <a:lnTo>
                  <a:pt x="1080135" y="267284"/>
                </a:lnTo>
                <a:lnTo>
                  <a:pt x="1081659" y="267284"/>
                </a:lnTo>
                <a:lnTo>
                  <a:pt x="1083183" y="265658"/>
                </a:lnTo>
                <a:lnTo>
                  <a:pt x="1084707" y="264134"/>
                </a:lnTo>
                <a:lnTo>
                  <a:pt x="1084707" y="261086"/>
                </a:lnTo>
                <a:lnTo>
                  <a:pt x="1101471" y="209169"/>
                </a:lnTo>
                <a:lnTo>
                  <a:pt x="1202156" y="209169"/>
                </a:lnTo>
                <a:lnTo>
                  <a:pt x="1218920" y="262610"/>
                </a:lnTo>
                <a:lnTo>
                  <a:pt x="1220444" y="264134"/>
                </a:lnTo>
                <a:lnTo>
                  <a:pt x="1220444" y="265658"/>
                </a:lnTo>
                <a:lnTo>
                  <a:pt x="1221968" y="265658"/>
                </a:lnTo>
                <a:lnTo>
                  <a:pt x="1221968" y="267284"/>
                </a:lnTo>
                <a:lnTo>
                  <a:pt x="1223492" y="268808"/>
                </a:lnTo>
                <a:lnTo>
                  <a:pt x="1228064" y="268808"/>
                </a:lnTo>
                <a:lnTo>
                  <a:pt x="1231201" y="270332"/>
                </a:lnTo>
                <a:lnTo>
                  <a:pt x="1266253" y="270332"/>
                </a:lnTo>
                <a:lnTo>
                  <a:pt x="1270825" y="268808"/>
                </a:lnTo>
                <a:lnTo>
                  <a:pt x="1273886" y="268808"/>
                </a:lnTo>
                <a:lnTo>
                  <a:pt x="1273886" y="267284"/>
                </a:lnTo>
                <a:lnTo>
                  <a:pt x="1275410" y="265658"/>
                </a:lnTo>
                <a:lnTo>
                  <a:pt x="1276934" y="264134"/>
                </a:lnTo>
                <a:lnTo>
                  <a:pt x="1276934" y="261086"/>
                </a:lnTo>
                <a:close/>
              </a:path>
              <a:path w="1456054" h="344169">
                <a:moveTo>
                  <a:pt x="1455432" y="233654"/>
                </a:moveTo>
                <a:lnTo>
                  <a:pt x="1453896" y="230606"/>
                </a:lnTo>
                <a:lnTo>
                  <a:pt x="1453896" y="229082"/>
                </a:lnTo>
                <a:lnTo>
                  <a:pt x="1452372" y="227558"/>
                </a:lnTo>
                <a:lnTo>
                  <a:pt x="1452372" y="226034"/>
                </a:lnTo>
                <a:lnTo>
                  <a:pt x="1450848" y="226034"/>
                </a:lnTo>
                <a:lnTo>
                  <a:pt x="1450848" y="224510"/>
                </a:lnTo>
                <a:lnTo>
                  <a:pt x="1363891" y="224510"/>
                </a:lnTo>
                <a:lnTo>
                  <a:pt x="1363891" y="9144"/>
                </a:lnTo>
                <a:lnTo>
                  <a:pt x="1362367" y="7620"/>
                </a:lnTo>
                <a:lnTo>
                  <a:pt x="1362367" y="6096"/>
                </a:lnTo>
                <a:lnTo>
                  <a:pt x="1360843" y="6096"/>
                </a:lnTo>
                <a:lnTo>
                  <a:pt x="1359319" y="4572"/>
                </a:lnTo>
                <a:lnTo>
                  <a:pt x="1356271" y="4572"/>
                </a:lnTo>
                <a:lnTo>
                  <a:pt x="1353223" y="3048"/>
                </a:lnTo>
                <a:lnTo>
                  <a:pt x="1321219" y="3048"/>
                </a:lnTo>
                <a:lnTo>
                  <a:pt x="1318171" y="4572"/>
                </a:lnTo>
                <a:lnTo>
                  <a:pt x="1316647" y="4572"/>
                </a:lnTo>
                <a:lnTo>
                  <a:pt x="1313599" y="6096"/>
                </a:lnTo>
                <a:lnTo>
                  <a:pt x="1312075" y="6096"/>
                </a:lnTo>
                <a:lnTo>
                  <a:pt x="1312075" y="7620"/>
                </a:lnTo>
                <a:lnTo>
                  <a:pt x="1310551" y="9144"/>
                </a:lnTo>
                <a:lnTo>
                  <a:pt x="1310551" y="258038"/>
                </a:lnTo>
                <a:lnTo>
                  <a:pt x="1312075" y="262610"/>
                </a:lnTo>
                <a:lnTo>
                  <a:pt x="1315123" y="265658"/>
                </a:lnTo>
                <a:lnTo>
                  <a:pt x="1318171" y="267284"/>
                </a:lnTo>
                <a:lnTo>
                  <a:pt x="1321219" y="268808"/>
                </a:lnTo>
                <a:lnTo>
                  <a:pt x="1450848" y="268808"/>
                </a:lnTo>
                <a:lnTo>
                  <a:pt x="1450848" y="267284"/>
                </a:lnTo>
                <a:lnTo>
                  <a:pt x="1452372" y="267284"/>
                </a:lnTo>
                <a:lnTo>
                  <a:pt x="1453896" y="265658"/>
                </a:lnTo>
                <a:lnTo>
                  <a:pt x="1453896" y="262610"/>
                </a:lnTo>
                <a:lnTo>
                  <a:pt x="1455432" y="259562"/>
                </a:lnTo>
                <a:lnTo>
                  <a:pt x="1455432" y="233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951" y="2156460"/>
            <a:ext cx="6576343" cy="3462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022592" y="2422683"/>
            <a:ext cx="271780" cy="130175"/>
            <a:chOff x="7022592" y="2422683"/>
            <a:chExt cx="271780" cy="130175"/>
          </a:xfrm>
        </p:grpSpPr>
        <p:sp>
          <p:nvSpPr>
            <p:cNvPr id="11" name="object 11"/>
            <p:cNvSpPr/>
            <p:nvPr/>
          </p:nvSpPr>
          <p:spPr>
            <a:xfrm>
              <a:off x="7022592" y="2422683"/>
              <a:ext cx="173926" cy="128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7950" y="2460878"/>
              <a:ext cx="76295" cy="916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362825" y="2422683"/>
            <a:ext cx="256317" cy="129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7683245" y="2422111"/>
            <a:ext cx="281305" cy="162560"/>
            <a:chOff x="7683245" y="2422111"/>
            <a:chExt cx="281305" cy="162560"/>
          </a:xfrm>
        </p:grpSpPr>
        <p:sp>
          <p:nvSpPr>
            <p:cNvPr id="15" name="object 15"/>
            <p:cNvSpPr/>
            <p:nvPr/>
          </p:nvSpPr>
          <p:spPr>
            <a:xfrm>
              <a:off x="7683245" y="2460878"/>
              <a:ext cx="76295" cy="1236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82401" y="242211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7548" y="2440971"/>
              <a:ext cx="146399" cy="111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025003" y="2460879"/>
            <a:ext cx="273685" cy="92075"/>
            <a:chOff x="8025003" y="2460879"/>
            <a:chExt cx="273685" cy="92075"/>
          </a:xfrm>
        </p:grpSpPr>
        <p:sp>
          <p:nvSpPr>
            <p:cNvPr id="19" name="object 19"/>
            <p:cNvSpPr/>
            <p:nvPr/>
          </p:nvSpPr>
          <p:spPr>
            <a:xfrm>
              <a:off x="8025003" y="2460879"/>
              <a:ext cx="82391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28730" y="2460879"/>
              <a:ext cx="71723" cy="90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1789" y="2460879"/>
              <a:ext cx="76295" cy="916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8369807" y="2421159"/>
            <a:ext cx="826865" cy="163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0307" y="268690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74337" y="2657284"/>
            <a:ext cx="944403" cy="1532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82844" y="2654712"/>
            <a:ext cx="739902" cy="1252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89993" y="2648616"/>
            <a:ext cx="790194" cy="1619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7260621" y="2882264"/>
            <a:ext cx="1739264" cy="156210"/>
            <a:chOff x="7260621" y="2882264"/>
            <a:chExt cx="1739264" cy="156210"/>
          </a:xfrm>
        </p:grpSpPr>
        <p:sp>
          <p:nvSpPr>
            <p:cNvPr id="28" name="object 28"/>
            <p:cNvSpPr/>
            <p:nvPr/>
          </p:nvSpPr>
          <p:spPr>
            <a:xfrm>
              <a:off x="7260615" y="2883788"/>
              <a:ext cx="369570" cy="121285"/>
            </a:xfrm>
            <a:custGeom>
              <a:avLst/>
              <a:gdLst/>
              <a:ahLst/>
              <a:cxnLst/>
              <a:rect l="l" t="t" r="r" b="b"/>
              <a:pathLst>
                <a:path w="369570" h="121285">
                  <a:moveTo>
                    <a:pt x="109829" y="112979"/>
                  </a:moveTo>
                  <a:lnTo>
                    <a:pt x="108305" y="111442"/>
                  </a:lnTo>
                  <a:lnTo>
                    <a:pt x="101955" y="93154"/>
                  </a:lnTo>
                  <a:lnTo>
                    <a:pt x="95605" y="74866"/>
                  </a:lnTo>
                  <a:lnTo>
                    <a:pt x="78105" y="24485"/>
                  </a:lnTo>
                  <a:lnTo>
                    <a:pt x="71716" y="6096"/>
                  </a:lnTo>
                  <a:lnTo>
                    <a:pt x="71716" y="3048"/>
                  </a:lnTo>
                  <a:lnTo>
                    <a:pt x="70192" y="3048"/>
                  </a:lnTo>
                  <a:lnTo>
                    <a:pt x="70192" y="74866"/>
                  </a:lnTo>
                  <a:lnTo>
                    <a:pt x="36664" y="74866"/>
                  </a:lnTo>
                  <a:lnTo>
                    <a:pt x="53428" y="24485"/>
                  </a:lnTo>
                  <a:lnTo>
                    <a:pt x="70192" y="74866"/>
                  </a:lnTo>
                  <a:lnTo>
                    <a:pt x="70192" y="3048"/>
                  </a:lnTo>
                  <a:lnTo>
                    <a:pt x="70192" y="1524"/>
                  </a:lnTo>
                  <a:lnTo>
                    <a:pt x="67144" y="1524"/>
                  </a:lnTo>
                  <a:lnTo>
                    <a:pt x="65620" y="0"/>
                  </a:lnTo>
                  <a:lnTo>
                    <a:pt x="44284" y="0"/>
                  </a:lnTo>
                  <a:lnTo>
                    <a:pt x="42760" y="1524"/>
                  </a:lnTo>
                  <a:lnTo>
                    <a:pt x="39712" y="1524"/>
                  </a:lnTo>
                  <a:lnTo>
                    <a:pt x="39712" y="4572"/>
                  </a:lnTo>
                  <a:lnTo>
                    <a:pt x="38188" y="4572"/>
                  </a:lnTo>
                  <a:lnTo>
                    <a:pt x="1524" y="111442"/>
                  </a:lnTo>
                  <a:lnTo>
                    <a:pt x="1524" y="112979"/>
                  </a:lnTo>
                  <a:lnTo>
                    <a:pt x="0" y="114592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1524" y="120688"/>
                  </a:lnTo>
                  <a:lnTo>
                    <a:pt x="21336" y="120688"/>
                  </a:lnTo>
                  <a:lnTo>
                    <a:pt x="21336" y="119164"/>
                  </a:lnTo>
                  <a:lnTo>
                    <a:pt x="22860" y="119164"/>
                  </a:lnTo>
                  <a:lnTo>
                    <a:pt x="22860" y="117640"/>
                  </a:lnTo>
                  <a:lnTo>
                    <a:pt x="24472" y="117640"/>
                  </a:lnTo>
                  <a:lnTo>
                    <a:pt x="24472" y="116116"/>
                  </a:lnTo>
                  <a:lnTo>
                    <a:pt x="32092" y="93154"/>
                  </a:lnTo>
                  <a:lnTo>
                    <a:pt x="76288" y="93154"/>
                  </a:lnTo>
                  <a:lnTo>
                    <a:pt x="83908" y="117640"/>
                  </a:lnTo>
                  <a:lnTo>
                    <a:pt x="85432" y="117640"/>
                  </a:lnTo>
                  <a:lnTo>
                    <a:pt x="85432" y="119164"/>
                  </a:lnTo>
                  <a:lnTo>
                    <a:pt x="86956" y="120688"/>
                  </a:lnTo>
                  <a:lnTo>
                    <a:pt x="108305" y="120688"/>
                  </a:lnTo>
                  <a:lnTo>
                    <a:pt x="109829" y="119164"/>
                  </a:lnTo>
                  <a:lnTo>
                    <a:pt x="109829" y="112979"/>
                  </a:lnTo>
                  <a:close/>
                </a:path>
                <a:path w="369570" h="121285">
                  <a:moveTo>
                    <a:pt x="263944" y="9144"/>
                  </a:moveTo>
                  <a:lnTo>
                    <a:pt x="262407" y="7620"/>
                  </a:lnTo>
                  <a:lnTo>
                    <a:pt x="262407" y="4572"/>
                  </a:lnTo>
                  <a:lnTo>
                    <a:pt x="259359" y="1524"/>
                  </a:lnTo>
                  <a:lnTo>
                    <a:pt x="230403" y="1524"/>
                  </a:lnTo>
                  <a:lnTo>
                    <a:pt x="227355" y="4572"/>
                  </a:lnTo>
                  <a:lnTo>
                    <a:pt x="225831" y="4572"/>
                  </a:lnTo>
                  <a:lnTo>
                    <a:pt x="224307" y="6096"/>
                  </a:lnTo>
                  <a:lnTo>
                    <a:pt x="224307" y="7620"/>
                  </a:lnTo>
                  <a:lnTo>
                    <a:pt x="222783" y="10668"/>
                  </a:lnTo>
                  <a:lnTo>
                    <a:pt x="221259" y="12192"/>
                  </a:lnTo>
                  <a:lnTo>
                    <a:pt x="221259" y="15341"/>
                  </a:lnTo>
                  <a:lnTo>
                    <a:pt x="193738" y="85534"/>
                  </a:lnTo>
                  <a:lnTo>
                    <a:pt x="169519" y="19913"/>
                  </a:lnTo>
                  <a:lnTo>
                    <a:pt x="167830" y="15341"/>
                  </a:lnTo>
                  <a:lnTo>
                    <a:pt x="167830" y="12192"/>
                  </a:lnTo>
                  <a:lnTo>
                    <a:pt x="166306" y="10668"/>
                  </a:lnTo>
                  <a:lnTo>
                    <a:pt x="164782" y="7620"/>
                  </a:lnTo>
                  <a:lnTo>
                    <a:pt x="164782" y="6096"/>
                  </a:lnTo>
                  <a:lnTo>
                    <a:pt x="163258" y="4572"/>
                  </a:lnTo>
                  <a:lnTo>
                    <a:pt x="161734" y="4572"/>
                  </a:lnTo>
                  <a:lnTo>
                    <a:pt x="158686" y="1524"/>
                  </a:lnTo>
                  <a:lnTo>
                    <a:pt x="128206" y="1524"/>
                  </a:lnTo>
                  <a:lnTo>
                    <a:pt x="125158" y="4572"/>
                  </a:lnTo>
                  <a:lnTo>
                    <a:pt x="123634" y="7620"/>
                  </a:lnTo>
                  <a:lnTo>
                    <a:pt x="123634" y="117640"/>
                  </a:lnTo>
                  <a:lnTo>
                    <a:pt x="126682" y="120688"/>
                  </a:lnTo>
                  <a:lnTo>
                    <a:pt x="144970" y="120688"/>
                  </a:lnTo>
                  <a:lnTo>
                    <a:pt x="146494" y="119164"/>
                  </a:lnTo>
                  <a:lnTo>
                    <a:pt x="146494" y="19913"/>
                  </a:lnTo>
                  <a:lnTo>
                    <a:pt x="148018" y="19913"/>
                  </a:lnTo>
                  <a:lnTo>
                    <a:pt x="180022" y="117640"/>
                  </a:lnTo>
                  <a:lnTo>
                    <a:pt x="181546" y="117640"/>
                  </a:lnTo>
                  <a:lnTo>
                    <a:pt x="181546" y="119164"/>
                  </a:lnTo>
                  <a:lnTo>
                    <a:pt x="183070" y="119164"/>
                  </a:lnTo>
                  <a:lnTo>
                    <a:pt x="184594" y="120688"/>
                  </a:lnTo>
                  <a:lnTo>
                    <a:pt x="202971" y="120688"/>
                  </a:lnTo>
                  <a:lnTo>
                    <a:pt x="206019" y="117640"/>
                  </a:lnTo>
                  <a:lnTo>
                    <a:pt x="217043" y="85534"/>
                  </a:lnTo>
                  <a:lnTo>
                    <a:pt x="239547" y="19913"/>
                  </a:lnTo>
                  <a:lnTo>
                    <a:pt x="241071" y="19913"/>
                  </a:lnTo>
                  <a:lnTo>
                    <a:pt x="241071" y="119164"/>
                  </a:lnTo>
                  <a:lnTo>
                    <a:pt x="242595" y="119164"/>
                  </a:lnTo>
                  <a:lnTo>
                    <a:pt x="242595" y="120688"/>
                  </a:lnTo>
                  <a:lnTo>
                    <a:pt x="260883" y="120688"/>
                  </a:lnTo>
                  <a:lnTo>
                    <a:pt x="262407" y="119164"/>
                  </a:lnTo>
                  <a:lnTo>
                    <a:pt x="263944" y="119164"/>
                  </a:lnTo>
                  <a:lnTo>
                    <a:pt x="263944" y="19913"/>
                  </a:lnTo>
                  <a:lnTo>
                    <a:pt x="263944" y="9144"/>
                  </a:lnTo>
                  <a:close/>
                </a:path>
                <a:path w="369570" h="121285">
                  <a:moveTo>
                    <a:pt x="369189" y="3048"/>
                  </a:moveTo>
                  <a:lnTo>
                    <a:pt x="367665" y="1524"/>
                  </a:lnTo>
                  <a:lnTo>
                    <a:pt x="280695" y="1524"/>
                  </a:lnTo>
                  <a:lnTo>
                    <a:pt x="279171" y="3048"/>
                  </a:lnTo>
                  <a:lnTo>
                    <a:pt x="279171" y="19913"/>
                  </a:lnTo>
                  <a:lnTo>
                    <a:pt x="280695" y="19913"/>
                  </a:lnTo>
                  <a:lnTo>
                    <a:pt x="280695" y="21437"/>
                  </a:lnTo>
                  <a:lnTo>
                    <a:pt x="311277" y="21437"/>
                  </a:lnTo>
                  <a:lnTo>
                    <a:pt x="311277" y="117640"/>
                  </a:lnTo>
                  <a:lnTo>
                    <a:pt x="312801" y="119164"/>
                  </a:lnTo>
                  <a:lnTo>
                    <a:pt x="314325" y="119164"/>
                  </a:lnTo>
                  <a:lnTo>
                    <a:pt x="314325" y="120688"/>
                  </a:lnTo>
                  <a:lnTo>
                    <a:pt x="334137" y="120688"/>
                  </a:lnTo>
                  <a:lnTo>
                    <a:pt x="334137" y="119164"/>
                  </a:lnTo>
                  <a:lnTo>
                    <a:pt x="335661" y="119164"/>
                  </a:lnTo>
                  <a:lnTo>
                    <a:pt x="335661" y="21437"/>
                  </a:lnTo>
                  <a:lnTo>
                    <a:pt x="367665" y="21437"/>
                  </a:lnTo>
                  <a:lnTo>
                    <a:pt x="367665" y="19913"/>
                  </a:lnTo>
                  <a:lnTo>
                    <a:pt x="369189" y="19913"/>
                  </a:lnTo>
                  <a:lnTo>
                    <a:pt x="369189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31334" y="2882264"/>
              <a:ext cx="1331976" cy="15573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80074" y="298303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6763" y="3047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030307" y="314039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274337" y="3108293"/>
            <a:ext cx="302260" cy="125730"/>
            <a:chOff x="7274337" y="3108293"/>
            <a:chExt cx="302260" cy="125730"/>
          </a:xfrm>
        </p:grpSpPr>
        <p:sp>
          <p:nvSpPr>
            <p:cNvPr id="33" name="object 33"/>
            <p:cNvSpPr/>
            <p:nvPr/>
          </p:nvSpPr>
          <p:spPr>
            <a:xfrm>
              <a:off x="7274331" y="3108299"/>
              <a:ext cx="102870" cy="123825"/>
            </a:xfrm>
            <a:custGeom>
              <a:avLst/>
              <a:gdLst/>
              <a:ahLst/>
              <a:cxnLst/>
              <a:rect l="l" t="t" r="r" b="b"/>
              <a:pathLst>
                <a:path w="102870" h="123825">
                  <a:moveTo>
                    <a:pt x="62585" y="4572"/>
                  </a:moveTo>
                  <a:lnTo>
                    <a:pt x="61048" y="4572"/>
                  </a:lnTo>
                  <a:lnTo>
                    <a:pt x="61048" y="3048"/>
                  </a:lnTo>
                  <a:lnTo>
                    <a:pt x="4572" y="3048"/>
                  </a:lnTo>
                  <a:lnTo>
                    <a:pt x="3048" y="4572"/>
                  </a:lnTo>
                  <a:lnTo>
                    <a:pt x="1524" y="4572"/>
                  </a:lnTo>
                  <a:lnTo>
                    <a:pt x="0" y="6096"/>
                  </a:lnTo>
                  <a:lnTo>
                    <a:pt x="0" y="122110"/>
                  </a:lnTo>
                  <a:lnTo>
                    <a:pt x="1524" y="122110"/>
                  </a:lnTo>
                  <a:lnTo>
                    <a:pt x="3048" y="123634"/>
                  </a:lnTo>
                  <a:lnTo>
                    <a:pt x="13804" y="123634"/>
                  </a:lnTo>
                  <a:lnTo>
                    <a:pt x="13804" y="122110"/>
                  </a:lnTo>
                  <a:lnTo>
                    <a:pt x="15328" y="122110"/>
                  </a:lnTo>
                  <a:lnTo>
                    <a:pt x="15328" y="70205"/>
                  </a:lnTo>
                  <a:lnTo>
                    <a:pt x="59524" y="70205"/>
                  </a:lnTo>
                  <a:lnTo>
                    <a:pt x="59524" y="67157"/>
                  </a:lnTo>
                  <a:lnTo>
                    <a:pt x="61048" y="67157"/>
                  </a:lnTo>
                  <a:lnTo>
                    <a:pt x="61048" y="62585"/>
                  </a:lnTo>
                  <a:lnTo>
                    <a:pt x="59524" y="61061"/>
                  </a:lnTo>
                  <a:lnTo>
                    <a:pt x="59524" y="58013"/>
                  </a:lnTo>
                  <a:lnTo>
                    <a:pt x="15328" y="58013"/>
                  </a:lnTo>
                  <a:lnTo>
                    <a:pt x="15328" y="16764"/>
                  </a:lnTo>
                  <a:lnTo>
                    <a:pt x="61048" y="16764"/>
                  </a:lnTo>
                  <a:lnTo>
                    <a:pt x="62585" y="15240"/>
                  </a:lnTo>
                  <a:lnTo>
                    <a:pt x="62585" y="4572"/>
                  </a:lnTo>
                  <a:close/>
                </a:path>
                <a:path w="102870" h="123825">
                  <a:moveTo>
                    <a:pt x="100774" y="36576"/>
                  </a:moveTo>
                  <a:lnTo>
                    <a:pt x="99250" y="36576"/>
                  </a:lnTo>
                  <a:lnTo>
                    <a:pt x="99250" y="35052"/>
                  </a:lnTo>
                  <a:lnTo>
                    <a:pt x="86956" y="35052"/>
                  </a:lnTo>
                  <a:lnTo>
                    <a:pt x="85432" y="36576"/>
                  </a:lnTo>
                  <a:lnTo>
                    <a:pt x="85432" y="122110"/>
                  </a:lnTo>
                  <a:lnTo>
                    <a:pt x="86956" y="122110"/>
                  </a:lnTo>
                  <a:lnTo>
                    <a:pt x="86956" y="123634"/>
                  </a:lnTo>
                  <a:lnTo>
                    <a:pt x="97624" y="123634"/>
                  </a:lnTo>
                  <a:lnTo>
                    <a:pt x="99250" y="122110"/>
                  </a:lnTo>
                  <a:lnTo>
                    <a:pt x="100774" y="122110"/>
                  </a:lnTo>
                  <a:lnTo>
                    <a:pt x="100774" y="36576"/>
                  </a:lnTo>
                  <a:close/>
                </a:path>
                <a:path w="102870" h="123825">
                  <a:moveTo>
                    <a:pt x="102298" y="6096"/>
                  </a:moveTo>
                  <a:lnTo>
                    <a:pt x="100774" y="3048"/>
                  </a:lnTo>
                  <a:lnTo>
                    <a:pt x="99250" y="1524"/>
                  </a:lnTo>
                  <a:lnTo>
                    <a:pt x="96100" y="0"/>
                  </a:lnTo>
                  <a:lnTo>
                    <a:pt x="88480" y="0"/>
                  </a:lnTo>
                  <a:lnTo>
                    <a:pt x="82384" y="6096"/>
                  </a:lnTo>
                  <a:lnTo>
                    <a:pt x="82384" y="13716"/>
                  </a:lnTo>
                  <a:lnTo>
                    <a:pt x="86956" y="18288"/>
                  </a:lnTo>
                  <a:lnTo>
                    <a:pt x="99250" y="18288"/>
                  </a:lnTo>
                  <a:lnTo>
                    <a:pt x="99250" y="16764"/>
                  </a:lnTo>
                  <a:lnTo>
                    <a:pt x="102298" y="13716"/>
                  </a:lnTo>
                  <a:lnTo>
                    <a:pt x="102298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01019" y="3120485"/>
              <a:ext cx="175450" cy="11296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42097" y="3102197"/>
            <a:ext cx="2214245" cy="389890"/>
            <a:chOff x="7642097" y="3102197"/>
            <a:chExt cx="2214245" cy="389890"/>
          </a:xfrm>
        </p:grpSpPr>
        <p:sp>
          <p:nvSpPr>
            <p:cNvPr id="36" name="object 36"/>
            <p:cNvSpPr/>
            <p:nvPr/>
          </p:nvSpPr>
          <p:spPr>
            <a:xfrm>
              <a:off x="7642097" y="3141821"/>
              <a:ext cx="76200" cy="12372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41247" y="3102203"/>
              <a:ext cx="13970" cy="130175"/>
            </a:xfrm>
            <a:custGeom>
              <a:avLst/>
              <a:gdLst/>
              <a:ahLst/>
              <a:cxnLst/>
              <a:rect l="l" t="t" r="r" b="b"/>
              <a:pathLst>
                <a:path w="13970" h="130175">
                  <a:moveTo>
                    <a:pt x="13716" y="1524"/>
                  </a:moveTo>
                  <a:lnTo>
                    <a:pt x="10668" y="1524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12192" y="129730"/>
                  </a:lnTo>
                  <a:lnTo>
                    <a:pt x="12192" y="128206"/>
                  </a:lnTo>
                  <a:lnTo>
                    <a:pt x="13716" y="128206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6305" y="3120485"/>
              <a:ext cx="146494" cy="112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57337" y="3102197"/>
              <a:ext cx="2198465" cy="3892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263669" y="3329654"/>
            <a:ext cx="321945" cy="130175"/>
            <a:chOff x="7263669" y="3329654"/>
            <a:chExt cx="321945" cy="130175"/>
          </a:xfrm>
        </p:grpSpPr>
        <p:sp>
          <p:nvSpPr>
            <p:cNvPr id="41" name="object 41"/>
            <p:cNvSpPr/>
            <p:nvPr/>
          </p:nvSpPr>
          <p:spPr>
            <a:xfrm>
              <a:off x="7263669" y="3335750"/>
              <a:ext cx="228885" cy="12372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13891" y="3329654"/>
              <a:ext cx="71723" cy="12830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7030307" y="359540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196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39624" y="7620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30480"/>
                </a:lnTo>
                <a:lnTo>
                  <a:pt x="44195" y="35052"/>
                </a:lnTo>
                <a:lnTo>
                  <a:pt x="3505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65193" y="3557206"/>
            <a:ext cx="535495" cy="1297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7872412" y="3557206"/>
            <a:ext cx="281305" cy="161925"/>
            <a:chOff x="7872412" y="3557206"/>
            <a:chExt cx="281305" cy="161925"/>
          </a:xfrm>
        </p:grpSpPr>
        <p:sp>
          <p:nvSpPr>
            <p:cNvPr id="46" name="object 46"/>
            <p:cNvSpPr/>
            <p:nvPr/>
          </p:nvSpPr>
          <p:spPr>
            <a:xfrm>
              <a:off x="7872412" y="3595401"/>
              <a:ext cx="76295" cy="1236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71567" y="3557206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13811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3811" y="1524"/>
                  </a:lnTo>
                  <a:lnTo>
                    <a:pt x="15335" y="1524"/>
                  </a:lnTo>
                  <a:lnTo>
                    <a:pt x="15335" y="126682"/>
                  </a:lnTo>
                  <a:lnTo>
                    <a:pt x="13811" y="126682"/>
                  </a:lnTo>
                  <a:lnTo>
                    <a:pt x="13811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06714" y="3573970"/>
              <a:ext cx="146399" cy="11296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8223313" y="3573970"/>
            <a:ext cx="1562290" cy="1450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7263669" y="3783139"/>
            <a:ext cx="588010" cy="130175"/>
            <a:chOff x="7263669" y="3783139"/>
            <a:chExt cx="588010" cy="130175"/>
          </a:xfrm>
        </p:grpSpPr>
        <p:sp>
          <p:nvSpPr>
            <p:cNvPr id="51" name="object 51"/>
            <p:cNvSpPr/>
            <p:nvPr/>
          </p:nvSpPr>
          <p:spPr>
            <a:xfrm>
              <a:off x="7263669" y="3789235"/>
              <a:ext cx="228885" cy="1237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13891" y="3783139"/>
              <a:ext cx="71723" cy="129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6950" y="3822858"/>
              <a:ext cx="82391" cy="901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09154" y="3801522"/>
              <a:ext cx="141922" cy="11144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7918227" y="3783139"/>
            <a:ext cx="1484471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30307" y="404888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63669" y="4018311"/>
            <a:ext cx="238029" cy="12220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7565802" y="4048886"/>
            <a:ext cx="247650" cy="92075"/>
            <a:chOff x="7565802" y="4048886"/>
            <a:chExt cx="247650" cy="92075"/>
          </a:xfrm>
        </p:grpSpPr>
        <p:sp>
          <p:nvSpPr>
            <p:cNvPr id="59" name="object 59"/>
            <p:cNvSpPr/>
            <p:nvPr/>
          </p:nvSpPr>
          <p:spPr>
            <a:xfrm>
              <a:off x="7565802" y="4048886"/>
              <a:ext cx="146399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41253" y="4048886"/>
              <a:ext cx="717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7883080" y="4009167"/>
            <a:ext cx="1085215" cy="131445"/>
            <a:chOff x="7883080" y="4009167"/>
            <a:chExt cx="1085215" cy="131445"/>
          </a:xfrm>
        </p:grpSpPr>
        <p:sp>
          <p:nvSpPr>
            <p:cNvPr id="62" name="object 62"/>
            <p:cNvSpPr/>
            <p:nvPr/>
          </p:nvSpPr>
          <p:spPr>
            <a:xfrm>
              <a:off x="7883080" y="4009167"/>
              <a:ext cx="1040511" cy="1313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952643" y="4010119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9033509" y="4016787"/>
            <a:ext cx="541655" cy="123825"/>
            <a:chOff x="9033509" y="4016787"/>
            <a:chExt cx="541655" cy="123825"/>
          </a:xfrm>
        </p:grpSpPr>
        <p:sp>
          <p:nvSpPr>
            <p:cNvPr id="65" name="object 65"/>
            <p:cNvSpPr/>
            <p:nvPr/>
          </p:nvSpPr>
          <p:spPr>
            <a:xfrm>
              <a:off x="9033509" y="4016787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6764" y="122205"/>
                  </a:moveTo>
                  <a:lnTo>
                    <a:pt x="3048" y="122205"/>
                  </a:lnTo>
                  <a:lnTo>
                    <a:pt x="3048" y="120681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3048" y="35147"/>
                  </a:lnTo>
                  <a:lnTo>
                    <a:pt x="3048" y="33623"/>
                  </a:lnTo>
                  <a:lnTo>
                    <a:pt x="15240" y="33623"/>
                  </a:lnTo>
                  <a:lnTo>
                    <a:pt x="16764" y="35147"/>
                  </a:lnTo>
                  <a:lnTo>
                    <a:pt x="16764" y="122205"/>
                  </a:lnTo>
                  <a:close/>
                </a:path>
                <a:path w="18415" h="122554">
                  <a:moveTo>
                    <a:pt x="13716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716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77705" y="4048887"/>
              <a:ext cx="70199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169241" y="4048887"/>
              <a:ext cx="161734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352311" y="4048887"/>
              <a:ext cx="123634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497282" y="4048887"/>
              <a:ext cx="77819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9645300" y="4016787"/>
            <a:ext cx="96107" cy="1237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7266717" y="4236624"/>
            <a:ext cx="2569845" cy="389890"/>
            <a:chOff x="7266717" y="4236624"/>
            <a:chExt cx="2569845" cy="389890"/>
          </a:xfrm>
        </p:grpSpPr>
        <p:sp>
          <p:nvSpPr>
            <p:cNvPr id="72" name="object 72"/>
            <p:cNvSpPr/>
            <p:nvPr/>
          </p:nvSpPr>
          <p:spPr>
            <a:xfrm>
              <a:off x="9178385" y="4255007"/>
              <a:ext cx="657606" cy="1435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66717" y="4236624"/>
              <a:ext cx="2473166" cy="38938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7263669" y="4690205"/>
            <a:ext cx="321945" cy="131445"/>
            <a:chOff x="7263669" y="4690205"/>
            <a:chExt cx="321945" cy="131445"/>
          </a:xfrm>
        </p:grpSpPr>
        <p:sp>
          <p:nvSpPr>
            <p:cNvPr id="75" name="object 75"/>
            <p:cNvSpPr/>
            <p:nvPr/>
          </p:nvSpPr>
          <p:spPr>
            <a:xfrm>
              <a:off x="7263669" y="4696301"/>
              <a:ext cx="228885" cy="12515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13891" y="4690205"/>
              <a:ext cx="71723" cy="1297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7657338" y="4690205"/>
            <a:ext cx="1485995" cy="1633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105</Words>
  <Application>Microsoft Office PowerPoint</Application>
  <PresentationFormat>Custom</PresentationFormat>
  <Paragraphs>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_Jayesh_CREDIT EDA CASE STUDY (1).pdf</dc:title>
  <dc:creator>hp</dc:creator>
  <cp:lastModifiedBy>Vishvnath Hambire</cp:lastModifiedBy>
  <cp:revision>2</cp:revision>
  <dcterms:created xsi:type="dcterms:W3CDTF">2022-08-15T15:37:02Z</dcterms:created>
  <dcterms:modified xsi:type="dcterms:W3CDTF">2022-08-15T17:44:12Z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2022-08-13T00:00:00Z</vt:filetime>
  </property>
  <property fmtid="{D5CDD505-2E9C-101B-9397-08002B2CF9AE}" pid="3" name="LastSaved">
    <vt:filetime>2022-08-15T00:00:00Z</vt:filetime>
  </property>
</Properties>
</file>